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tags/tag16.xml" ContentType="application/vnd.openxmlformats-officedocument.presentationml.tags+xml"/>
  <Override PartName="/ppt/notesSlides/notesSlide37.xml" ContentType="application/vnd.openxmlformats-officedocument.presentationml.notesSlide+xml"/>
  <Override PartName="/ppt/tags/tag17.xml" ContentType="application/vnd.openxmlformats-officedocument.presentationml.tags+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9.xml" ContentType="application/vnd.openxmlformats-officedocument.presentationml.tags+xml"/>
  <Override PartName="/ppt/notesSlides/notesSlide52.xml" ContentType="application/vnd.openxmlformats-officedocument.presentationml.notesSlide+xml"/>
  <Override PartName="/ppt/tags/tag20.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5" r:id="rId4"/>
  </p:sldMasterIdLst>
  <p:notesMasterIdLst>
    <p:notesMasterId r:id="rId97"/>
  </p:notesMasterIdLst>
  <p:sldIdLst>
    <p:sldId id="256" r:id="rId5"/>
    <p:sldId id="279" r:id="rId6"/>
    <p:sldId id="583" r:id="rId7"/>
    <p:sldId id="620" r:id="rId8"/>
    <p:sldId id="439" r:id="rId9"/>
    <p:sldId id="438" r:id="rId10"/>
    <p:sldId id="441" r:id="rId11"/>
    <p:sldId id="443" r:id="rId12"/>
    <p:sldId id="444" r:id="rId13"/>
    <p:sldId id="535" r:id="rId14"/>
    <p:sldId id="576" r:id="rId15"/>
    <p:sldId id="523" r:id="rId16"/>
    <p:sldId id="616" r:id="rId17"/>
    <p:sldId id="524" r:id="rId18"/>
    <p:sldId id="572" r:id="rId19"/>
    <p:sldId id="573" r:id="rId20"/>
    <p:sldId id="525" r:id="rId21"/>
    <p:sldId id="584" r:id="rId22"/>
    <p:sldId id="617" r:id="rId23"/>
    <p:sldId id="503" r:id="rId24"/>
    <p:sldId id="536" r:id="rId25"/>
    <p:sldId id="537" r:id="rId26"/>
    <p:sldId id="504" r:id="rId27"/>
    <p:sldId id="505" r:id="rId28"/>
    <p:sldId id="506" r:id="rId29"/>
    <p:sldId id="507" r:id="rId30"/>
    <p:sldId id="508" r:id="rId31"/>
    <p:sldId id="509" r:id="rId32"/>
    <p:sldId id="510" r:id="rId33"/>
    <p:sldId id="259" r:id="rId34"/>
    <p:sldId id="547" r:id="rId35"/>
    <p:sldId id="581" r:id="rId36"/>
    <p:sldId id="546" r:id="rId37"/>
    <p:sldId id="548" r:id="rId38"/>
    <p:sldId id="549" r:id="rId39"/>
    <p:sldId id="550" r:id="rId40"/>
    <p:sldId id="551" r:id="rId41"/>
    <p:sldId id="552" r:id="rId42"/>
    <p:sldId id="553" r:id="rId43"/>
    <p:sldId id="565" r:id="rId44"/>
    <p:sldId id="445" r:id="rId45"/>
    <p:sldId id="526" r:id="rId46"/>
    <p:sldId id="501" r:id="rId47"/>
    <p:sldId id="566" r:id="rId48"/>
    <p:sldId id="500" r:id="rId49"/>
    <p:sldId id="542" r:id="rId50"/>
    <p:sldId id="538" r:id="rId51"/>
    <p:sldId id="585" r:id="rId52"/>
    <p:sldId id="604" r:id="rId53"/>
    <p:sldId id="570" r:id="rId54"/>
    <p:sldId id="587" r:id="rId55"/>
    <p:sldId id="578" r:id="rId56"/>
    <p:sldId id="609" r:id="rId57"/>
    <p:sldId id="611" r:id="rId58"/>
    <p:sldId id="612" r:id="rId59"/>
    <p:sldId id="561" r:id="rId60"/>
    <p:sldId id="562" r:id="rId61"/>
    <p:sldId id="563" r:id="rId62"/>
    <p:sldId id="564" r:id="rId63"/>
    <p:sldId id="591" r:id="rId64"/>
    <p:sldId id="528" r:id="rId65"/>
    <p:sldId id="529" r:id="rId66"/>
    <p:sldId id="539" r:id="rId67"/>
    <p:sldId id="540" r:id="rId68"/>
    <p:sldId id="541" r:id="rId69"/>
    <p:sldId id="571" r:id="rId70"/>
    <p:sldId id="530" r:id="rId71"/>
    <p:sldId id="531" r:id="rId72"/>
    <p:sldId id="582" r:id="rId73"/>
    <p:sldId id="532" r:id="rId74"/>
    <p:sldId id="574" r:id="rId75"/>
    <p:sldId id="569" r:id="rId76"/>
    <p:sldId id="567" r:id="rId77"/>
    <p:sldId id="568" r:id="rId78"/>
    <p:sldId id="586" r:id="rId79"/>
    <p:sldId id="618" r:id="rId80"/>
    <p:sldId id="589" r:id="rId81"/>
    <p:sldId id="590" r:id="rId82"/>
    <p:sldId id="544" r:id="rId83"/>
    <p:sldId id="607" r:id="rId84"/>
    <p:sldId id="619" r:id="rId85"/>
    <p:sldId id="577" r:id="rId86"/>
    <p:sldId id="545" r:id="rId87"/>
    <p:sldId id="580" r:id="rId88"/>
    <p:sldId id="595" r:id="rId89"/>
    <p:sldId id="596" r:id="rId90"/>
    <p:sldId id="597" r:id="rId91"/>
    <p:sldId id="614" r:id="rId92"/>
    <p:sldId id="588" r:id="rId93"/>
    <p:sldId id="610" r:id="rId94"/>
    <p:sldId id="613" r:id="rId95"/>
    <p:sldId id="401"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498201-CCD7-483E-91B1-12EFBFBDBE0D}">
          <p14:sldIdLst>
            <p14:sldId id="256"/>
            <p14:sldId id="279"/>
          </p14:sldIdLst>
        </p14:section>
        <p14:section name="Who Are We" id="{FD7C7512-3EDA-45A7-AABD-6DF08653DAE4}">
          <p14:sldIdLst>
            <p14:sldId id="583"/>
            <p14:sldId id="620"/>
            <p14:sldId id="439"/>
            <p14:sldId id="438"/>
            <p14:sldId id="441"/>
            <p14:sldId id="443"/>
            <p14:sldId id="444"/>
            <p14:sldId id="535"/>
            <p14:sldId id="576"/>
          </p14:sldIdLst>
        </p14:section>
        <p14:section name="It Takes a Village to Embark on Strategic Workforce Management" id="{5EFD8D43-8AA4-40AC-830F-CBD827E1E5F9}">
          <p14:sldIdLst>
            <p14:sldId id="523"/>
            <p14:sldId id="616"/>
            <p14:sldId id="524"/>
            <p14:sldId id="572"/>
            <p14:sldId id="573"/>
            <p14:sldId id="525"/>
          </p14:sldIdLst>
        </p14:section>
        <p14:section name="Vermont, Strategic Workforce Plan" id="{F37161FB-4809-41C0-AB21-011BE6ECC6C1}">
          <p14:sldIdLst>
            <p14:sldId id="584"/>
            <p14:sldId id="617"/>
            <p14:sldId id="503"/>
            <p14:sldId id="536"/>
            <p14:sldId id="537"/>
            <p14:sldId id="504"/>
            <p14:sldId id="505"/>
            <p14:sldId id="506"/>
            <p14:sldId id="507"/>
            <p14:sldId id="508"/>
            <p14:sldId id="509"/>
            <p14:sldId id="510"/>
            <p14:sldId id="259"/>
            <p14:sldId id="547"/>
            <p14:sldId id="581"/>
            <p14:sldId id="546"/>
            <p14:sldId id="548"/>
            <p14:sldId id="549"/>
            <p14:sldId id="550"/>
            <p14:sldId id="551"/>
            <p14:sldId id="552"/>
            <p14:sldId id="553"/>
            <p14:sldId id="565"/>
            <p14:sldId id="445"/>
            <p14:sldId id="526"/>
            <p14:sldId id="501"/>
            <p14:sldId id="566"/>
            <p14:sldId id="500"/>
            <p14:sldId id="542"/>
            <p14:sldId id="538"/>
          </p14:sldIdLst>
        </p14:section>
        <p14:section name="VTrans Training Center Programs" id="{231E74FA-2C9C-4F06-929A-B7963DAAE3D8}">
          <p14:sldIdLst>
            <p14:sldId id="585"/>
            <p14:sldId id="604"/>
            <p14:sldId id="570"/>
            <p14:sldId id="587"/>
            <p14:sldId id="578"/>
            <p14:sldId id="609"/>
            <p14:sldId id="611"/>
            <p14:sldId id="612"/>
            <p14:sldId id="561"/>
            <p14:sldId id="562"/>
            <p14:sldId id="563"/>
            <p14:sldId id="564"/>
            <p14:sldId id="591"/>
            <p14:sldId id="528"/>
            <p14:sldId id="529"/>
            <p14:sldId id="539"/>
            <p14:sldId id="540"/>
            <p14:sldId id="541"/>
            <p14:sldId id="571"/>
            <p14:sldId id="530"/>
            <p14:sldId id="531"/>
            <p14:sldId id="582"/>
            <p14:sldId id="532"/>
            <p14:sldId id="574"/>
            <p14:sldId id="569"/>
            <p14:sldId id="567"/>
            <p14:sldId id="568"/>
          </p14:sldIdLst>
        </p14:section>
        <p14:section name="VTTC Tools" id="{28201C28-206E-40D4-83C0-4233E1785B5F}">
          <p14:sldIdLst>
            <p14:sldId id="586"/>
            <p14:sldId id="618"/>
            <p14:sldId id="589"/>
            <p14:sldId id="590"/>
            <p14:sldId id="544"/>
          </p14:sldIdLst>
        </p14:section>
        <p14:section name="COVID-19 The Change Accelerator" id="{68140B13-5E76-437C-8FBA-A770BAE5E640}">
          <p14:sldIdLst>
            <p14:sldId id="607"/>
            <p14:sldId id="619"/>
            <p14:sldId id="577"/>
            <p14:sldId id="545"/>
            <p14:sldId id="580"/>
            <p14:sldId id="595"/>
            <p14:sldId id="596"/>
            <p14:sldId id="597"/>
            <p14:sldId id="614"/>
            <p14:sldId id="588"/>
            <p14:sldId id="610"/>
            <p14:sldId id="613"/>
            <p14:sldId id="4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ersch, Sari" initials="TS" lastIdx="1" clrIdx="0">
    <p:extLst>
      <p:ext uri="{19B8F6BF-5375-455C-9EA6-DF929625EA0E}">
        <p15:presenceInfo xmlns:p15="http://schemas.microsoft.com/office/powerpoint/2012/main" userId="S::Sari.Tiersch@vermont.gov::fcc3f360-e4e3-4974-92e5-404d5f702e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7A9B4-67F5-47AE-9E9D-EC56EC7082D3}" v="4618" dt="2020-10-23T18:25:02.338"/>
    <p1510:client id="{7B555AC3-0332-4913-B062-D63EF83FD641}" v="9526" dt="2020-10-23T15:53:27.439"/>
    <p1510:client id="{CBFC9D03-E48C-4034-BA81-E28518733364}" v="5755" dt="2020-10-23T13:21:02.917"/>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99" autoAdjust="0"/>
  </p:normalViewPr>
  <p:slideViewPr>
    <p:cSldViewPr snapToGrid="0">
      <p:cViewPr varScale="1">
        <p:scale>
          <a:sx n="98" d="100"/>
          <a:sy n="98" d="100"/>
        </p:scale>
        <p:origin x="103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105" Type="http://schemas.openxmlformats.org/officeDocument/2006/relationships/customXml" Target="../customXml/item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tzel, Christine" userId="c4e8f685-5a55-4b93-abe3-fd3efa9ab5aa" providerId="ADAL" clId="{0EE7A9B4-67F5-47AE-9E9D-EC56EC7082D3}"/>
    <pc:docChg chg="undo custSel addSld modSld sldOrd">
      <pc:chgData name="Hetzel, Christine" userId="c4e8f685-5a55-4b93-abe3-fd3efa9ab5aa" providerId="ADAL" clId="{0EE7A9B4-67F5-47AE-9E9D-EC56EC7082D3}" dt="2020-10-23T18:27:43.986" v="4618" actId="6549"/>
      <pc:docMkLst>
        <pc:docMk/>
      </pc:docMkLst>
      <pc:sldChg chg="modSp modNotesTx">
        <pc:chgData name="Hetzel, Christine" userId="c4e8f685-5a55-4b93-abe3-fd3efa9ab5aa" providerId="ADAL" clId="{0EE7A9B4-67F5-47AE-9E9D-EC56EC7082D3}" dt="2020-10-23T14:01:41.661" v="2879" actId="13926"/>
        <pc:sldMkLst>
          <pc:docMk/>
          <pc:sldMk cId="2577746813" sldId="256"/>
        </pc:sldMkLst>
        <pc:spChg chg="mod">
          <ac:chgData name="Hetzel, Christine" userId="c4e8f685-5a55-4b93-abe3-fd3efa9ab5aa" providerId="ADAL" clId="{0EE7A9B4-67F5-47AE-9E9D-EC56EC7082D3}" dt="2020-10-23T14:01:41.661" v="2879" actId="13926"/>
          <ac:spMkLst>
            <pc:docMk/>
            <pc:sldMk cId="2577746813" sldId="256"/>
            <ac:spMk id="2" creationId="{00000000-0000-0000-0000-000000000000}"/>
          </ac:spMkLst>
        </pc:spChg>
      </pc:sldChg>
      <pc:sldChg chg="modSp modNotesTx">
        <pc:chgData name="Hetzel, Christine" userId="c4e8f685-5a55-4b93-abe3-fd3efa9ab5aa" providerId="ADAL" clId="{0EE7A9B4-67F5-47AE-9E9D-EC56EC7082D3}" dt="2020-10-23T14:05:57.348" v="3144" actId="313"/>
        <pc:sldMkLst>
          <pc:docMk/>
          <pc:sldMk cId="4174012859" sldId="279"/>
        </pc:sldMkLst>
        <pc:spChg chg="mod">
          <ac:chgData name="Hetzel, Christine" userId="c4e8f685-5a55-4b93-abe3-fd3efa9ab5aa" providerId="ADAL" clId="{0EE7A9B4-67F5-47AE-9E9D-EC56EC7082D3}" dt="2020-10-23T14:03:04.507" v="2911" actId="13926"/>
          <ac:spMkLst>
            <pc:docMk/>
            <pc:sldMk cId="4174012859" sldId="279"/>
            <ac:spMk id="2" creationId="{EB39402F-F827-40B0-B377-A045A918254A}"/>
          </ac:spMkLst>
        </pc:spChg>
      </pc:sldChg>
      <pc:sldChg chg="modSp">
        <pc:chgData name="Hetzel, Christine" userId="c4e8f685-5a55-4b93-abe3-fd3efa9ab5aa" providerId="ADAL" clId="{0EE7A9B4-67F5-47AE-9E9D-EC56EC7082D3}" dt="2020-10-23T14:04:45.366" v="2912" actId="122"/>
        <pc:sldMkLst>
          <pc:docMk/>
          <pc:sldMk cId="1360188754" sldId="444"/>
        </pc:sldMkLst>
        <pc:spChg chg="mod">
          <ac:chgData name="Hetzel, Christine" userId="c4e8f685-5a55-4b93-abe3-fd3efa9ab5aa" providerId="ADAL" clId="{0EE7A9B4-67F5-47AE-9E9D-EC56EC7082D3}" dt="2020-10-23T14:04:45.366" v="2912" actId="122"/>
          <ac:spMkLst>
            <pc:docMk/>
            <pc:sldMk cId="1360188754" sldId="444"/>
            <ac:spMk id="2" creationId="{F18D9C36-A0D1-461C-95DC-AC656AE60B57}"/>
          </ac:spMkLst>
        </pc:spChg>
      </pc:sldChg>
      <pc:sldChg chg="modSp">
        <pc:chgData name="Hetzel, Christine" userId="c4e8f685-5a55-4b93-abe3-fd3efa9ab5aa" providerId="ADAL" clId="{0EE7A9B4-67F5-47AE-9E9D-EC56EC7082D3}" dt="2020-10-23T14:25:07.369" v="3582" actId="6549"/>
        <pc:sldMkLst>
          <pc:docMk/>
          <pc:sldMk cId="1634713563" sldId="508"/>
        </pc:sldMkLst>
        <pc:spChg chg="mod">
          <ac:chgData name="Hetzel, Christine" userId="c4e8f685-5a55-4b93-abe3-fd3efa9ab5aa" providerId="ADAL" clId="{0EE7A9B4-67F5-47AE-9E9D-EC56EC7082D3}" dt="2020-10-23T14:25:07.369" v="3582" actId="6549"/>
          <ac:spMkLst>
            <pc:docMk/>
            <pc:sldMk cId="1634713563" sldId="508"/>
            <ac:spMk id="2" creationId="{D36956FA-2CD2-4FD0-B634-3D64A5431B28}"/>
          </ac:spMkLst>
        </pc:spChg>
      </pc:sldChg>
      <pc:sldChg chg="modSp">
        <pc:chgData name="Hetzel, Christine" userId="c4e8f685-5a55-4b93-abe3-fd3efa9ab5aa" providerId="ADAL" clId="{0EE7A9B4-67F5-47AE-9E9D-EC56EC7082D3}" dt="2020-10-23T14:12:26.451" v="3424" actId="20577"/>
        <pc:sldMkLst>
          <pc:docMk/>
          <pc:sldMk cId="838893361" sldId="524"/>
        </pc:sldMkLst>
        <pc:spChg chg="mod">
          <ac:chgData name="Hetzel, Christine" userId="c4e8f685-5a55-4b93-abe3-fd3efa9ab5aa" providerId="ADAL" clId="{0EE7A9B4-67F5-47AE-9E9D-EC56EC7082D3}" dt="2020-10-23T14:12:26.451" v="3424" actId="20577"/>
          <ac:spMkLst>
            <pc:docMk/>
            <pc:sldMk cId="838893361" sldId="524"/>
            <ac:spMk id="3" creationId="{4585D160-2722-4C9D-B419-B54A3D1059CF}"/>
          </ac:spMkLst>
        </pc:spChg>
      </pc:sldChg>
      <pc:sldChg chg="modSp">
        <pc:chgData name="Hetzel, Christine" userId="c4e8f685-5a55-4b93-abe3-fd3efa9ab5aa" providerId="ADAL" clId="{0EE7A9B4-67F5-47AE-9E9D-EC56EC7082D3}" dt="2020-10-23T18:18:14.786" v="4600" actId="20577"/>
        <pc:sldMkLst>
          <pc:docMk/>
          <pc:sldMk cId="2186630182" sldId="525"/>
        </pc:sldMkLst>
        <pc:spChg chg="mod">
          <ac:chgData name="Hetzel, Christine" userId="c4e8f685-5a55-4b93-abe3-fd3efa9ab5aa" providerId="ADAL" clId="{0EE7A9B4-67F5-47AE-9E9D-EC56EC7082D3}" dt="2020-10-23T18:18:14.786" v="4600" actId="20577"/>
          <ac:spMkLst>
            <pc:docMk/>
            <pc:sldMk cId="2186630182" sldId="525"/>
            <ac:spMk id="2" creationId="{7C9D79D7-6F2F-4F13-8080-593AF826DDEA}"/>
          </ac:spMkLst>
        </pc:spChg>
      </pc:sldChg>
      <pc:sldChg chg="modSp modNotesTx">
        <pc:chgData name="Hetzel, Christine" userId="c4e8f685-5a55-4b93-abe3-fd3efa9ab5aa" providerId="ADAL" clId="{0EE7A9B4-67F5-47AE-9E9D-EC56EC7082D3}" dt="2020-10-23T14:38:41.232" v="4137" actId="13926"/>
        <pc:sldMkLst>
          <pc:docMk/>
          <pc:sldMk cId="3113839379" sldId="528"/>
        </pc:sldMkLst>
        <pc:spChg chg="mod">
          <ac:chgData name="Hetzel, Christine" userId="c4e8f685-5a55-4b93-abe3-fd3efa9ab5aa" providerId="ADAL" clId="{0EE7A9B4-67F5-47AE-9E9D-EC56EC7082D3}" dt="2020-10-23T14:38:41.232" v="4137" actId="13926"/>
          <ac:spMkLst>
            <pc:docMk/>
            <pc:sldMk cId="3113839379" sldId="528"/>
            <ac:spMk id="2" creationId="{92C622A9-6A82-48BE-BEE5-7055F7E83651}"/>
          </ac:spMkLst>
        </pc:spChg>
        <pc:spChg chg="mod">
          <ac:chgData name="Hetzel, Christine" userId="c4e8f685-5a55-4b93-abe3-fd3efa9ab5aa" providerId="ADAL" clId="{0EE7A9B4-67F5-47AE-9E9D-EC56EC7082D3}" dt="2020-10-23T14:37:56.431" v="4054" actId="20577"/>
          <ac:spMkLst>
            <pc:docMk/>
            <pc:sldMk cId="3113839379" sldId="528"/>
            <ac:spMk id="3" creationId="{A64A2FD3-F334-4E68-B2AD-CE7610CE4307}"/>
          </ac:spMkLst>
        </pc:spChg>
      </pc:sldChg>
      <pc:sldChg chg="modSp modNotesTx">
        <pc:chgData name="Hetzel, Christine" userId="c4e8f685-5a55-4b93-abe3-fd3efa9ab5aa" providerId="ADAL" clId="{0EE7A9B4-67F5-47AE-9E9D-EC56EC7082D3}" dt="2020-10-23T18:23:28.860" v="4610" actId="20577"/>
        <pc:sldMkLst>
          <pc:docMk/>
          <pc:sldMk cId="1688320795" sldId="529"/>
        </pc:sldMkLst>
        <pc:spChg chg="mod">
          <ac:chgData name="Hetzel, Christine" userId="c4e8f685-5a55-4b93-abe3-fd3efa9ab5aa" providerId="ADAL" clId="{0EE7A9B4-67F5-47AE-9E9D-EC56EC7082D3}" dt="2020-10-23T14:41:33.667" v="4257" actId="20577"/>
          <ac:spMkLst>
            <pc:docMk/>
            <pc:sldMk cId="1688320795" sldId="529"/>
            <ac:spMk id="3" creationId="{A64A2FD3-F334-4E68-B2AD-CE7610CE4307}"/>
          </ac:spMkLst>
        </pc:spChg>
      </pc:sldChg>
      <pc:sldChg chg="modSp modNotesTx">
        <pc:chgData name="Hetzel, Christine" userId="c4e8f685-5a55-4b93-abe3-fd3efa9ab5aa" providerId="ADAL" clId="{0EE7A9B4-67F5-47AE-9E9D-EC56EC7082D3}" dt="2020-10-23T18:23:54.837" v="4611" actId="20577"/>
        <pc:sldMkLst>
          <pc:docMk/>
          <pc:sldMk cId="3736237725" sldId="530"/>
        </pc:sldMkLst>
        <pc:spChg chg="mod">
          <ac:chgData name="Hetzel, Christine" userId="c4e8f685-5a55-4b93-abe3-fd3efa9ab5aa" providerId="ADAL" clId="{0EE7A9B4-67F5-47AE-9E9D-EC56EC7082D3}" dt="2020-10-23T14:49:02.447" v="4298" actId="5793"/>
          <ac:spMkLst>
            <pc:docMk/>
            <pc:sldMk cId="3736237725" sldId="530"/>
            <ac:spMk id="3" creationId="{A64A2FD3-F334-4E68-B2AD-CE7610CE4307}"/>
          </ac:spMkLst>
        </pc:spChg>
      </pc:sldChg>
      <pc:sldChg chg="modSp modNotesTx">
        <pc:chgData name="Hetzel, Christine" userId="c4e8f685-5a55-4b93-abe3-fd3efa9ab5aa" providerId="ADAL" clId="{0EE7A9B4-67F5-47AE-9E9D-EC56EC7082D3}" dt="2020-10-23T14:10:53.392" v="3393" actId="20577"/>
        <pc:sldMkLst>
          <pc:docMk/>
          <pc:sldMk cId="1558646516" sldId="535"/>
        </pc:sldMkLst>
        <pc:spChg chg="mod">
          <ac:chgData name="Hetzel, Christine" userId="c4e8f685-5a55-4b93-abe3-fd3efa9ab5aa" providerId="ADAL" clId="{0EE7A9B4-67F5-47AE-9E9D-EC56EC7082D3}" dt="2020-10-23T14:07:40.391" v="3145" actId="13926"/>
          <ac:spMkLst>
            <pc:docMk/>
            <pc:sldMk cId="1558646516" sldId="535"/>
            <ac:spMk id="2" creationId="{108EEE7F-CDBF-4BA5-987B-148BC0109BED}"/>
          </ac:spMkLst>
        </pc:spChg>
      </pc:sldChg>
      <pc:sldChg chg="modSp">
        <pc:chgData name="Hetzel, Christine" userId="c4e8f685-5a55-4b93-abe3-fd3efa9ab5aa" providerId="ADAL" clId="{0EE7A9B4-67F5-47AE-9E9D-EC56EC7082D3}" dt="2020-10-23T14:20:54.301" v="3533" actId="20577"/>
        <pc:sldMkLst>
          <pc:docMk/>
          <pc:sldMk cId="2166173671" sldId="536"/>
        </pc:sldMkLst>
        <pc:spChg chg="mod">
          <ac:chgData name="Hetzel, Christine" userId="c4e8f685-5a55-4b93-abe3-fd3efa9ab5aa" providerId="ADAL" clId="{0EE7A9B4-67F5-47AE-9E9D-EC56EC7082D3}" dt="2020-10-23T14:20:54.301" v="3533" actId="20577"/>
          <ac:spMkLst>
            <pc:docMk/>
            <pc:sldMk cId="2166173671" sldId="536"/>
            <ac:spMk id="3" creationId="{8D6F0320-7A88-4EB7-9E02-AF269E604370}"/>
          </ac:spMkLst>
        </pc:spChg>
      </pc:sldChg>
      <pc:sldChg chg="modNotesTx">
        <pc:chgData name="Hetzel, Christine" userId="c4e8f685-5a55-4b93-abe3-fd3efa9ab5aa" providerId="ADAL" clId="{0EE7A9B4-67F5-47AE-9E9D-EC56EC7082D3}" dt="2020-10-23T18:20:25.773" v="4602" actId="6549"/>
        <pc:sldMkLst>
          <pc:docMk/>
          <pc:sldMk cId="2382207077" sldId="537"/>
        </pc:sldMkLst>
      </pc:sldChg>
      <pc:sldChg chg="modSp ord modNotesTx">
        <pc:chgData name="Hetzel, Christine" userId="c4e8f685-5a55-4b93-abe3-fd3efa9ab5aa" providerId="ADAL" clId="{0EE7A9B4-67F5-47AE-9E9D-EC56EC7082D3}" dt="2020-10-23T18:19:41.062" v="4601" actId="20577"/>
        <pc:sldMkLst>
          <pc:docMk/>
          <pc:sldMk cId="276992391" sldId="538"/>
        </pc:sldMkLst>
        <pc:spChg chg="mod">
          <ac:chgData name="Hetzel, Christine" userId="c4e8f685-5a55-4b93-abe3-fd3efa9ab5aa" providerId="ADAL" clId="{0EE7A9B4-67F5-47AE-9E9D-EC56EC7082D3}" dt="2020-10-23T14:44:06.344" v="4281" actId="13926"/>
          <ac:spMkLst>
            <pc:docMk/>
            <pc:sldMk cId="276992391" sldId="538"/>
            <ac:spMk id="2" creationId="{B0F4A09E-6CCA-4A03-9375-375CABF7E7F5}"/>
          </ac:spMkLst>
        </pc:spChg>
      </pc:sldChg>
      <pc:sldChg chg="modSp modNotesTx">
        <pc:chgData name="Hetzel, Christine" userId="c4e8f685-5a55-4b93-abe3-fd3efa9ab5aa" providerId="ADAL" clId="{0EE7A9B4-67F5-47AE-9E9D-EC56EC7082D3}" dt="2020-10-23T14:47:01.741" v="4296" actId="20577"/>
        <pc:sldMkLst>
          <pc:docMk/>
          <pc:sldMk cId="565827038" sldId="539"/>
        </pc:sldMkLst>
        <pc:spChg chg="mod">
          <ac:chgData name="Hetzel, Christine" userId="c4e8f685-5a55-4b93-abe3-fd3efa9ab5aa" providerId="ADAL" clId="{0EE7A9B4-67F5-47AE-9E9D-EC56EC7082D3}" dt="2020-10-23T14:46:28.781" v="4283" actId="20577"/>
          <ac:spMkLst>
            <pc:docMk/>
            <pc:sldMk cId="565827038" sldId="539"/>
            <ac:spMk id="2" creationId="{2BFEDF19-5E6F-49D0-AF25-6EB36A364C51}"/>
          </ac:spMkLst>
        </pc:spChg>
        <pc:spChg chg="mod">
          <ac:chgData name="Hetzel, Christine" userId="c4e8f685-5a55-4b93-abe3-fd3efa9ab5aa" providerId="ADAL" clId="{0EE7A9B4-67F5-47AE-9E9D-EC56EC7082D3}" dt="2020-10-23T13:54:06.692" v="2682" actId="20577"/>
          <ac:spMkLst>
            <pc:docMk/>
            <pc:sldMk cId="565827038" sldId="539"/>
            <ac:spMk id="3" creationId="{75C7AD66-397D-4FC0-9C8D-3CC3D5E74918}"/>
          </ac:spMkLst>
        </pc:spChg>
      </pc:sldChg>
      <pc:sldChg chg="modSp modNotesTx">
        <pc:chgData name="Hetzel, Christine" userId="c4e8f685-5a55-4b93-abe3-fd3efa9ab5aa" providerId="ADAL" clId="{0EE7A9B4-67F5-47AE-9E9D-EC56EC7082D3}" dt="2020-10-23T13:38:47.631" v="2490" actId="13926"/>
        <pc:sldMkLst>
          <pc:docMk/>
          <pc:sldMk cId="3668089045" sldId="540"/>
        </pc:sldMkLst>
        <pc:spChg chg="mod">
          <ac:chgData name="Hetzel, Christine" userId="c4e8f685-5a55-4b93-abe3-fd3efa9ab5aa" providerId="ADAL" clId="{0EE7A9B4-67F5-47AE-9E9D-EC56EC7082D3}" dt="2020-10-23T13:38:47.631" v="2490" actId="13926"/>
          <ac:spMkLst>
            <pc:docMk/>
            <pc:sldMk cId="3668089045" sldId="540"/>
            <ac:spMk id="2" creationId="{BCF8C831-5FC6-4CA3-835D-67724A2FD198}"/>
          </ac:spMkLst>
        </pc:spChg>
      </pc:sldChg>
      <pc:sldChg chg="modSp modNotesTx">
        <pc:chgData name="Hetzel, Christine" userId="c4e8f685-5a55-4b93-abe3-fd3efa9ab5aa" providerId="ADAL" clId="{0EE7A9B4-67F5-47AE-9E9D-EC56EC7082D3}" dt="2020-10-23T13:56:41.809" v="2841" actId="20577"/>
        <pc:sldMkLst>
          <pc:docMk/>
          <pc:sldMk cId="3404831588" sldId="541"/>
        </pc:sldMkLst>
        <pc:spChg chg="mod">
          <ac:chgData name="Hetzel, Christine" userId="c4e8f685-5a55-4b93-abe3-fd3efa9ab5aa" providerId="ADAL" clId="{0EE7A9B4-67F5-47AE-9E9D-EC56EC7082D3}" dt="2020-10-23T13:55:35.455" v="2837" actId="20577"/>
          <ac:spMkLst>
            <pc:docMk/>
            <pc:sldMk cId="3404831588" sldId="541"/>
            <ac:spMk id="3" creationId="{625BFF2F-E9A7-4A2B-8484-00AE6E56DFED}"/>
          </ac:spMkLst>
        </pc:spChg>
      </pc:sldChg>
      <pc:sldChg chg="addSp delSp modSp ord modNotesTx">
        <pc:chgData name="Hetzel, Christine" userId="c4e8f685-5a55-4b93-abe3-fd3efa9ab5aa" providerId="ADAL" clId="{0EE7A9B4-67F5-47AE-9E9D-EC56EC7082D3}" dt="2020-10-23T11:20:25.845" v="1081" actId="20577"/>
        <pc:sldMkLst>
          <pc:docMk/>
          <pc:sldMk cId="1852091200" sldId="542"/>
        </pc:sldMkLst>
        <pc:spChg chg="mod">
          <ac:chgData name="Hetzel, Christine" userId="c4e8f685-5a55-4b93-abe3-fd3efa9ab5aa" providerId="ADAL" clId="{0EE7A9B4-67F5-47AE-9E9D-EC56EC7082D3}" dt="2020-10-23T11:16:18.073" v="842" actId="13926"/>
          <ac:spMkLst>
            <pc:docMk/>
            <pc:sldMk cId="1852091200" sldId="542"/>
            <ac:spMk id="2" creationId="{883C3393-46A6-4333-91ED-109771DA5801}"/>
          </ac:spMkLst>
        </pc:spChg>
        <pc:spChg chg="mod">
          <ac:chgData name="Hetzel, Christine" userId="c4e8f685-5a55-4b93-abe3-fd3efa9ab5aa" providerId="ADAL" clId="{0EE7A9B4-67F5-47AE-9E9D-EC56EC7082D3}" dt="2020-10-23T11:19:48.857" v="1028" actId="20577"/>
          <ac:spMkLst>
            <pc:docMk/>
            <pc:sldMk cId="1852091200" sldId="542"/>
            <ac:spMk id="3" creationId="{9E641545-AF8E-4E67-BC4F-7E1ACE59134D}"/>
          </ac:spMkLst>
        </pc:spChg>
        <pc:spChg chg="del">
          <ac:chgData name="Hetzel, Christine" userId="c4e8f685-5a55-4b93-abe3-fd3efa9ab5aa" providerId="ADAL" clId="{0EE7A9B4-67F5-47AE-9E9D-EC56EC7082D3}" dt="2020-10-23T11:14:53.784" v="777" actId="478"/>
          <ac:spMkLst>
            <pc:docMk/>
            <pc:sldMk cId="1852091200" sldId="542"/>
            <ac:spMk id="5" creationId="{7D856908-29A3-4ABC-BFAC-BA3FB6BBBD85}"/>
          </ac:spMkLst>
        </pc:spChg>
        <pc:spChg chg="del">
          <ac:chgData name="Hetzel, Christine" userId="c4e8f685-5a55-4b93-abe3-fd3efa9ab5aa" providerId="ADAL" clId="{0EE7A9B4-67F5-47AE-9E9D-EC56EC7082D3}" dt="2020-10-23T11:16:05.158" v="840" actId="478"/>
          <ac:spMkLst>
            <pc:docMk/>
            <pc:sldMk cId="1852091200" sldId="542"/>
            <ac:spMk id="6" creationId="{17A5EB87-607D-4DFA-BAC1-36FE9B6C3F19}"/>
          </ac:spMkLst>
        </pc:spChg>
        <pc:spChg chg="del">
          <ac:chgData name="Hetzel, Christine" userId="c4e8f685-5a55-4b93-abe3-fd3efa9ab5aa" providerId="ADAL" clId="{0EE7A9B4-67F5-47AE-9E9D-EC56EC7082D3}" dt="2020-10-23T11:15:01.034" v="779" actId="478"/>
          <ac:spMkLst>
            <pc:docMk/>
            <pc:sldMk cId="1852091200" sldId="542"/>
            <ac:spMk id="7" creationId="{770BC022-BA1C-4B0D-B05B-2F2384D48A0F}"/>
          </ac:spMkLst>
        </pc:spChg>
        <pc:spChg chg="add del mod">
          <ac:chgData name="Hetzel, Christine" userId="c4e8f685-5a55-4b93-abe3-fd3efa9ab5aa" providerId="ADAL" clId="{0EE7A9B4-67F5-47AE-9E9D-EC56EC7082D3}" dt="2020-10-23T11:14:57.042" v="778" actId="478"/>
          <ac:spMkLst>
            <pc:docMk/>
            <pc:sldMk cId="1852091200" sldId="542"/>
            <ac:spMk id="8" creationId="{49285701-98A0-4401-A2CD-4A537D6FD15E}"/>
          </ac:spMkLst>
        </pc:spChg>
        <pc:spChg chg="add del mod">
          <ac:chgData name="Hetzel, Christine" userId="c4e8f685-5a55-4b93-abe3-fd3efa9ab5aa" providerId="ADAL" clId="{0EE7A9B4-67F5-47AE-9E9D-EC56EC7082D3}" dt="2020-10-23T11:15:03.107" v="780" actId="478"/>
          <ac:spMkLst>
            <pc:docMk/>
            <pc:sldMk cId="1852091200" sldId="542"/>
            <ac:spMk id="11" creationId="{0E30B569-C789-4077-84E5-55A23993979C}"/>
          </ac:spMkLst>
        </pc:spChg>
        <pc:spChg chg="add del mod">
          <ac:chgData name="Hetzel, Christine" userId="c4e8f685-5a55-4b93-abe3-fd3efa9ab5aa" providerId="ADAL" clId="{0EE7A9B4-67F5-47AE-9E9D-EC56EC7082D3}" dt="2020-10-23T11:16:11.185" v="841" actId="478"/>
          <ac:spMkLst>
            <pc:docMk/>
            <pc:sldMk cId="1852091200" sldId="542"/>
            <ac:spMk id="13" creationId="{5DC11C98-9BE3-4A7C-A20D-918CD0DBDA9D}"/>
          </ac:spMkLst>
        </pc:spChg>
      </pc:sldChg>
      <pc:sldChg chg="modSp">
        <pc:chgData name="Hetzel, Christine" userId="c4e8f685-5a55-4b93-abe3-fd3efa9ab5aa" providerId="ADAL" clId="{0EE7A9B4-67F5-47AE-9E9D-EC56EC7082D3}" dt="2020-10-23T15:00:16.439" v="4392" actId="20577"/>
        <pc:sldMkLst>
          <pc:docMk/>
          <pc:sldMk cId="3240652912" sldId="544"/>
        </pc:sldMkLst>
        <pc:graphicFrameChg chg="mod">
          <ac:chgData name="Hetzel, Christine" userId="c4e8f685-5a55-4b93-abe3-fd3efa9ab5aa" providerId="ADAL" clId="{0EE7A9B4-67F5-47AE-9E9D-EC56EC7082D3}" dt="2020-10-23T15:00:16.439" v="4392" actId="20577"/>
          <ac:graphicFrameMkLst>
            <pc:docMk/>
            <pc:sldMk cId="3240652912" sldId="544"/>
            <ac:graphicFrameMk id="11" creationId="{70485891-2C75-4C4F-B82B-59F1321F41C0}"/>
          </ac:graphicFrameMkLst>
        </pc:graphicFrameChg>
      </pc:sldChg>
      <pc:sldChg chg="modSp">
        <pc:chgData name="Hetzel, Christine" userId="c4e8f685-5a55-4b93-abe3-fd3efa9ab5aa" providerId="ADAL" clId="{0EE7A9B4-67F5-47AE-9E9D-EC56EC7082D3}" dt="2020-10-23T14:26:57.596" v="3583" actId="20577"/>
        <pc:sldMkLst>
          <pc:docMk/>
          <pc:sldMk cId="1806984843" sldId="546"/>
        </pc:sldMkLst>
        <pc:spChg chg="mod">
          <ac:chgData name="Hetzel, Christine" userId="c4e8f685-5a55-4b93-abe3-fd3efa9ab5aa" providerId="ADAL" clId="{0EE7A9B4-67F5-47AE-9E9D-EC56EC7082D3}" dt="2020-10-23T14:26:57.596" v="3583" actId="20577"/>
          <ac:spMkLst>
            <pc:docMk/>
            <pc:sldMk cId="1806984843" sldId="546"/>
            <ac:spMk id="9" creationId="{2A50A51C-97D0-4087-8768-87A7A40A5E2E}"/>
          </ac:spMkLst>
        </pc:spChg>
      </pc:sldChg>
      <pc:sldChg chg="modSp">
        <pc:chgData name="Hetzel, Christine" userId="c4e8f685-5a55-4b93-abe3-fd3efa9ab5aa" providerId="ADAL" clId="{0EE7A9B4-67F5-47AE-9E9D-EC56EC7082D3}" dt="2020-10-23T14:28:09.438" v="3600" actId="6549"/>
        <pc:sldMkLst>
          <pc:docMk/>
          <pc:sldMk cId="59257675" sldId="552"/>
        </pc:sldMkLst>
        <pc:spChg chg="mod">
          <ac:chgData name="Hetzel, Christine" userId="c4e8f685-5a55-4b93-abe3-fd3efa9ab5aa" providerId="ADAL" clId="{0EE7A9B4-67F5-47AE-9E9D-EC56EC7082D3}" dt="2020-10-23T14:28:09.438" v="3600" actId="6549"/>
          <ac:spMkLst>
            <pc:docMk/>
            <pc:sldMk cId="59257675" sldId="552"/>
            <ac:spMk id="9" creationId="{2A50A51C-97D0-4087-8768-87A7A40A5E2E}"/>
          </ac:spMkLst>
        </pc:spChg>
      </pc:sldChg>
      <pc:sldChg chg="modSp modNotesTx">
        <pc:chgData name="Hetzel, Christine" userId="c4e8f685-5a55-4b93-abe3-fd3efa9ab5aa" providerId="ADAL" clId="{0EE7A9B4-67F5-47AE-9E9D-EC56EC7082D3}" dt="2020-10-23T14:34:53.388" v="3850" actId="20577"/>
        <pc:sldMkLst>
          <pc:docMk/>
          <pc:sldMk cId="3553633064" sldId="561"/>
        </pc:sldMkLst>
        <pc:spChg chg="mod">
          <ac:chgData name="Hetzel, Christine" userId="c4e8f685-5a55-4b93-abe3-fd3efa9ab5aa" providerId="ADAL" clId="{0EE7A9B4-67F5-47AE-9E9D-EC56EC7082D3}" dt="2020-10-23T14:34:30.602" v="3779" actId="13926"/>
          <ac:spMkLst>
            <pc:docMk/>
            <pc:sldMk cId="3553633064" sldId="561"/>
            <ac:spMk id="2" creationId="{92C622A9-6A82-48BE-BEE5-7055F7E83651}"/>
          </ac:spMkLst>
        </pc:spChg>
        <pc:spChg chg="mod">
          <ac:chgData name="Hetzel, Christine" userId="c4e8f685-5a55-4b93-abe3-fd3efa9ab5aa" providerId="ADAL" clId="{0EE7A9B4-67F5-47AE-9E9D-EC56EC7082D3}" dt="2020-10-23T14:34:27.294" v="3778" actId="20577"/>
          <ac:spMkLst>
            <pc:docMk/>
            <pc:sldMk cId="3553633064" sldId="561"/>
            <ac:spMk id="3" creationId="{A64A2FD3-F334-4E68-B2AD-CE7610CE4307}"/>
          </ac:spMkLst>
        </pc:spChg>
      </pc:sldChg>
      <pc:sldChg chg="modSp">
        <pc:chgData name="Hetzel, Christine" userId="c4e8f685-5a55-4b93-abe3-fd3efa9ab5aa" providerId="ADAL" clId="{0EE7A9B4-67F5-47AE-9E9D-EC56EC7082D3}" dt="2020-10-23T14:35:08.048" v="3852" actId="20577"/>
        <pc:sldMkLst>
          <pc:docMk/>
          <pc:sldMk cId="3964066027" sldId="562"/>
        </pc:sldMkLst>
        <pc:spChg chg="mod">
          <ac:chgData name="Hetzel, Christine" userId="c4e8f685-5a55-4b93-abe3-fd3efa9ab5aa" providerId="ADAL" clId="{0EE7A9B4-67F5-47AE-9E9D-EC56EC7082D3}" dt="2020-10-23T14:35:08.048" v="3852" actId="20577"/>
          <ac:spMkLst>
            <pc:docMk/>
            <pc:sldMk cId="3964066027" sldId="562"/>
            <ac:spMk id="3" creationId="{A64A2FD3-F334-4E68-B2AD-CE7610CE4307}"/>
          </ac:spMkLst>
        </pc:spChg>
      </pc:sldChg>
      <pc:sldChg chg="modSp">
        <pc:chgData name="Hetzel, Christine" userId="c4e8f685-5a55-4b93-abe3-fd3efa9ab5aa" providerId="ADAL" clId="{0EE7A9B4-67F5-47AE-9E9D-EC56EC7082D3}" dt="2020-10-23T14:35:35.484" v="3920" actId="20577"/>
        <pc:sldMkLst>
          <pc:docMk/>
          <pc:sldMk cId="2990755595" sldId="563"/>
        </pc:sldMkLst>
        <pc:spChg chg="mod">
          <ac:chgData name="Hetzel, Christine" userId="c4e8f685-5a55-4b93-abe3-fd3efa9ab5aa" providerId="ADAL" clId="{0EE7A9B4-67F5-47AE-9E9D-EC56EC7082D3}" dt="2020-10-23T14:35:35.484" v="3920" actId="20577"/>
          <ac:spMkLst>
            <pc:docMk/>
            <pc:sldMk cId="2990755595" sldId="563"/>
            <ac:spMk id="3" creationId="{A64A2FD3-F334-4E68-B2AD-CE7610CE4307}"/>
          </ac:spMkLst>
        </pc:spChg>
      </pc:sldChg>
      <pc:sldChg chg="modSp modNotesTx">
        <pc:chgData name="Hetzel, Christine" userId="c4e8f685-5a55-4b93-abe3-fd3efa9ab5aa" providerId="ADAL" clId="{0EE7A9B4-67F5-47AE-9E9D-EC56EC7082D3}" dt="2020-10-23T14:37:04.748" v="4003" actId="20577"/>
        <pc:sldMkLst>
          <pc:docMk/>
          <pc:sldMk cId="681264890" sldId="564"/>
        </pc:sldMkLst>
        <pc:spChg chg="mod">
          <ac:chgData name="Hetzel, Christine" userId="c4e8f685-5a55-4b93-abe3-fd3efa9ab5aa" providerId="ADAL" clId="{0EE7A9B4-67F5-47AE-9E9D-EC56EC7082D3}" dt="2020-10-23T14:36:50.636" v="3950" actId="13926"/>
          <ac:spMkLst>
            <pc:docMk/>
            <pc:sldMk cId="681264890" sldId="564"/>
            <ac:spMk id="2" creationId="{92C622A9-6A82-48BE-BEE5-7055F7E83651}"/>
          </ac:spMkLst>
        </pc:spChg>
        <pc:spChg chg="mod">
          <ac:chgData name="Hetzel, Christine" userId="c4e8f685-5a55-4b93-abe3-fd3efa9ab5aa" providerId="ADAL" clId="{0EE7A9B4-67F5-47AE-9E9D-EC56EC7082D3}" dt="2020-10-23T14:36:43.732" v="3949" actId="20577"/>
          <ac:spMkLst>
            <pc:docMk/>
            <pc:sldMk cId="681264890" sldId="564"/>
            <ac:spMk id="7" creationId="{AE47B015-E8F1-433A-835C-CB98FD361E22}"/>
          </ac:spMkLst>
        </pc:spChg>
      </pc:sldChg>
      <pc:sldChg chg="modNotesTx">
        <pc:chgData name="Hetzel, Christine" userId="c4e8f685-5a55-4b93-abe3-fd3efa9ab5aa" providerId="ADAL" clId="{0EE7A9B4-67F5-47AE-9E9D-EC56EC7082D3}" dt="2020-10-23T18:21:15.474" v="4606" actId="20577"/>
        <pc:sldMkLst>
          <pc:docMk/>
          <pc:sldMk cId="2941415173" sldId="565"/>
        </pc:sldMkLst>
      </pc:sldChg>
      <pc:sldChg chg="modSp modNotesTx">
        <pc:chgData name="Hetzel, Christine" userId="c4e8f685-5a55-4b93-abe3-fd3efa9ab5aa" providerId="ADAL" clId="{0EE7A9B4-67F5-47AE-9E9D-EC56EC7082D3}" dt="2020-10-23T14:29:48.439" v="3663" actId="13926"/>
        <pc:sldMkLst>
          <pc:docMk/>
          <pc:sldMk cId="875777239" sldId="566"/>
        </pc:sldMkLst>
        <pc:spChg chg="mod">
          <ac:chgData name="Hetzel, Christine" userId="c4e8f685-5a55-4b93-abe3-fd3efa9ab5aa" providerId="ADAL" clId="{0EE7A9B4-67F5-47AE-9E9D-EC56EC7082D3}" dt="2020-10-23T14:29:48.439" v="3663" actId="13926"/>
          <ac:spMkLst>
            <pc:docMk/>
            <pc:sldMk cId="875777239" sldId="566"/>
            <ac:spMk id="2" creationId="{B4CE6E20-C6C8-4CA6-825D-25863AE37E42}"/>
          </ac:spMkLst>
        </pc:spChg>
      </pc:sldChg>
      <pc:sldChg chg="modSp modNotesTx">
        <pc:chgData name="Hetzel, Christine" userId="c4e8f685-5a55-4b93-abe3-fd3efa9ab5aa" providerId="ADAL" clId="{0EE7A9B4-67F5-47AE-9E9D-EC56EC7082D3}" dt="2020-10-23T14:59:30.907" v="4391" actId="20577"/>
        <pc:sldMkLst>
          <pc:docMk/>
          <pc:sldMk cId="3795049694" sldId="567"/>
        </pc:sldMkLst>
        <pc:spChg chg="mod">
          <ac:chgData name="Hetzel, Christine" userId="c4e8f685-5a55-4b93-abe3-fd3efa9ab5aa" providerId="ADAL" clId="{0EE7A9B4-67F5-47AE-9E9D-EC56EC7082D3}" dt="2020-10-23T14:58:35.110" v="4320" actId="13926"/>
          <ac:spMkLst>
            <pc:docMk/>
            <pc:sldMk cId="3795049694" sldId="567"/>
            <ac:spMk id="2" creationId="{8FB7227C-04BE-47B3-B7A9-43D06FFADF8E}"/>
          </ac:spMkLst>
        </pc:spChg>
        <pc:graphicFrameChg chg="mod">
          <ac:chgData name="Hetzel, Christine" userId="c4e8f685-5a55-4b93-abe3-fd3efa9ab5aa" providerId="ADAL" clId="{0EE7A9B4-67F5-47AE-9E9D-EC56EC7082D3}" dt="2020-10-23T11:08:13.968" v="769" actId="20577"/>
          <ac:graphicFrameMkLst>
            <pc:docMk/>
            <pc:sldMk cId="3795049694" sldId="567"/>
            <ac:graphicFrameMk id="6" creationId="{A6871F19-5874-4A2F-9B64-802CB3C362D0}"/>
          </ac:graphicFrameMkLst>
        </pc:graphicFrameChg>
      </pc:sldChg>
      <pc:sldChg chg="modNotesTx">
        <pc:chgData name="Hetzel, Christine" userId="c4e8f685-5a55-4b93-abe3-fd3efa9ab5aa" providerId="ADAL" clId="{0EE7A9B4-67F5-47AE-9E9D-EC56EC7082D3}" dt="2020-10-23T13:34:10.360" v="2470" actId="20577"/>
        <pc:sldMkLst>
          <pc:docMk/>
          <pc:sldMk cId="775568924" sldId="572"/>
        </pc:sldMkLst>
      </pc:sldChg>
      <pc:sldChg chg="modSp">
        <pc:chgData name="Hetzel, Christine" userId="c4e8f685-5a55-4b93-abe3-fd3efa9ab5aa" providerId="ADAL" clId="{0EE7A9B4-67F5-47AE-9E9D-EC56EC7082D3}" dt="2020-10-23T14:17:55.756" v="3437" actId="20577"/>
        <pc:sldMkLst>
          <pc:docMk/>
          <pc:sldMk cId="609607854" sldId="573"/>
        </pc:sldMkLst>
        <pc:spChg chg="mod">
          <ac:chgData name="Hetzel, Christine" userId="c4e8f685-5a55-4b93-abe3-fd3efa9ab5aa" providerId="ADAL" clId="{0EE7A9B4-67F5-47AE-9E9D-EC56EC7082D3}" dt="2020-10-23T14:17:55.756" v="3437" actId="20577"/>
          <ac:spMkLst>
            <pc:docMk/>
            <pc:sldMk cId="609607854" sldId="573"/>
            <ac:spMk id="3" creationId="{4585D160-2722-4C9D-B419-B54A3D1059CF}"/>
          </ac:spMkLst>
        </pc:spChg>
      </pc:sldChg>
      <pc:sldChg chg="modSp modNotesTx">
        <pc:chgData name="Hetzel, Christine" userId="c4e8f685-5a55-4b93-abe3-fd3efa9ab5aa" providerId="ADAL" clId="{0EE7A9B4-67F5-47AE-9E9D-EC56EC7082D3}" dt="2020-10-23T14:57:40.397" v="4319" actId="20577"/>
        <pc:sldMkLst>
          <pc:docMk/>
          <pc:sldMk cId="85333640" sldId="574"/>
        </pc:sldMkLst>
        <pc:spChg chg="mod">
          <ac:chgData name="Hetzel, Christine" userId="c4e8f685-5a55-4b93-abe3-fd3efa9ab5aa" providerId="ADAL" clId="{0EE7A9B4-67F5-47AE-9E9D-EC56EC7082D3}" dt="2020-10-23T14:55:25.245" v="4299" actId="13926"/>
          <ac:spMkLst>
            <pc:docMk/>
            <pc:sldMk cId="85333640" sldId="574"/>
            <ac:spMk id="2" creationId="{92C622A9-6A82-48BE-BEE5-7055F7E83651}"/>
          </ac:spMkLst>
        </pc:spChg>
        <pc:spChg chg="mod">
          <ac:chgData name="Hetzel, Christine" userId="c4e8f685-5a55-4b93-abe3-fd3efa9ab5aa" providerId="ADAL" clId="{0EE7A9B4-67F5-47AE-9E9D-EC56EC7082D3}" dt="2020-10-23T14:57:40.397" v="4319" actId="20577"/>
          <ac:spMkLst>
            <pc:docMk/>
            <pc:sldMk cId="85333640" sldId="574"/>
            <ac:spMk id="3" creationId="{A64A2FD3-F334-4E68-B2AD-CE7610CE4307}"/>
          </ac:spMkLst>
        </pc:spChg>
      </pc:sldChg>
      <pc:sldChg chg="modSp modNotesTx">
        <pc:chgData name="Hetzel, Christine" userId="c4e8f685-5a55-4b93-abe3-fd3efa9ab5aa" providerId="ADAL" clId="{0EE7A9B4-67F5-47AE-9E9D-EC56EC7082D3}" dt="2020-10-23T14:11:03.950" v="3403" actId="6549"/>
        <pc:sldMkLst>
          <pc:docMk/>
          <pc:sldMk cId="4186812736" sldId="576"/>
        </pc:sldMkLst>
        <pc:spChg chg="mod">
          <ac:chgData name="Hetzel, Christine" userId="c4e8f685-5a55-4b93-abe3-fd3efa9ab5aa" providerId="ADAL" clId="{0EE7A9B4-67F5-47AE-9E9D-EC56EC7082D3}" dt="2020-10-23T14:09:09.675" v="3306" actId="13926"/>
          <ac:spMkLst>
            <pc:docMk/>
            <pc:sldMk cId="4186812736" sldId="576"/>
            <ac:spMk id="2" creationId="{108EEE7F-CDBF-4BA5-987B-148BC0109BED}"/>
          </ac:spMkLst>
        </pc:spChg>
        <pc:spChg chg="mod">
          <ac:chgData name="Hetzel, Christine" userId="c4e8f685-5a55-4b93-abe3-fd3efa9ab5aa" providerId="ADAL" clId="{0EE7A9B4-67F5-47AE-9E9D-EC56EC7082D3}" dt="2020-10-23T14:10:10.107" v="3392" actId="20577"/>
          <ac:spMkLst>
            <pc:docMk/>
            <pc:sldMk cId="4186812736" sldId="576"/>
            <ac:spMk id="3" creationId="{8C58433D-13AF-4016-B753-D578C3E52AF7}"/>
          </ac:spMkLst>
        </pc:spChg>
      </pc:sldChg>
      <pc:sldChg chg="modSp">
        <pc:chgData name="Hetzel, Christine" userId="c4e8f685-5a55-4b93-abe3-fd3efa9ab5aa" providerId="ADAL" clId="{0EE7A9B4-67F5-47AE-9E9D-EC56EC7082D3}" dt="2020-10-23T15:01:53.477" v="4394" actId="255"/>
        <pc:sldMkLst>
          <pc:docMk/>
          <pc:sldMk cId="836699072" sldId="577"/>
        </pc:sldMkLst>
        <pc:spChg chg="mod">
          <ac:chgData name="Hetzel, Christine" userId="c4e8f685-5a55-4b93-abe3-fd3efa9ab5aa" providerId="ADAL" clId="{0EE7A9B4-67F5-47AE-9E9D-EC56EC7082D3}" dt="2020-10-23T15:01:53.477" v="4394" actId="255"/>
          <ac:spMkLst>
            <pc:docMk/>
            <pc:sldMk cId="836699072" sldId="577"/>
            <ac:spMk id="17" creationId="{1BB3C491-6BC8-4D1A-8FD8-50D9A77B0BB7}"/>
          </ac:spMkLst>
        </pc:spChg>
      </pc:sldChg>
      <pc:sldChg chg="modSp modNotesTx">
        <pc:chgData name="Hetzel, Christine" userId="c4e8f685-5a55-4b93-abe3-fd3efa9ab5aa" providerId="ADAL" clId="{0EE7A9B4-67F5-47AE-9E9D-EC56EC7082D3}" dt="2020-10-23T18:27:19.157" v="4616" actId="6549"/>
        <pc:sldMkLst>
          <pc:docMk/>
          <pc:sldMk cId="2603397005" sldId="580"/>
        </pc:sldMkLst>
        <pc:spChg chg="mod">
          <ac:chgData name="Hetzel, Christine" userId="c4e8f685-5a55-4b93-abe3-fd3efa9ab5aa" providerId="ADAL" clId="{0EE7A9B4-67F5-47AE-9E9D-EC56EC7082D3}" dt="2020-10-23T15:04:24.330" v="4470" actId="1036"/>
          <ac:spMkLst>
            <pc:docMk/>
            <pc:sldMk cId="2603397005" sldId="580"/>
            <ac:spMk id="2" creationId="{391A7E6D-5AAF-4D7A-8601-AE8C79121A9F}"/>
          </ac:spMkLst>
        </pc:spChg>
        <pc:picChg chg="mod">
          <ac:chgData name="Hetzel, Christine" userId="c4e8f685-5a55-4b93-abe3-fd3efa9ab5aa" providerId="ADAL" clId="{0EE7A9B4-67F5-47AE-9E9D-EC56EC7082D3}" dt="2020-10-23T15:04:32.539" v="4471" actId="14100"/>
          <ac:picMkLst>
            <pc:docMk/>
            <pc:sldMk cId="2603397005" sldId="580"/>
            <ac:picMk id="3" creationId="{E35555E6-DAD6-493B-A608-FA01070A4C90}"/>
          </ac:picMkLst>
        </pc:picChg>
      </pc:sldChg>
      <pc:sldChg chg="modSp ord">
        <pc:chgData name="Hetzel, Christine" userId="c4e8f685-5a55-4b93-abe3-fd3efa9ab5aa" providerId="ADAL" clId="{0EE7A9B4-67F5-47AE-9E9D-EC56EC7082D3}" dt="2020-10-23T10:49:14.905" v="46" actId="20577"/>
        <pc:sldMkLst>
          <pc:docMk/>
          <pc:sldMk cId="1992825036" sldId="586"/>
        </pc:sldMkLst>
        <pc:spChg chg="mod">
          <ac:chgData name="Hetzel, Christine" userId="c4e8f685-5a55-4b93-abe3-fd3efa9ab5aa" providerId="ADAL" clId="{0EE7A9B4-67F5-47AE-9E9D-EC56EC7082D3}" dt="2020-10-23T10:49:14.905" v="46" actId="20577"/>
          <ac:spMkLst>
            <pc:docMk/>
            <pc:sldMk cId="1992825036" sldId="586"/>
            <ac:spMk id="2" creationId="{AB94FE3B-DB66-45DC-9AEB-5B14668563D9}"/>
          </ac:spMkLst>
        </pc:spChg>
      </pc:sldChg>
      <pc:sldChg chg="modSp">
        <pc:chgData name="Hetzel, Christine" userId="c4e8f685-5a55-4b93-abe3-fd3efa9ab5aa" providerId="ADAL" clId="{0EE7A9B4-67F5-47AE-9E9D-EC56EC7082D3}" dt="2020-10-23T13:58:18.560" v="2846" actId="2165"/>
        <pc:sldMkLst>
          <pc:docMk/>
          <pc:sldMk cId="1992681724" sldId="587"/>
        </pc:sldMkLst>
        <pc:graphicFrameChg chg="modGraphic">
          <ac:chgData name="Hetzel, Christine" userId="c4e8f685-5a55-4b93-abe3-fd3efa9ab5aa" providerId="ADAL" clId="{0EE7A9B4-67F5-47AE-9E9D-EC56EC7082D3}" dt="2020-10-23T13:58:18.560" v="2846" actId="2165"/>
          <ac:graphicFrameMkLst>
            <pc:docMk/>
            <pc:sldMk cId="1992681724" sldId="587"/>
            <ac:graphicFrameMk id="6" creationId="{84BD0B39-D289-4270-AFBA-30CB96678FB3}"/>
          </ac:graphicFrameMkLst>
        </pc:graphicFrameChg>
      </pc:sldChg>
      <pc:sldChg chg="modSp modNotesTx">
        <pc:chgData name="Hetzel, Christine" userId="c4e8f685-5a55-4b93-abe3-fd3efa9ab5aa" providerId="ADAL" clId="{0EE7A9B4-67F5-47AE-9E9D-EC56EC7082D3}" dt="2020-10-23T15:06:09.347" v="4522" actId="20577"/>
        <pc:sldMkLst>
          <pc:docMk/>
          <pc:sldMk cId="3797338587" sldId="588"/>
        </pc:sldMkLst>
        <pc:spChg chg="mod">
          <ac:chgData name="Hetzel, Christine" userId="c4e8f685-5a55-4b93-abe3-fd3efa9ab5aa" providerId="ADAL" clId="{0EE7A9B4-67F5-47AE-9E9D-EC56EC7082D3}" dt="2020-10-23T15:05:58.970" v="4506" actId="13926"/>
          <ac:spMkLst>
            <pc:docMk/>
            <pc:sldMk cId="3797338587" sldId="588"/>
            <ac:spMk id="2" creationId="{170A721D-C7B0-4729-9239-37AE7F031F07}"/>
          </ac:spMkLst>
        </pc:spChg>
        <pc:spChg chg="mod">
          <ac:chgData name="Hetzel, Christine" userId="c4e8f685-5a55-4b93-abe3-fd3efa9ab5aa" providerId="ADAL" clId="{0EE7A9B4-67F5-47AE-9E9D-EC56EC7082D3}" dt="2020-10-23T11:06:49.812" v="626"/>
          <ac:spMkLst>
            <pc:docMk/>
            <pc:sldMk cId="3797338587" sldId="588"/>
            <ac:spMk id="3" creationId="{C6B445A8-3BCD-474C-8E25-EC7615CC12FC}"/>
          </ac:spMkLst>
        </pc:spChg>
      </pc:sldChg>
      <pc:sldChg chg="modNotesTx">
        <pc:chgData name="Hetzel, Christine" userId="c4e8f685-5a55-4b93-abe3-fd3efa9ab5aa" providerId="ADAL" clId="{0EE7A9B4-67F5-47AE-9E9D-EC56EC7082D3}" dt="2020-10-23T10:47:01.448" v="30" actId="20577"/>
        <pc:sldMkLst>
          <pc:docMk/>
          <pc:sldMk cId="190812654" sldId="591"/>
        </pc:sldMkLst>
      </pc:sldChg>
      <pc:sldChg chg="delSp add ord setBg delDesignElem modNotesTx">
        <pc:chgData name="Hetzel, Christine" userId="c4e8f685-5a55-4b93-abe3-fd3efa9ab5aa" providerId="ADAL" clId="{0EE7A9B4-67F5-47AE-9E9D-EC56EC7082D3}" dt="2020-10-23T10:52:03.519" v="130" actId="20577"/>
        <pc:sldMkLst>
          <pc:docMk/>
          <pc:sldMk cId="835289585" sldId="594"/>
        </pc:sldMkLst>
        <pc:spChg chg="del">
          <ac:chgData name="Hetzel, Christine" userId="c4e8f685-5a55-4b93-abe3-fd3efa9ab5aa" providerId="ADAL" clId="{0EE7A9B4-67F5-47AE-9E9D-EC56EC7082D3}" dt="2020-10-23T10:51:24.481" v="48"/>
          <ac:spMkLst>
            <pc:docMk/>
            <pc:sldMk cId="835289585" sldId="594"/>
            <ac:spMk id="41" creationId="{4E4490D0-3672-446A-AC12-B4830333BDDD}"/>
          </ac:spMkLst>
        </pc:spChg>
        <pc:spChg chg="del">
          <ac:chgData name="Hetzel, Christine" userId="c4e8f685-5a55-4b93-abe3-fd3efa9ab5aa" providerId="ADAL" clId="{0EE7A9B4-67F5-47AE-9E9D-EC56EC7082D3}" dt="2020-10-23T10:51:24.481" v="48"/>
          <ac:spMkLst>
            <pc:docMk/>
            <pc:sldMk cId="835289585" sldId="594"/>
            <ac:spMk id="43" creationId="{39CB82C2-DF65-4EC1-8280-F201D50F570B}"/>
          </ac:spMkLst>
        </pc:spChg>
        <pc:spChg chg="del">
          <ac:chgData name="Hetzel, Christine" userId="c4e8f685-5a55-4b93-abe3-fd3efa9ab5aa" providerId="ADAL" clId="{0EE7A9B4-67F5-47AE-9E9D-EC56EC7082D3}" dt="2020-10-23T10:51:24.481" v="48"/>
          <ac:spMkLst>
            <pc:docMk/>
            <pc:sldMk cId="835289585" sldId="594"/>
            <ac:spMk id="47" creationId="{5A1B47C8-47A0-4A88-8830-6DEA3B5DE392}"/>
          </ac:spMkLst>
        </pc:spChg>
        <pc:spChg chg="del">
          <ac:chgData name="Hetzel, Christine" userId="c4e8f685-5a55-4b93-abe3-fd3efa9ab5aa" providerId="ADAL" clId="{0EE7A9B4-67F5-47AE-9E9D-EC56EC7082D3}" dt="2020-10-23T10:51:24.481" v="48"/>
          <ac:spMkLst>
            <pc:docMk/>
            <pc:sldMk cId="835289585" sldId="594"/>
            <ac:spMk id="49" creationId="{984BBFDD-E720-4805-A9C8-129FBBF6DD70}"/>
          </ac:spMkLst>
        </pc:spChg>
        <pc:spChg chg="del">
          <ac:chgData name="Hetzel, Christine" userId="c4e8f685-5a55-4b93-abe3-fd3efa9ab5aa" providerId="ADAL" clId="{0EE7A9B4-67F5-47AE-9E9D-EC56EC7082D3}" dt="2020-10-23T10:51:24.481" v="48"/>
          <ac:spMkLst>
            <pc:docMk/>
            <pc:sldMk cId="835289585" sldId="594"/>
            <ac:spMk id="51" creationId="{5AC4BE46-4A77-42FE-9D15-065CDB2F847C}"/>
          </ac:spMkLst>
        </pc:spChg>
        <pc:cxnChg chg="del">
          <ac:chgData name="Hetzel, Christine" userId="c4e8f685-5a55-4b93-abe3-fd3efa9ab5aa" providerId="ADAL" clId="{0EE7A9B4-67F5-47AE-9E9D-EC56EC7082D3}" dt="2020-10-23T10:51:24.481" v="48"/>
          <ac:cxnSpMkLst>
            <pc:docMk/>
            <pc:sldMk cId="835289585" sldId="594"/>
            <ac:cxnSpMk id="45" creationId="{7E1D4427-852B-4B37-8E76-0E9F1810BA2A}"/>
          </ac:cxnSpMkLst>
        </pc:cxnChg>
      </pc:sldChg>
      <pc:sldChg chg="modNotesTx">
        <pc:chgData name="Hetzel, Christine" userId="c4e8f685-5a55-4b93-abe3-fd3efa9ab5aa" providerId="ADAL" clId="{0EE7A9B4-67F5-47AE-9E9D-EC56EC7082D3}" dt="2020-10-23T18:27:31.709" v="4617" actId="6549"/>
        <pc:sldMkLst>
          <pc:docMk/>
          <pc:sldMk cId="3571311325" sldId="596"/>
        </pc:sldMkLst>
      </pc:sldChg>
      <pc:sldChg chg="modSp modNotesTx">
        <pc:chgData name="Hetzel, Christine" userId="c4e8f685-5a55-4b93-abe3-fd3efa9ab5aa" providerId="ADAL" clId="{0EE7A9B4-67F5-47AE-9E9D-EC56EC7082D3}" dt="2020-10-23T18:27:43.986" v="4618" actId="6549"/>
        <pc:sldMkLst>
          <pc:docMk/>
          <pc:sldMk cId="2149665253" sldId="597"/>
        </pc:sldMkLst>
        <pc:spChg chg="mod">
          <ac:chgData name="Hetzel, Christine" userId="c4e8f685-5a55-4b93-abe3-fd3efa9ab5aa" providerId="ADAL" clId="{0EE7A9B4-67F5-47AE-9E9D-EC56EC7082D3}" dt="2020-10-23T15:05:08.003" v="4472" actId="13926"/>
          <ac:spMkLst>
            <pc:docMk/>
            <pc:sldMk cId="2149665253" sldId="597"/>
            <ac:spMk id="5" creationId="{599C970C-847D-4E64-87BF-556899DCA5CC}"/>
          </ac:spMkLst>
        </pc:spChg>
      </pc:sldChg>
      <pc:sldChg chg="modSp">
        <pc:chgData name="Hetzel, Christine" userId="c4e8f685-5a55-4b93-abe3-fd3efa9ab5aa" providerId="ADAL" clId="{0EE7A9B4-67F5-47AE-9E9D-EC56EC7082D3}" dt="2020-10-23T18:26:49.004" v="4615" actId="27636"/>
        <pc:sldMkLst>
          <pc:docMk/>
          <pc:sldMk cId="1091457857" sldId="607"/>
        </pc:sldMkLst>
        <pc:spChg chg="mod">
          <ac:chgData name="Hetzel, Christine" userId="c4e8f685-5a55-4b93-abe3-fd3efa9ab5aa" providerId="ADAL" clId="{0EE7A9B4-67F5-47AE-9E9D-EC56EC7082D3}" dt="2020-10-23T18:26:49.004" v="4615" actId="27636"/>
          <ac:spMkLst>
            <pc:docMk/>
            <pc:sldMk cId="1091457857" sldId="607"/>
            <ac:spMk id="2" creationId="{AB94FE3B-DB66-45DC-9AEB-5B14668563D9}"/>
          </ac:spMkLst>
        </pc:spChg>
      </pc:sldChg>
      <pc:sldChg chg="modSp add modNotesTx">
        <pc:chgData name="Hetzel, Christine" userId="c4e8f685-5a55-4b93-abe3-fd3efa9ab5aa" providerId="ADAL" clId="{0EE7A9B4-67F5-47AE-9E9D-EC56EC7082D3}" dt="2020-10-23T15:06:24.059" v="4543" actId="20577"/>
        <pc:sldMkLst>
          <pc:docMk/>
          <pc:sldMk cId="3462150413" sldId="610"/>
        </pc:sldMkLst>
        <pc:spChg chg="mod">
          <ac:chgData name="Hetzel, Christine" userId="c4e8f685-5a55-4b93-abe3-fd3efa9ab5aa" providerId="ADAL" clId="{0EE7A9B4-67F5-47AE-9E9D-EC56EC7082D3}" dt="2020-10-23T15:06:18.613" v="4523" actId="13926"/>
          <ac:spMkLst>
            <pc:docMk/>
            <pc:sldMk cId="3462150413" sldId="610"/>
            <ac:spMk id="2" creationId="{170A721D-C7B0-4729-9239-37AE7F031F07}"/>
          </ac:spMkLst>
        </pc:spChg>
        <pc:spChg chg="mod">
          <ac:chgData name="Hetzel, Christine" userId="c4e8f685-5a55-4b93-abe3-fd3efa9ab5aa" providerId="ADAL" clId="{0EE7A9B4-67F5-47AE-9E9D-EC56EC7082D3}" dt="2020-10-23T11:42:02.982" v="2224" actId="313"/>
          <ac:spMkLst>
            <pc:docMk/>
            <pc:sldMk cId="3462150413" sldId="610"/>
            <ac:spMk id="3" creationId="{C6B445A8-3BCD-474C-8E25-EC7615CC12FC}"/>
          </ac:spMkLst>
        </pc:spChg>
      </pc:sldChg>
      <pc:sldChg chg="modSp modNotesTx">
        <pc:chgData name="Hetzel, Christine" userId="c4e8f685-5a55-4b93-abe3-fd3efa9ab5aa" providerId="ADAL" clId="{0EE7A9B4-67F5-47AE-9E9D-EC56EC7082D3}" dt="2020-10-23T18:22:20.902" v="4607" actId="20577"/>
        <pc:sldMkLst>
          <pc:docMk/>
          <pc:sldMk cId="926924682" sldId="611"/>
        </pc:sldMkLst>
        <pc:spChg chg="mod">
          <ac:chgData name="Hetzel, Christine" userId="c4e8f685-5a55-4b93-abe3-fd3efa9ab5aa" providerId="ADAL" clId="{0EE7A9B4-67F5-47AE-9E9D-EC56EC7082D3}" dt="2020-10-23T14:33:39.274" v="3700" actId="13926"/>
          <ac:spMkLst>
            <pc:docMk/>
            <pc:sldMk cId="926924682" sldId="611"/>
            <ac:spMk id="8" creationId="{5E624FC0-AABD-4822-969D-39541686CC73}"/>
          </ac:spMkLst>
        </pc:spChg>
      </pc:sldChg>
      <pc:sldChg chg="modSp modNotesTx">
        <pc:chgData name="Hetzel, Christine" userId="c4e8f685-5a55-4b93-abe3-fd3efa9ab5aa" providerId="ADAL" clId="{0EE7A9B4-67F5-47AE-9E9D-EC56EC7082D3}" dt="2020-10-23T18:22:39.403" v="4608" actId="20577"/>
        <pc:sldMkLst>
          <pc:docMk/>
          <pc:sldMk cId="3975257532" sldId="612"/>
        </pc:sldMkLst>
        <pc:spChg chg="mod">
          <ac:chgData name="Hetzel, Christine" userId="c4e8f685-5a55-4b93-abe3-fd3efa9ab5aa" providerId="ADAL" clId="{0EE7A9B4-67F5-47AE-9E9D-EC56EC7082D3}" dt="2020-10-23T14:33:20.004" v="3699" actId="20577"/>
          <ac:spMkLst>
            <pc:docMk/>
            <pc:sldMk cId="3975257532" sldId="612"/>
            <ac:spMk id="8" creationId="{5E624FC0-AABD-4822-969D-39541686CC73}"/>
          </ac:spMkLst>
        </pc:spChg>
      </pc:sldChg>
      <pc:sldChg chg="modSp add modNotesTx">
        <pc:chgData name="Hetzel, Christine" userId="c4e8f685-5a55-4b93-abe3-fd3efa9ab5aa" providerId="ADAL" clId="{0EE7A9B4-67F5-47AE-9E9D-EC56EC7082D3}" dt="2020-10-23T15:06:33.948" v="4560" actId="20577"/>
        <pc:sldMkLst>
          <pc:docMk/>
          <pc:sldMk cId="3467166613" sldId="613"/>
        </pc:sldMkLst>
        <pc:spChg chg="mod">
          <ac:chgData name="Hetzel, Christine" userId="c4e8f685-5a55-4b93-abe3-fd3efa9ab5aa" providerId="ADAL" clId="{0EE7A9B4-67F5-47AE-9E9D-EC56EC7082D3}" dt="2020-10-23T15:06:28.822" v="4544" actId="13926"/>
          <ac:spMkLst>
            <pc:docMk/>
            <pc:sldMk cId="3467166613" sldId="613"/>
            <ac:spMk id="2" creationId="{170A721D-C7B0-4729-9239-37AE7F031F07}"/>
          </ac:spMkLst>
        </pc:spChg>
      </pc:sldChg>
      <pc:sldChg chg="modSp">
        <pc:chgData name="Hetzel, Christine" userId="c4e8f685-5a55-4b93-abe3-fd3efa9ab5aa" providerId="ADAL" clId="{0EE7A9B4-67F5-47AE-9E9D-EC56EC7082D3}" dt="2020-10-23T18:17:09.681" v="4562" actId="20577"/>
        <pc:sldMkLst>
          <pc:docMk/>
          <pc:sldMk cId="416311132" sldId="616"/>
        </pc:sldMkLst>
        <pc:graphicFrameChg chg="mod">
          <ac:chgData name="Hetzel, Christine" userId="c4e8f685-5a55-4b93-abe3-fd3efa9ab5aa" providerId="ADAL" clId="{0EE7A9B4-67F5-47AE-9E9D-EC56EC7082D3}" dt="2020-10-23T18:17:09.681" v="4562" actId="20577"/>
          <ac:graphicFrameMkLst>
            <pc:docMk/>
            <pc:sldMk cId="416311132" sldId="616"/>
            <ac:graphicFrameMk id="6" creationId="{E8067041-4400-4530-A494-15EBDC184F76}"/>
          </ac:graphicFrameMkLst>
        </pc:graphicFrameChg>
      </pc:sldChg>
      <pc:sldChg chg="modSp">
        <pc:chgData name="Hetzel, Christine" userId="c4e8f685-5a55-4b93-abe3-fd3efa9ab5aa" providerId="ADAL" clId="{0EE7A9B4-67F5-47AE-9E9D-EC56EC7082D3}" dt="2020-10-23T18:25:02.338" v="4612" actId="20577"/>
        <pc:sldMkLst>
          <pc:docMk/>
          <pc:sldMk cId="669914243" sldId="618"/>
        </pc:sldMkLst>
        <pc:graphicFrameChg chg="mod">
          <ac:chgData name="Hetzel, Christine" userId="c4e8f685-5a55-4b93-abe3-fd3efa9ab5aa" providerId="ADAL" clId="{0EE7A9B4-67F5-47AE-9E9D-EC56EC7082D3}" dt="2020-10-23T18:25:02.338" v="4612" actId="20577"/>
          <ac:graphicFrameMkLst>
            <pc:docMk/>
            <pc:sldMk cId="669914243" sldId="618"/>
            <ac:graphicFrameMk id="6" creationId="{E8067041-4400-4530-A494-15EBDC184F76}"/>
          </ac:graphicFrameMkLst>
        </pc:graphicFrameChg>
      </pc:sldChg>
    </pc:docChg>
  </pc:docChgLst>
  <pc:docChgLst>
    <pc:chgData name="Hayden, Holly" userId="196e0d18-b517-4eb5-8995-7639ad26b27e" providerId="ADAL" clId="{38B55409-FB44-45BD-A3E0-E066FE5074D0}"/>
    <pc:docChg chg="undo redo custSel mod modSld">
      <pc:chgData name="Hayden, Holly" userId="196e0d18-b517-4eb5-8995-7639ad26b27e" providerId="ADAL" clId="{38B55409-FB44-45BD-A3E0-E066FE5074D0}" dt="2020-10-22T14:47:50.441" v="14"/>
      <pc:docMkLst>
        <pc:docMk/>
      </pc:docMkLst>
      <pc:sldChg chg="addSp delSp modSp mod">
        <pc:chgData name="Hayden, Holly" userId="196e0d18-b517-4eb5-8995-7639ad26b27e" providerId="ADAL" clId="{38B55409-FB44-45BD-A3E0-E066FE5074D0}" dt="2020-10-22T14:46:51.320" v="7" actId="14100"/>
        <pc:sldMkLst>
          <pc:docMk/>
          <pc:sldMk cId="1717291012" sldId="534"/>
        </pc:sldMkLst>
        <pc:spChg chg="mod">
          <ac:chgData name="Hayden, Holly" userId="196e0d18-b517-4eb5-8995-7639ad26b27e" providerId="ADAL" clId="{38B55409-FB44-45BD-A3E0-E066FE5074D0}" dt="2020-10-22T14:46:20.357" v="3" actId="26606"/>
          <ac:spMkLst>
            <pc:docMk/>
            <pc:sldMk cId="1717291012" sldId="534"/>
            <ac:spMk id="2" creationId="{92C622A9-6A82-48BE-BEE5-7055F7E83651}"/>
          </ac:spMkLst>
        </pc:spChg>
        <pc:spChg chg="mod ord">
          <ac:chgData name="Hayden, Holly" userId="196e0d18-b517-4eb5-8995-7639ad26b27e" providerId="ADAL" clId="{38B55409-FB44-45BD-A3E0-E066FE5074D0}" dt="2020-10-22T14:46:20.357" v="3" actId="26606"/>
          <ac:spMkLst>
            <pc:docMk/>
            <pc:sldMk cId="1717291012" sldId="534"/>
            <ac:spMk id="3" creationId="{A64A2FD3-F334-4E68-B2AD-CE7610CE4307}"/>
          </ac:spMkLst>
        </pc:spChg>
        <pc:spChg chg="add del">
          <ac:chgData name="Hayden, Holly" userId="196e0d18-b517-4eb5-8995-7639ad26b27e" providerId="ADAL" clId="{38B55409-FB44-45BD-A3E0-E066FE5074D0}" dt="2020-10-22T14:46:20.357" v="3" actId="26606"/>
          <ac:spMkLst>
            <pc:docMk/>
            <pc:sldMk cId="1717291012" sldId="534"/>
            <ac:spMk id="12" creationId="{25C8D2C1-DA83-420D-9635-D52CE066B5DA}"/>
          </ac:spMkLst>
        </pc:spChg>
        <pc:spChg chg="add del">
          <ac:chgData name="Hayden, Holly" userId="196e0d18-b517-4eb5-8995-7639ad26b27e" providerId="ADAL" clId="{38B55409-FB44-45BD-A3E0-E066FE5074D0}" dt="2020-10-22T14:46:20.357" v="3" actId="26606"/>
          <ac:spMkLst>
            <pc:docMk/>
            <pc:sldMk cId="1717291012" sldId="534"/>
            <ac:spMk id="14" creationId="{434F74C9-6A0B-409E-AD1C-45B58BE91BB8}"/>
          </ac:spMkLst>
        </pc:spChg>
        <pc:spChg chg="mod">
          <ac:chgData name="Hayden, Holly" userId="196e0d18-b517-4eb5-8995-7639ad26b27e" providerId="ADAL" clId="{38B55409-FB44-45BD-A3E0-E066FE5074D0}" dt="2020-10-22T14:46:20.357" v="3" actId="26606"/>
          <ac:spMkLst>
            <pc:docMk/>
            <pc:sldMk cId="1717291012" sldId="534"/>
            <ac:spMk id="15" creationId="{D47CFA77-5CE9-4425-9F2F-362F44EE65AA}"/>
          </ac:spMkLst>
        </pc:spChg>
        <pc:spChg chg="add del">
          <ac:chgData name="Hayden, Holly" userId="196e0d18-b517-4eb5-8995-7639ad26b27e" providerId="ADAL" clId="{38B55409-FB44-45BD-A3E0-E066FE5074D0}" dt="2020-10-22T14:46:20.357" v="3" actId="26606"/>
          <ac:spMkLst>
            <pc:docMk/>
            <pc:sldMk cId="1717291012" sldId="534"/>
            <ac:spMk id="18" creationId="{BE268116-E2A7-4F98-8812-192B4975E49B}"/>
          </ac:spMkLst>
        </pc:spChg>
        <pc:spChg chg="add del">
          <ac:chgData name="Hayden, Holly" userId="196e0d18-b517-4eb5-8995-7639ad26b27e" providerId="ADAL" clId="{38B55409-FB44-45BD-A3E0-E066FE5074D0}" dt="2020-10-22T14:46:20.357" v="3" actId="26606"/>
          <ac:spMkLst>
            <pc:docMk/>
            <pc:sldMk cId="1717291012" sldId="534"/>
            <ac:spMk id="22" creationId="{FBEFFA83-BC6D-4CD2-A2BA-98AD67423BF2}"/>
          </ac:spMkLst>
        </pc:spChg>
        <pc:spChg chg="add del">
          <ac:chgData name="Hayden, Holly" userId="196e0d18-b517-4eb5-8995-7639ad26b27e" providerId="ADAL" clId="{38B55409-FB44-45BD-A3E0-E066FE5074D0}" dt="2020-10-22T14:46:20.357" v="3" actId="26606"/>
          <ac:spMkLst>
            <pc:docMk/>
            <pc:sldMk cId="1717291012" sldId="534"/>
            <ac:spMk id="24" creationId="{AB5696BF-D495-4CAC-AA8A-4EBFF2C32A55}"/>
          </ac:spMkLst>
        </pc:spChg>
        <pc:spChg chg="add del">
          <ac:chgData name="Hayden, Holly" userId="196e0d18-b517-4eb5-8995-7639ad26b27e" providerId="ADAL" clId="{38B55409-FB44-45BD-A3E0-E066FE5074D0}" dt="2020-10-22T14:46:20.357" v="3" actId="26606"/>
          <ac:spMkLst>
            <pc:docMk/>
            <pc:sldMk cId="1717291012" sldId="534"/>
            <ac:spMk id="30" creationId="{284B70D5-875B-433D-BDBD-1522A85D6C1D}"/>
          </ac:spMkLst>
        </pc:spChg>
        <pc:spChg chg="add del">
          <ac:chgData name="Hayden, Holly" userId="196e0d18-b517-4eb5-8995-7639ad26b27e" providerId="ADAL" clId="{38B55409-FB44-45BD-A3E0-E066FE5074D0}" dt="2020-10-22T14:46:20.357" v="3" actId="26606"/>
          <ac:spMkLst>
            <pc:docMk/>
            <pc:sldMk cId="1717291012" sldId="534"/>
            <ac:spMk id="34" creationId="{1E299956-A9E7-4FC1-A0B1-D590CA9730E8}"/>
          </ac:spMkLst>
        </pc:spChg>
        <pc:spChg chg="add del">
          <ac:chgData name="Hayden, Holly" userId="196e0d18-b517-4eb5-8995-7639ad26b27e" providerId="ADAL" clId="{38B55409-FB44-45BD-A3E0-E066FE5074D0}" dt="2020-10-22T14:46:20.357" v="3" actId="26606"/>
          <ac:spMkLst>
            <pc:docMk/>
            <pc:sldMk cId="1717291012" sldId="534"/>
            <ac:spMk id="35" creationId="{17FC539C-B783-4B03-9F9E-D13430F3F64F}"/>
          </ac:spMkLst>
        </pc:spChg>
        <pc:picChg chg="mod">
          <ac:chgData name="Hayden, Holly" userId="196e0d18-b517-4eb5-8995-7639ad26b27e" providerId="ADAL" clId="{38B55409-FB44-45BD-A3E0-E066FE5074D0}" dt="2020-10-22T14:46:51.320" v="7" actId="14100"/>
          <ac:picMkLst>
            <pc:docMk/>
            <pc:sldMk cId="1717291012" sldId="534"/>
            <ac:picMk id="7" creationId="{B2E00732-F33A-4951-949C-CD55B3F7D8E0}"/>
          </ac:picMkLst>
        </pc:picChg>
        <pc:cxnChg chg="add del">
          <ac:chgData name="Hayden, Holly" userId="196e0d18-b517-4eb5-8995-7639ad26b27e" providerId="ADAL" clId="{38B55409-FB44-45BD-A3E0-E066FE5074D0}" dt="2020-10-22T14:46:20.357" v="3" actId="26606"/>
          <ac:cxnSpMkLst>
            <pc:docMk/>
            <pc:sldMk cId="1717291012" sldId="534"/>
            <ac:cxnSpMk id="16" creationId="{F5486A9D-1265-4B57-91E6-68E666B978BC}"/>
          </ac:cxnSpMkLst>
        </pc:cxnChg>
        <pc:cxnChg chg="add del">
          <ac:chgData name="Hayden, Holly" userId="196e0d18-b517-4eb5-8995-7639ad26b27e" providerId="ADAL" clId="{38B55409-FB44-45BD-A3E0-E066FE5074D0}" dt="2020-10-22T14:46:20.357" v="3" actId="26606"/>
          <ac:cxnSpMkLst>
            <pc:docMk/>
            <pc:sldMk cId="1717291012" sldId="534"/>
            <ac:cxnSpMk id="20" creationId="{73D8893D-DEBE-4F67-901F-166F75E9C6E7}"/>
          </ac:cxnSpMkLst>
        </pc:cxnChg>
        <pc:cxnChg chg="add del">
          <ac:chgData name="Hayden, Holly" userId="196e0d18-b517-4eb5-8995-7639ad26b27e" providerId="ADAL" clId="{38B55409-FB44-45BD-A3E0-E066FE5074D0}" dt="2020-10-22T14:46:20.357" v="3" actId="26606"/>
          <ac:cxnSpMkLst>
            <pc:docMk/>
            <pc:sldMk cId="1717291012" sldId="534"/>
            <ac:cxnSpMk id="32" creationId="{C947DF4A-614C-4B4C-8B80-E5B9D8E8CFED}"/>
          </ac:cxnSpMkLst>
        </pc:cxnChg>
      </pc:sldChg>
      <pc:sldChg chg="modSp">
        <pc:chgData name="Hayden, Holly" userId="196e0d18-b517-4eb5-8995-7639ad26b27e" providerId="ADAL" clId="{38B55409-FB44-45BD-A3E0-E066FE5074D0}" dt="2020-10-22T14:47:50.441" v="14"/>
        <pc:sldMkLst>
          <pc:docMk/>
          <pc:sldMk cId="3795049694" sldId="567"/>
        </pc:sldMkLst>
        <pc:graphicFrameChg chg="mod">
          <ac:chgData name="Hayden, Holly" userId="196e0d18-b517-4eb5-8995-7639ad26b27e" providerId="ADAL" clId="{38B55409-FB44-45BD-A3E0-E066FE5074D0}" dt="2020-10-22T14:47:50.441" v="14"/>
          <ac:graphicFrameMkLst>
            <pc:docMk/>
            <pc:sldMk cId="3795049694" sldId="567"/>
            <ac:graphicFrameMk id="6" creationId="{A6871F19-5874-4A2F-9B64-802CB3C362D0}"/>
          </ac:graphicFrameMkLst>
        </pc:graphicFrameChg>
      </pc:sldChg>
    </pc:docChg>
  </pc:docChgLst>
  <pc:docChgLst>
    <pc:chgData clId="Web-{E8CB0832-F8AE-8479-DB44-885CC7EED687}"/>
    <pc:docChg chg="addSld modSld sldOrd">
      <pc:chgData name="" userId="" providerId="" clId="Web-{E8CB0832-F8AE-8479-DB44-885CC7EED687}" dt="2020-10-21T15:00:15.282" v="2674" actId="20577"/>
      <pc:docMkLst>
        <pc:docMk/>
      </pc:docMkLst>
      <pc:sldChg chg="addSp delSp modSp add replId">
        <pc:chgData name="" userId="" providerId="" clId="Web-{E8CB0832-F8AE-8479-DB44-885CC7EED687}" dt="2020-10-21T14:47:53.746" v="1390" actId="1076"/>
        <pc:sldMkLst>
          <pc:docMk/>
          <pc:sldMk cId="775568924" sldId="572"/>
        </pc:sldMkLst>
        <pc:spChg chg="mod">
          <ac:chgData name="" userId="" providerId="" clId="Web-{E8CB0832-F8AE-8479-DB44-885CC7EED687}" dt="2020-10-21T14:42:16.962" v="802" actId="20577"/>
          <ac:spMkLst>
            <pc:docMk/>
            <pc:sldMk cId="775568924" sldId="572"/>
            <ac:spMk id="2" creationId="{F545EB5D-B018-41DA-BA89-B3F170928AC1}"/>
          </ac:spMkLst>
        </pc:spChg>
        <pc:spChg chg="del">
          <ac:chgData name="" userId="" providerId="" clId="Web-{E8CB0832-F8AE-8479-DB44-885CC7EED687}" dt="2020-10-21T14:35:16.288" v="20"/>
          <ac:spMkLst>
            <pc:docMk/>
            <pc:sldMk cId="775568924" sldId="572"/>
            <ac:spMk id="3" creationId="{4585D160-2722-4C9D-B419-B54A3D1059CF}"/>
          </ac:spMkLst>
        </pc:spChg>
        <pc:spChg chg="add del mod">
          <ac:chgData name="" userId="" providerId="" clId="Web-{E8CB0832-F8AE-8479-DB44-885CC7EED687}" dt="2020-10-21T14:35:38.772" v="23"/>
          <ac:spMkLst>
            <pc:docMk/>
            <pc:sldMk cId="775568924" sldId="572"/>
            <ac:spMk id="7" creationId="{A240D217-9C57-4756-A0CB-159DBE92D087}"/>
          </ac:spMkLst>
        </pc:spChg>
        <pc:graphicFrameChg chg="add mod modGraphic">
          <ac:chgData name="" userId="" providerId="" clId="Web-{E8CB0832-F8AE-8479-DB44-885CC7EED687}" dt="2020-10-21T14:47:53.746" v="1390" actId="1076"/>
          <ac:graphicFrameMkLst>
            <pc:docMk/>
            <pc:sldMk cId="775568924" sldId="572"/>
            <ac:graphicFrameMk id="4" creationId="{D035726A-AB19-412D-ADF7-E8A6C7734214}"/>
          </ac:graphicFrameMkLst>
        </pc:graphicFrameChg>
        <pc:picChg chg="mod">
          <ac:chgData name="" userId="" providerId="" clId="Web-{E8CB0832-F8AE-8479-DB44-885CC7EED687}" dt="2020-10-21T14:35:43.913" v="24" actId="14100"/>
          <ac:picMkLst>
            <pc:docMk/>
            <pc:sldMk cId="775568924" sldId="572"/>
            <ac:picMk id="8" creationId="{8E2C86AF-839F-4466-BBB2-1BF04A3D6D2D}"/>
          </ac:picMkLst>
        </pc:picChg>
      </pc:sldChg>
      <pc:sldChg chg="modSp add ord replId">
        <pc:chgData name="" userId="" providerId="" clId="Web-{E8CB0832-F8AE-8479-DB44-885CC7EED687}" dt="2020-10-21T15:00:15.282" v="2674" actId="20577"/>
        <pc:sldMkLst>
          <pc:docMk/>
          <pc:sldMk cId="609607854" sldId="573"/>
        </pc:sldMkLst>
        <pc:spChg chg="mod">
          <ac:chgData name="" userId="" providerId="" clId="Web-{E8CB0832-F8AE-8479-DB44-885CC7EED687}" dt="2020-10-21T14:58:06.125" v="2557" actId="20577"/>
          <ac:spMkLst>
            <pc:docMk/>
            <pc:sldMk cId="609607854" sldId="573"/>
            <ac:spMk id="2" creationId="{F545EB5D-B018-41DA-BA89-B3F170928AC1}"/>
          </ac:spMkLst>
        </pc:spChg>
        <pc:spChg chg="mod">
          <ac:chgData name="" userId="" providerId="" clId="Web-{E8CB0832-F8AE-8479-DB44-885CC7EED687}" dt="2020-10-21T15:00:15.282" v="2674" actId="20577"/>
          <ac:spMkLst>
            <pc:docMk/>
            <pc:sldMk cId="609607854" sldId="573"/>
            <ac:spMk id="3" creationId="{4585D160-2722-4C9D-B419-B54A3D1059CF}"/>
          </ac:spMkLst>
        </pc:spChg>
        <pc:picChg chg="mod">
          <ac:chgData name="" userId="" providerId="" clId="Web-{E8CB0832-F8AE-8479-DB44-885CC7EED687}" dt="2020-10-21T14:55:54.843" v="2496" actId="14100"/>
          <ac:picMkLst>
            <pc:docMk/>
            <pc:sldMk cId="609607854" sldId="573"/>
            <ac:picMk id="8" creationId="{8E2C86AF-839F-4466-BBB2-1BF04A3D6D2D}"/>
          </ac:picMkLst>
        </pc:picChg>
      </pc:sldChg>
    </pc:docChg>
  </pc:docChgLst>
  <pc:docChgLst>
    <pc:chgData clId="Web-{B156BCDA-14A8-A63F-5112-E4650A9D9F8C}"/>
    <pc:docChg chg="addSld modSld sldOrd">
      <pc:chgData name="" userId="" providerId="" clId="Web-{B156BCDA-14A8-A63F-5112-E4650A9D9F8C}" dt="2020-10-21T18:17:53.967" v="4198"/>
      <pc:docMkLst>
        <pc:docMk/>
      </pc:docMkLst>
      <pc:sldChg chg="modNotes">
        <pc:chgData name="" userId="" providerId="" clId="Web-{B156BCDA-14A8-A63F-5112-E4650A9D9F8C}" dt="2020-10-21T16:47:51.454" v="51"/>
        <pc:sldMkLst>
          <pc:docMk/>
          <pc:sldMk cId="1201617850" sldId="440"/>
        </pc:sldMkLst>
      </pc:sldChg>
      <pc:sldChg chg="modSp">
        <pc:chgData name="" userId="" providerId="" clId="Web-{B156BCDA-14A8-A63F-5112-E4650A9D9F8C}" dt="2020-10-21T16:50:22.863" v="64" actId="20577"/>
        <pc:sldMkLst>
          <pc:docMk/>
          <pc:sldMk cId="4216543194" sldId="443"/>
        </pc:sldMkLst>
        <pc:spChg chg="mod">
          <ac:chgData name="" userId="" providerId="" clId="Web-{B156BCDA-14A8-A63F-5112-E4650A9D9F8C}" dt="2020-10-21T16:50:22.863" v="64" actId="20577"/>
          <ac:spMkLst>
            <pc:docMk/>
            <pc:sldMk cId="4216543194" sldId="443"/>
            <ac:spMk id="3" creationId="{21D32DC4-072C-4968-890B-E1C90D010AE1}"/>
          </ac:spMkLst>
        </pc:spChg>
      </pc:sldChg>
      <pc:sldChg chg="modSp">
        <pc:chgData name="" userId="" providerId="" clId="Web-{B156BCDA-14A8-A63F-5112-E4650A9D9F8C}" dt="2020-10-21T18:09:51.098" v="3617" actId="20577"/>
        <pc:sldMkLst>
          <pc:docMk/>
          <pc:sldMk cId="386806410" sldId="445"/>
        </pc:sldMkLst>
        <pc:spChg chg="mod">
          <ac:chgData name="" userId="" providerId="" clId="Web-{B156BCDA-14A8-A63F-5112-E4650A9D9F8C}" dt="2020-10-21T18:09:51.098" v="3617" actId="20577"/>
          <ac:spMkLst>
            <pc:docMk/>
            <pc:sldMk cId="386806410" sldId="445"/>
            <ac:spMk id="4" creationId="{8AD4D4E2-B050-4DEB-86DD-D2D9FB63EF82}"/>
          </ac:spMkLst>
        </pc:spChg>
      </pc:sldChg>
      <pc:sldChg chg="modNotes">
        <pc:chgData name="" userId="" providerId="" clId="Web-{B156BCDA-14A8-A63F-5112-E4650A9D9F8C}" dt="2020-10-21T17:24:55.951" v="2613"/>
        <pc:sldMkLst>
          <pc:docMk/>
          <pc:sldMk cId="703135478" sldId="506"/>
        </pc:sldMkLst>
      </pc:sldChg>
      <pc:sldChg chg="modSp modNotes">
        <pc:chgData name="" userId="" providerId="" clId="Web-{B156BCDA-14A8-A63F-5112-E4650A9D9F8C}" dt="2020-10-21T17:28:01.752" v="2750"/>
        <pc:sldMkLst>
          <pc:docMk/>
          <pc:sldMk cId="4255454988" sldId="511"/>
        </pc:sldMkLst>
        <pc:picChg chg="mod">
          <ac:chgData name="" userId="" providerId="" clId="Web-{B156BCDA-14A8-A63F-5112-E4650A9D9F8C}" dt="2020-10-21T17:25:34.561" v="2615"/>
          <ac:picMkLst>
            <pc:docMk/>
            <pc:sldMk cId="4255454988" sldId="511"/>
            <ac:picMk id="27" creationId="{82B83D12-62FB-456F-8912-C9236BBC69A5}"/>
          </ac:picMkLst>
        </pc:picChg>
      </pc:sldChg>
      <pc:sldChg chg="modNotes">
        <pc:chgData name="" userId="" providerId="" clId="Web-{B156BCDA-14A8-A63F-5112-E4650A9D9F8C}" dt="2020-10-21T17:09:02.839" v="2021"/>
        <pc:sldMkLst>
          <pc:docMk/>
          <pc:sldMk cId="3418802124" sldId="523"/>
        </pc:sldMkLst>
      </pc:sldChg>
      <pc:sldChg chg="modSp">
        <pc:chgData name="" userId="" providerId="" clId="Web-{B156BCDA-14A8-A63F-5112-E4650A9D9F8C}" dt="2020-10-21T17:20:28.977" v="2285" actId="20577"/>
        <pc:sldMkLst>
          <pc:docMk/>
          <pc:sldMk cId="838893361" sldId="524"/>
        </pc:sldMkLst>
        <pc:spChg chg="mod">
          <ac:chgData name="" userId="" providerId="" clId="Web-{B156BCDA-14A8-A63F-5112-E4650A9D9F8C}" dt="2020-10-21T17:20:28.977" v="2285" actId="20577"/>
          <ac:spMkLst>
            <pc:docMk/>
            <pc:sldMk cId="838893361" sldId="524"/>
            <ac:spMk id="3" creationId="{4585D160-2722-4C9D-B419-B54A3D1059CF}"/>
          </ac:spMkLst>
        </pc:spChg>
      </pc:sldChg>
      <pc:sldChg chg="modNotes">
        <pc:chgData name="" userId="" providerId="" clId="Web-{B156BCDA-14A8-A63F-5112-E4650A9D9F8C}" dt="2020-10-21T17:21:57.432" v="2415"/>
        <pc:sldMkLst>
          <pc:docMk/>
          <pc:sldMk cId="2186630182" sldId="525"/>
        </pc:sldMkLst>
      </pc:sldChg>
      <pc:sldChg chg="modSp">
        <pc:chgData name="" userId="" providerId="" clId="Web-{B156BCDA-14A8-A63F-5112-E4650A9D9F8C}" dt="2020-10-21T18:12:30.679" v="4059" actId="20577"/>
        <pc:sldMkLst>
          <pc:docMk/>
          <pc:sldMk cId="583203661" sldId="526"/>
        </pc:sldMkLst>
        <pc:spChg chg="mod">
          <ac:chgData name="" userId="" providerId="" clId="Web-{B156BCDA-14A8-A63F-5112-E4650A9D9F8C}" dt="2020-10-21T18:12:30.679" v="4059" actId="20577"/>
          <ac:spMkLst>
            <pc:docMk/>
            <pc:sldMk cId="583203661" sldId="526"/>
            <ac:spMk id="4" creationId="{8AD4D4E2-B050-4DEB-86DD-D2D9FB63EF82}"/>
          </ac:spMkLst>
        </pc:spChg>
      </pc:sldChg>
      <pc:sldChg chg="modSp modNotes">
        <pc:chgData name="" userId="" providerId="" clId="Web-{B156BCDA-14A8-A63F-5112-E4650A9D9F8C}" dt="2020-10-21T17:48:58.495" v="3185"/>
        <pc:sldMkLst>
          <pc:docMk/>
          <pc:sldMk cId="3736237725" sldId="530"/>
        </pc:sldMkLst>
        <pc:spChg chg="mod">
          <ac:chgData name="" userId="" providerId="" clId="Web-{B156BCDA-14A8-A63F-5112-E4650A9D9F8C}" dt="2020-10-21T17:45:44.070" v="3094" actId="20577"/>
          <ac:spMkLst>
            <pc:docMk/>
            <pc:sldMk cId="3736237725" sldId="530"/>
            <ac:spMk id="3" creationId="{A64A2FD3-F334-4E68-B2AD-CE7610CE4307}"/>
          </ac:spMkLst>
        </pc:spChg>
      </pc:sldChg>
      <pc:sldChg chg="modSp modNotes">
        <pc:chgData name="" userId="" providerId="" clId="Web-{B156BCDA-14A8-A63F-5112-E4650A9D9F8C}" dt="2020-10-21T17:59:02.773" v="3535"/>
        <pc:sldMkLst>
          <pc:docMk/>
          <pc:sldMk cId="3282975567" sldId="531"/>
        </pc:sldMkLst>
        <pc:spChg chg="mod">
          <ac:chgData name="" userId="" providerId="" clId="Web-{B156BCDA-14A8-A63F-5112-E4650A9D9F8C}" dt="2020-10-21T17:54:34.689" v="3532" actId="20577"/>
          <ac:spMkLst>
            <pc:docMk/>
            <pc:sldMk cId="3282975567" sldId="531"/>
            <ac:spMk id="3" creationId="{A64A2FD3-F334-4E68-B2AD-CE7610CE4307}"/>
          </ac:spMkLst>
        </pc:spChg>
      </pc:sldChg>
      <pc:sldChg chg="addSp modSp modNotes">
        <pc:chgData name="" userId="" providerId="" clId="Web-{B156BCDA-14A8-A63F-5112-E4650A9D9F8C}" dt="2020-10-21T17:04:38.802" v="1197"/>
        <pc:sldMkLst>
          <pc:docMk/>
          <pc:sldMk cId="1558646516" sldId="535"/>
        </pc:sldMkLst>
        <pc:spChg chg="mod">
          <ac:chgData name="" userId="" providerId="" clId="Web-{B156BCDA-14A8-A63F-5112-E4650A9D9F8C}" dt="2020-10-21T16:55:39.151" v="529" actId="20577"/>
          <ac:spMkLst>
            <pc:docMk/>
            <pc:sldMk cId="1558646516" sldId="535"/>
            <ac:spMk id="2" creationId="{108EEE7F-CDBF-4BA5-987B-148BC0109BED}"/>
          </ac:spMkLst>
        </pc:spChg>
        <pc:spChg chg="mod">
          <ac:chgData name="" userId="" providerId="" clId="Web-{B156BCDA-14A8-A63F-5112-E4650A9D9F8C}" dt="2020-10-21T16:56:07.323" v="537" actId="20577"/>
          <ac:spMkLst>
            <pc:docMk/>
            <pc:sldMk cId="1558646516" sldId="535"/>
            <ac:spMk id="3" creationId="{8C58433D-13AF-4016-B753-D578C3E52AF7}"/>
          </ac:spMkLst>
        </pc:spChg>
        <pc:spChg chg="add mod">
          <ac:chgData name="" userId="" providerId="" clId="Web-{B156BCDA-14A8-A63F-5112-E4650A9D9F8C}" dt="2020-10-21T17:03:34.098" v="1152" actId="1076"/>
          <ac:spMkLst>
            <pc:docMk/>
            <pc:sldMk cId="1558646516" sldId="535"/>
            <ac:spMk id="4" creationId="{473AC8C0-26BF-4A4A-A419-44B6A3754275}"/>
          </ac:spMkLst>
        </pc:spChg>
      </pc:sldChg>
      <pc:sldChg chg="modNotes">
        <pc:chgData name="" userId="" providerId="" clId="Web-{B156BCDA-14A8-A63F-5112-E4650A9D9F8C}" dt="2020-10-21T17:22:33.105" v="2431"/>
        <pc:sldMkLst>
          <pc:docMk/>
          <pc:sldMk cId="2166173671" sldId="536"/>
        </pc:sldMkLst>
      </pc:sldChg>
      <pc:sldChg chg="modSp modNotes">
        <pc:chgData name="" userId="" providerId="" clId="Web-{B156BCDA-14A8-A63F-5112-E4650A9D9F8C}" dt="2020-10-21T17:23:18.981" v="2508" actId="20577"/>
        <pc:sldMkLst>
          <pc:docMk/>
          <pc:sldMk cId="2382207077" sldId="537"/>
        </pc:sldMkLst>
        <pc:spChg chg="mod">
          <ac:chgData name="" userId="" providerId="" clId="Web-{B156BCDA-14A8-A63F-5112-E4650A9D9F8C}" dt="2020-10-21T17:23:18.981" v="2508" actId="20577"/>
          <ac:spMkLst>
            <pc:docMk/>
            <pc:sldMk cId="2382207077" sldId="537"/>
            <ac:spMk id="3" creationId="{8D6F0320-7A88-4EB7-9E02-AF269E604370}"/>
          </ac:spMkLst>
        </pc:spChg>
      </pc:sldChg>
      <pc:sldChg chg="modSp modNotes">
        <pc:chgData name="" userId="" providerId="" clId="Web-{B156BCDA-14A8-A63F-5112-E4650A9D9F8C}" dt="2020-10-21T17:41:10.580" v="2896"/>
        <pc:sldMkLst>
          <pc:docMk/>
          <pc:sldMk cId="3240652912" sldId="544"/>
        </pc:sldMkLst>
        <pc:spChg chg="mod">
          <ac:chgData name="" userId="" providerId="" clId="Web-{B156BCDA-14A8-A63F-5112-E4650A9D9F8C}" dt="2020-10-21T17:40:54.658" v="2856" actId="20577"/>
          <ac:spMkLst>
            <pc:docMk/>
            <pc:sldMk cId="3240652912" sldId="544"/>
            <ac:spMk id="7" creationId="{902FCF14-C6ED-4F93-BC02-D64EB5CE11EB}"/>
          </ac:spMkLst>
        </pc:spChg>
      </pc:sldChg>
      <pc:sldChg chg="addSp delSp modSp ord modNotes">
        <pc:chgData name="" userId="" providerId="" clId="Web-{B156BCDA-14A8-A63F-5112-E4650A9D9F8C}" dt="2020-10-21T18:17:53.967" v="4198"/>
        <pc:sldMkLst>
          <pc:docMk/>
          <pc:sldMk cId="1516917831" sldId="545"/>
        </pc:sldMkLst>
        <pc:spChg chg="mod">
          <ac:chgData name="" userId="" providerId="" clId="Web-{B156BCDA-14A8-A63F-5112-E4650A9D9F8C}" dt="2020-10-21T18:15:42.699" v="4122" actId="20577"/>
          <ac:spMkLst>
            <pc:docMk/>
            <pc:sldMk cId="1516917831" sldId="545"/>
            <ac:spMk id="2" creationId="{391A7E6D-5AAF-4D7A-8601-AE8C79121A9F}"/>
          </ac:spMkLst>
        </pc:spChg>
        <pc:spChg chg="del">
          <ac:chgData name="" userId="" providerId="" clId="Web-{B156BCDA-14A8-A63F-5112-E4650A9D9F8C}" dt="2020-10-21T18:14:58.323" v="4061"/>
          <ac:spMkLst>
            <pc:docMk/>
            <pc:sldMk cId="1516917831" sldId="545"/>
            <ac:spMk id="3" creationId="{BB0AC921-123E-4839-BE3D-C884AFE6C314}"/>
          </ac:spMkLst>
        </pc:spChg>
        <pc:picChg chg="add mod ord">
          <ac:chgData name="" userId="" providerId="" clId="Web-{B156BCDA-14A8-A63F-5112-E4650A9D9F8C}" dt="2020-10-21T18:14:58.323" v="4061"/>
          <ac:picMkLst>
            <pc:docMk/>
            <pc:sldMk cId="1516917831" sldId="545"/>
            <ac:picMk id="4" creationId="{11CC2883-252F-49E7-A2DA-148DD63AB44B}"/>
          </ac:picMkLst>
        </pc:picChg>
      </pc:sldChg>
      <pc:sldChg chg="modSp">
        <pc:chgData name="" userId="" providerId="" clId="Web-{B156BCDA-14A8-A63F-5112-E4650A9D9F8C}" dt="2020-10-21T17:26:12.468" v="2618"/>
        <pc:sldMkLst>
          <pc:docMk/>
          <pc:sldMk cId="1806984843" sldId="546"/>
        </pc:sldMkLst>
        <pc:picChg chg="mod">
          <ac:chgData name="" userId="" providerId="" clId="Web-{B156BCDA-14A8-A63F-5112-E4650A9D9F8C}" dt="2020-10-21T17:26:12.468" v="2618"/>
          <ac:picMkLst>
            <pc:docMk/>
            <pc:sldMk cId="1806984843" sldId="546"/>
            <ac:picMk id="4" creationId="{386CB129-D807-41E3-9106-E67EDD82767F}"/>
          </ac:picMkLst>
        </pc:picChg>
      </pc:sldChg>
      <pc:sldChg chg="modSp">
        <pc:chgData name="" userId="" providerId="" clId="Web-{B156BCDA-14A8-A63F-5112-E4650A9D9F8C}" dt="2020-10-21T17:25:47.312" v="2616"/>
        <pc:sldMkLst>
          <pc:docMk/>
          <pc:sldMk cId="157410823" sldId="547"/>
        </pc:sldMkLst>
        <pc:picChg chg="mod">
          <ac:chgData name="" userId="" providerId="" clId="Web-{B156BCDA-14A8-A63F-5112-E4650A9D9F8C}" dt="2020-10-21T17:25:47.312" v="2616"/>
          <ac:picMkLst>
            <pc:docMk/>
            <pc:sldMk cId="157410823" sldId="547"/>
            <ac:picMk id="2" creationId="{DFC4A9D2-3C4F-4831-8C05-260D584DB7BF}"/>
          </ac:picMkLst>
        </pc:picChg>
      </pc:sldChg>
      <pc:sldChg chg="modNotes">
        <pc:chgData name="" userId="" providerId="" clId="Web-{B156BCDA-14A8-A63F-5112-E4650A9D9F8C}" dt="2020-10-21T17:28:21.471" v="2771"/>
        <pc:sldMkLst>
          <pc:docMk/>
          <pc:sldMk cId="2941415173" sldId="565"/>
        </pc:sldMkLst>
      </pc:sldChg>
      <pc:sldChg chg="modSp">
        <pc:chgData name="" userId="" providerId="" clId="Web-{B156BCDA-14A8-A63F-5112-E4650A9D9F8C}" dt="2020-10-21T17:29:09.456" v="2794" actId="20577"/>
        <pc:sldMkLst>
          <pc:docMk/>
          <pc:sldMk cId="875777239" sldId="566"/>
        </pc:sldMkLst>
        <pc:graphicFrameChg chg="modGraphic">
          <ac:chgData name="" userId="" providerId="" clId="Web-{B156BCDA-14A8-A63F-5112-E4650A9D9F8C}" dt="2020-10-21T17:29:09.456" v="2794" actId="20577"/>
          <ac:graphicFrameMkLst>
            <pc:docMk/>
            <pc:sldMk cId="875777239" sldId="566"/>
            <ac:graphicFrameMk id="6" creationId="{E8067041-4400-4530-A494-15EBDC184F76}"/>
          </ac:graphicFrameMkLst>
        </pc:graphicFrameChg>
      </pc:sldChg>
      <pc:sldChg chg="modNotes">
        <pc:chgData name="" userId="" providerId="" clId="Web-{B156BCDA-14A8-A63F-5112-E4650A9D9F8C}" dt="2020-10-21T17:42:22.237" v="2919"/>
        <pc:sldMkLst>
          <pc:docMk/>
          <pc:sldMk cId="3795049694" sldId="567"/>
        </pc:sldMkLst>
      </pc:sldChg>
      <pc:sldChg chg="modNotes">
        <pc:chgData name="" userId="" providerId="" clId="Web-{B156BCDA-14A8-A63F-5112-E4650A9D9F8C}" dt="2020-10-21T17:41:37.471" v="2904"/>
        <pc:sldMkLst>
          <pc:docMk/>
          <pc:sldMk cId="737730339" sldId="570"/>
        </pc:sldMkLst>
      </pc:sldChg>
      <pc:sldChg chg="modNotes">
        <pc:chgData name="" userId="" providerId="" clId="Web-{B156BCDA-14A8-A63F-5112-E4650A9D9F8C}" dt="2020-10-21T17:42:03.581" v="2912"/>
        <pc:sldMkLst>
          <pc:docMk/>
          <pc:sldMk cId="3024217260" sldId="571"/>
        </pc:sldMkLst>
      </pc:sldChg>
      <pc:sldChg chg="modNotes">
        <pc:chgData name="" userId="" providerId="" clId="Web-{B156BCDA-14A8-A63F-5112-E4650A9D9F8C}" dt="2020-10-21T17:21:00.884" v="2313"/>
        <pc:sldMkLst>
          <pc:docMk/>
          <pc:sldMk cId="775568924" sldId="572"/>
        </pc:sldMkLst>
      </pc:sldChg>
      <pc:sldChg chg="modNotes">
        <pc:chgData name="" userId="" providerId="" clId="Web-{B156BCDA-14A8-A63F-5112-E4650A9D9F8C}" dt="2020-10-21T17:20:54.478" v="2306"/>
        <pc:sldMkLst>
          <pc:docMk/>
          <pc:sldMk cId="609607854" sldId="573"/>
        </pc:sldMkLst>
      </pc:sldChg>
      <pc:sldChg chg="delSp modSp add replId modNotes">
        <pc:chgData name="" userId="" providerId="" clId="Web-{B156BCDA-14A8-A63F-5112-E4650A9D9F8C}" dt="2020-10-21T17:08:35.557" v="1991"/>
        <pc:sldMkLst>
          <pc:docMk/>
          <pc:sldMk cId="4186812736" sldId="576"/>
        </pc:sldMkLst>
        <pc:spChg chg="mod">
          <ac:chgData name="" userId="" providerId="" clId="Web-{B156BCDA-14A8-A63F-5112-E4650A9D9F8C}" dt="2020-10-21T17:08:22.713" v="1980" actId="14100"/>
          <ac:spMkLst>
            <pc:docMk/>
            <pc:sldMk cId="4186812736" sldId="576"/>
            <ac:spMk id="3" creationId="{8C58433D-13AF-4016-B753-D578C3E52AF7}"/>
          </ac:spMkLst>
        </pc:spChg>
        <pc:spChg chg="del">
          <ac:chgData name="" userId="" providerId="" clId="Web-{B156BCDA-14A8-A63F-5112-E4650A9D9F8C}" dt="2020-10-21T17:04:04.380" v="1154"/>
          <ac:spMkLst>
            <pc:docMk/>
            <pc:sldMk cId="4186812736" sldId="576"/>
            <ac:spMk id="4" creationId="{473AC8C0-26BF-4A4A-A419-44B6A3754275}"/>
          </ac:spMkLst>
        </pc:spChg>
      </pc:sldChg>
      <pc:sldChg chg="new modNotes">
        <pc:chgData name="" userId="" providerId="" clId="Web-{B156BCDA-14A8-A63F-5112-E4650A9D9F8C}" dt="2020-10-21T18:04:48.155" v="3612"/>
        <pc:sldMkLst>
          <pc:docMk/>
          <pc:sldMk cId="836699072" sldId="577"/>
        </pc:sldMkLst>
      </pc:sldChg>
    </pc:docChg>
  </pc:docChgLst>
  <pc:docChgLst>
    <pc:chgData name="Montague, Colleen" userId="16f4ec01-067a-4add-95c6-4ca14be792fd" providerId="ADAL" clId="{CBFC9D03-E48C-4034-BA81-E28518733364}"/>
    <pc:docChg chg="undo redo custSel mod addSld delSld modSld sldOrd modSection">
      <pc:chgData name="Montague, Colleen" userId="16f4ec01-067a-4add-95c6-4ca14be792fd" providerId="ADAL" clId="{CBFC9D03-E48C-4034-BA81-E28518733364}" dt="2020-10-23T13:21:02.917" v="6690" actId="20577"/>
      <pc:docMkLst>
        <pc:docMk/>
      </pc:docMkLst>
      <pc:sldChg chg="ord modNotesTx">
        <pc:chgData name="Montague, Colleen" userId="16f4ec01-067a-4add-95c6-4ca14be792fd" providerId="ADAL" clId="{CBFC9D03-E48C-4034-BA81-E28518733364}" dt="2020-10-23T11:06:08.469" v="5981" actId="20577"/>
        <pc:sldMkLst>
          <pc:docMk/>
          <pc:sldMk cId="820228497" sldId="280"/>
        </pc:sldMkLst>
      </pc:sldChg>
      <pc:sldChg chg="modNotesTx">
        <pc:chgData name="Montague, Colleen" userId="16f4ec01-067a-4add-95c6-4ca14be792fd" providerId="ADAL" clId="{CBFC9D03-E48C-4034-BA81-E28518733364}" dt="2020-10-21T12:41:04.084" v="276"/>
        <pc:sldMkLst>
          <pc:docMk/>
          <pc:sldMk cId="3751611107" sldId="438"/>
        </pc:sldMkLst>
      </pc:sldChg>
      <pc:sldChg chg="addSp delSp modSp mod">
        <pc:chgData name="Montague, Colleen" userId="16f4ec01-067a-4add-95c6-4ca14be792fd" providerId="ADAL" clId="{CBFC9D03-E48C-4034-BA81-E28518733364}" dt="2020-10-23T11:07:23.700" v="5987" actId="26606"/>
        <pc:sldMkLst>
          <pc:docMk/>
          <pc:sldMk cId="56866228" sldId="439"/>
        </pc:sldMkLst>
        <pc:spChg chg="mod">
          <ac:chgData name="Montague, Colleen" userId="16f4ec01-067a-4add-95c6-4ca14be792fd" providerId="ADAL" clId="{CBFC9D03-E48C-4034-BA81-E28518733364}" dt="2020-10-23T11:07:23.700" v="5987" actId="26606"/>
          <ac:spMkLst>
            <pc:docMk/>
            <pc:sldMk cId="56866228" sldId="439"/>
            <ac:spMk id="9" creationId="{9F5E9009-17E1-40F7-A5DE-1A6617168AAE}"/>
          </ac:spMkLst>
        </pc:spChg>
        <pc:spChg chg="add del">
          <ac:chgData name="Montague, Colleen" userId="16f4ec01-067a-4add-95c6-4ca14be792fd" providerId="ADAL" clId="{CBFC9D03-E48C-4034-BA81-E28518733364}" dt="2020-10-23T11:06:35.697" v="5983" actId="26606"/>
          <ac:spMkLst>
            <pc:docMk/>
            <pc:sldMk cId="56866228" sldId="439"/>
            <ac:spMk id="13" creationId="{CDD85225-4221-4672-B1DE-C34BFFF5FDFA}"/>
          </ac:spMkLst>
        </pc:spChg>
        <pc:spChg chg="add del">
          <ac:chgData name="Montague, Colleen" userId="16f4ec01-067a-4add-95c6-4ca14be792fd" providerId="ADAL" clId="{CBFC9D03-E48C-4034-BA81-E28518733364}" dt="2020-10-23T11:07:23.700" v="5987" actId="26606"/>
          <ac:spMkLst>
            <pc:docMk/>
            <pc:sldMk cId="56866228" sldId="439"/>
            <ac:spMk id="15" creationId="{CDD85225-4221-4672-B1DE-C34BFFF5FDFA}"/>
          </ac:spMkLst>
        </pc:spChg>
        <pc:spChg chg="add del">
          <ac:chgData name="Montague, Colleen" userId="16f4ec01-067a-4add-95c6-4ca14be792fd" providerId="ADAL" clId="{CBFC9D03-E48C-4034-BA81-E28518733364}" dt="2020-10-23T11:06:35.697" v="5983" actId="26606"/>
          <ac:spMkLst>
            <pc:docMk/>
            <pc:sldMk cId="56866228" sldId="439"/>
            <ac:spMk id="16" creationId="{6FB55C46-EDB8-4EC2-AD52-94B111D3A956}"/>
          </ac:spMkLst>
        </pc:spChg>
        <pc:spChg chg="add del">
          <ac:chgData name="Montague, Colleen" userId="16f4ec01-067a-4add-95c6-4ca14be792fd" providerId="ADAL" clId="{CBFC9D03-E48C-4034-BA81-E28518733364}" dt="2020-10-23T11:07:23.700" v="5987" actId="26606"/>
          <ac:spMkLst>
            <pc:docMk/>
            <pc:sldMk cId="56866228" sldId="439"/>
            <ac:spMk id="17" creationId="{6FB55C46-EDB8-4EC2-AD52-94B111D3A956}"/>
          </ac:spMkLst>
        </pc:spChg>
        <pc:picChg chg="mod">
          <ac:chgData name="Montague, Colleen" userId="16f4ec01-067a-4add-95c6-4ca14be792fd" providerId="ADAL" clId="{CBFC9D03-E48C-4034-BA81-E28518733364}" dt="2020-10-23T11:07:23.700" v="5987" actId="26606"/>
          <ac:picMkLst>
            <pc:docMk/>
            <pc:sldMk cId="56866228" sldId="439"/>
            <ac:picMk id="5" creationId="{4F8D2021-F8DC-413D-B262-714452CC1CD7}"/>
          </ac:picMkLst>
        </pc:picChg>
      </pc:sldChg>
      <pc:sldChg chg="modNotesTx">
        <pc:chgData name="Montague, Colleen" userId="16f4ec01-067a-4add-95c6-4ca14be792fd" providerId="ADAL" clId="{CBFC9D03-E48C-4034-BA81-E28518733364}" dt="2020-10-21T12:38:31.318" v="212" actId="20577"/>
        <pc:sldMkLst>
          <pc:docMk/>
          <pc:sldMk cId="1201617850" sldId="440"/>
        </pc:sldMkLst>
      </pc:sldChg>
      <pc:sldChg chg="modNotesTx">
        <pc:chgData name="Montague, Colleen" userId="16f4ec01-067a-4add-95c6-4ca14be792fd" providerId="ADAL" clId="{CBFC9D03-E48C-4034-BA81-E28518733364}" dt="2020-10-21T12:40:03.376" v="244"/>
        <pc:sldMkLst>
          <pc:docMk/>
          <pc:sldMk cId="1702962500" sldId="441"/>
        </pc:sldMkLst>
      </pc:sldChg>
      <pc:sldChg chg="modSp mod modNotesTx">
        <pc:chgData name="Montague, Colleen" userId="16f4ec01-067a-4add-95c6-4ca14be792fd" providerId="ADAL" clId="{CBFC9D03-E48C-4034-BA81-E28518733364}" dt="2020-10-21T14:17:21.174" v="1722" actId="20577"/>
        <pc:sldMkLst>
          <pc:docMk/>
          <pc:sldMk cId="3363274722" sldId="500"/>
        </pc:sldMkLst>
        <pc:spChg chg="mod">
          <ac:chgData name="Montague, Colleen" userId="16f4ec01-067a-4add-95c6-4ca14be792fd" providerId="ADAL" clId="{CBFC9D03-E48C-4034-BA81-E28518733364}" dt="2020-10-21T14:16:40.156" v="1563" actId="6549"/>
          <ac:spMkLst>
            <pc:docMk/>
            <pc:sldMk cId="3363274722" sldId="500"/>
            <ac:spMk id="4" creationId="{8AD4D4E2-B050-4DEB-86DD-D2D9FB63EF82}"/>
          </ac:spMkLst>
        </pc:spChg>
      </pc:sldChg>
      <pc:sldChg chg="modSp mod modNotesTx">
        <pc:chgData name="Montague, Colleen" userId="16f4ec01-067a-4add-95c6-4ca14be792fd" providerId="ADAL" clId="{CBFC9D03-E48C-4034-BA81-E28518733364}" dt="2020-10-22T15:26:19.652" v="2759" actId="6549"/>
        <pc:sldMkLst>
          <pc:docMk/>
          <pc:sldMk cId="3422758950" sldId="501"/>
        </pc:sldMkLst>
        <pc:spChg chg="mod">
          <ac:chgData name="Montague, Colleen" userId="16f4ec01-067a-4add-95c6-4ca14be792fd" providerId="ADAL" clId="{CBFC9D03-E48C-4034-BA81-E28518733364}" dt="2020-10-22T15:26:19.652" v="2759" actId="6549"/>
          <ac:spMkLst>
            <pc:docMk/>
            <pc:sldMk cId="3422758950" sldId="501"/>
            <ac:spMk id="4" creationId="{8AD4D4E2-B050-4DEB-86DD-D2D9FB63EF82}"/>
          </ac:spMkLst>
        </pc:spChg>
      </pc:sldChg>
      <pc:sldChg chg="modSp mod">
        <pc:chgData name="Montague, Colleen" userId="16f4ec01-067a-4add-95c6-4ca14be792fd" providerId="ADAL" clId="{CBFC9D03-E48C-4034-BA81-E28518733364}" dt="2020-10-21T13:13:11.782" v="831" actId="2711"/>
        <pc:sldMkLst>
          <pc:docMk/>
          <pc:sldMk cId="703135478" sldId="506"/>
        </pc:sldMkLst>
        <pc:spChg chg="mod">
          <ac:chgData name="Montague, Colleen" userId="16f4ec01-067a-4add-95c6-4ca14be792fd" providerId="ADAL" clId="{CBFC9D03-E48C-4034-BA81-E28518733364}" dt="2020-10-21T13:13:11.782" v="831" actId="2711"/>
          <ac:spMkLst>
            <pc:docMk/>
            <pc:sldMk cId="703135478" sldId="506"/>
            <ac:spMk id="10" creationId="{FE19E093-2BA2-4A84-85D8-C44B2CBDF4EB}"/>
          </ac:spMkLst>
        </pc:spChg>
      </pc:sldChg>
      <pc:sldChg chg="modSp mod">
        <pc:chgData name="Montague, Colleen" userId="16f4ec01-067a-4add-95c6-4ca14be792fd" providerId="ADAL" clId="{CBFC9D03-E48C-4034-BA81-E28518733364}" dt="2020-10-21T12:46:18.956" v="496" actId="20577"/>
        <pc:sldMkLst>
          <pc:docMk/>
          <pc:sldMk cId="3418802124" sldId="523"/>
        </pc:sldMkLst>
        <pc:spChg chg="mod">
          <ac:chgData name="Montague, Colleen" userId="16f4ec01-067a-4add-95c6-4ca14be792fd" providerId="ADAL" clId="{CBFC9D03-E48C-4034-BA81-E28518733364}" dt="2020-10-21T12:46:18.956" v="496" actId="20577"/>
          <ac:spMkLst>
            <pc:docMk/>
            <pc:sldMk cId="3418802124" sldId="523"/>
            <ac:spMk id="3" creationId="{AC862FC3-E118-42FA-B7E7-E9F1144AC430}"/>
          </ac:spMkLst>
        </pc:spChg>
      </pc:sldChg>
      <pc:sldChg chg="modSp mod">
        <pc:chgData name="Montague, Colleen" userId="16f4ec01-067a-4add-95c6-4ca14be792fd" providerId="ADAL" clId="{CBFC9D03-E48C-4034-BA81-E28518733364}" dt="2020-10-22T15:24:47.214" v="2657" actId="20577"/>
        <pc:sldMkLst>
          <pc:docMk/>
          <pc:sldMk cId="583203661" sldId="526"/>
        </pc:sldMkLst>
        <pc:spChg chg="mod">
          <ac:chgData name="Montague, Colleen" userId="16f4ec01-067a-4add-95c6-4ca14be792fd" providerId="ADAL" clId="{CBFC9D03-E48C-4034-BA81-E28518733364}" dt="2020-10-22T15:24:47.214" v="2657" actId="20577"/>
          <ac:spMkLst>
            <pc:docMk/>
            <pc:sldMk cId="583203661" sldId="526"/>
            <ac:spMk id="4" creationId="{8AD4D4E2-B050-4DEB-86DD-D2D9FB63EF82}"/>
          </ac:spMkLst>
        </pc:spChg>
      </pc:sldChg>
      <pc:sldChg chg="addSp modSp mod">
        <pc:chgData name="Montague, Colleen" userId="16f4ec01-067a-4add-95c6-4ca14be792fd" providerId="ADAL" clId="{CBFC9D03-E48C-4034-BA81-E28518733364}" dt="2020-10-23T03:08:30.877" v="5328" actId="6549"/>
        <pc:sldMkLst>
          <pc:docMk/>
          <pc:sldMk cId="3113839379" sldId="528"/>
        </pc:sldMkLst>
        <pc:spChg chg="mod">
          <ac:chgData name="Montague, Colleen" userId="16f4ec01-067a-4add-95c6-4ca14be792fd" providerId="ADAL" clId="{CBFC9D03-E48C-4034-BA81-E28518733364}" dt="2020-10-23T03:08:30.877" v="5328" actId="6549"/>
          <ac:spMkLst>
            <pc:docMk/>
            <pc:sldMk cId="3113839379" sldId="528"/>
            <ac:spMk id="3" creationId="{A64A2FD3-F334-4E68-B2AD-CE7610CE4307}"/>
          </ac:spMkLst>
        </pc:spChg>
        <pc:spChg chg="add mod">
          <ac:chgData name="Montague, Colleen" userId="16f4ec01-067a-4add-95c6-4ca14be792fd" providerId="ADAL" clId="{CBFC9D03-E48C-4034-BA81-E28518733364}" dt="2020-10-23T01:01:08.377" v="4388" actId="20577"/>
          <ac:spMkLst>
            <pc:docMk/>
            <pc:sldMk cId="3113839379" sldId="528"/>
            <ac:spMk id="4" creationId="{5FE8D447-0606-498F-AA7F-5F8DA74CC73F}"/>
          </ac:spMkLst>
        </pc:spChg>
      </pc:sldChg>
      <pc:sldChg chg="modSp mod modNotesTx">
        <pc:chgData name="Montague, Colleen" userId="16f4ec01-067a-4add-95c6-4ca14be792fd" providerId="ADAL" clId="{CBFC9D03-E48C-4034-BA81-E28518733364}" dt="2020-10-23T11:27:54.928" v="6097" actId="113"/>
        <pc:sldMkLst>
          <pc:docMk/>
          <pc:sldMk cId="1688320795" sldId="529"/>
        </pc:sldMkLst>
        <pc:spChg chg="mod">
          <ac:chgData name="Montague, Colleen" userId="16f4ec01-067a-4add-95c6-4ca14be792fd" providerId="ADAL" clId="{CBFC9D03-E48C-4034-BA81-E28518733364}" dt="2020-10-23T02:55:08.800" v="4730" actId="20577"/>
          <ac:spMkLst>
            <pc:docMk/>
            <pc:sldMk cId="1688320795" sldId="529"/>
            <ac:spMk id="2" creationId="{92C622A9-6A82-48BE-BEE5-7055F7E83651}"/>
          </ac:spMkLst>
        </pc:spChg>
        <pc:spChg chg="mod">
          <ac:chgData name="Montague, Colleen" userId="16f4ec01-067a-4add-95c6-4ca14be792fd" providerId="ADAL" clId="{CBFC9D03-E48C-4034-BA81-E28518733364}" dt="2020-10-23T11:27:54.928" v="6097" actId="113"/>
          <ac:spMkLst>
            <pc:docMk/>
            <pc:sldMk cId="1688320795" sldId="529"/>
            <ac:spMk id="3" creationId="{A64A2FD3-F334-4E68-B2AD-CE7610CE4307}"/>
          </ac:spMkLst>
        </pc:spChg>
      </pc:sldChg>
      <pc:sldChg chg="modSp mod modNotesTx">
        <pc:chgData name="Montague, Colleen" userId="16f4ec01-067a-4add-95c6-4ca14be792fd" providerId="ADAL" clId="{CBFC9D03-E48C-4034-BA81-E28518733364}" dt="2020-10-22T12:52:59.839" v="2059" actId="20577"/>
        <pc:sldMkLst>
          <pc:docMk/>
          <pc:sldMk cId="2166173671" sldId="536"/>
        </pc:sldMkLst>
        <pc:spChg chg="mod">
          <ac:chgData name="Montague, Colleen" userId="16f4ec01-067a-4add-95c6-4ca14be792fd" providerId="ADAL" clId="{CBFC9D03-E48C-4034-BA81-E28518733364}" dt="2020-10-22T12:52:46.384" v="2026" actId="20578"/>
          <ac:spMkLst>
            <pc:docMk/>
            <pc:sldMk cId="2166173671" sldId="536"/>
            <ac:spMk id="3" creationId="{8D6F0320-7A88-4EB7-9E02-AF269E604370}"/>
          </ac:spMkLst>
        </pc:spChg>
      </pc:sldChg>
      <pc:sldChg chg="modSp mod modNotesTx">
        <pc:chgData name="Montague, Colleen" userId="16f4ec01-067a-4add-95c6-4ca14be792fd" providerId="ADAL" clId="{CBFC9D03-E48C-4034-BA81-E28518733364}" dt="2020-10-22T17:22:07.867" v="3665"/>
        <pc:sldMkLst>
          <pc:docMk/>
          <pc:sldMk cId="2382207077" sldId="537"/>
        </pc:sldMkLst>
        <pc:spChg chg="mod">
          <ac:chgData name="Montague, Colleen" userId="16f4ec01-067a-4add-95c6-4ca14be792fd" providerId="ADAL" clId="{CBFC9D03-E48C-4034-BA81-E28518733364}" dt="2020-10-22T12:58:08.032" v="2148" actId="6549"/>
          <ac:spMkLst>
            <pc:docMk/>
            <pc:sldMk cId="2382207077" sldId="537"/>
            <ac:spMk id="3" creationId="{8D6F0320-7A88-4EB7-9E02-AF269E604370}"/>
          </ac:spMkLst>
        </pc:spChg>
      </pc:sldChg>
      <pc:sldChg chg="modSp mod">
        <pc:chgData name="Montague, Colleen" userId="16f4ec01-067a-4add-95c6-4ca14be792fd" providerId="ADAL" clId="{CBFC9D03-E48C-4034-BA81-E28518733364}" dt="2020-10-22T17:26:24.285" v="3766" actId="20577"/>
        <pc:sldMkLst>
          <pc:docMk/>
          <pc:sldMk cId="3240652912" sldId="544"/>
        </pc:sldMkLst>
        <pc:spChg chg="mod">
          <ac:chgData name="Montague, Colleen" userId="16f4ec01-067a-4add-95c6-4ca14be792fd" providerId="ADAL" clId="{CBFC9D03-E48C-4034-BA81-E28518733364}" dt="2020-10-21T14:29:02.762" v="1756" actId="20577"/>
          <ac:spMkLst>
            <pc:docMk/>
            <pc:sldMk cId="3240652912" sldId="544"/>
            <ac:spMk id="7" creationId="{902FCF14-C6ED-4F93-BC02-D64EB5CE11EB}"/>
          </ac:spMkLst>
        </pc:spChg>
        <pc:graphicFrameChg chg="mod">
          <ac:chgData name="Montague, Colleen" userId="16f4ec01-067a-4add-95c6-4ca14be792fd" providerId="ADAL" clId="{CBFC9D03-E48C-4034-BA81-E28518733364}" dt="2020-10-22T17:26:24.285" v="3766" actId="20577"/>
          <ac:graphicFrameMkLst>
            <pc:docMk/>
            <pc:sldMk cId="3240652912" sldId="544"/>
            <ac:graphicFrameMk id="11" creationId="{70485891-2C75-4C4F-B82B-59F1321F41C0}"/>
          </ac:graphicFrameMkLst>
        </pc:graphicFrameChg>
      </pc:sldChg>
      <pc:sldChg chg="modNotesTx">
        <pc:chgData name="Montague, Colleen" userId="16f4ec01-067a-4add-95c6-4ca14be792fd" providerId="ADAL" clId="{CBFC9D03-E48C-4034-BA81-E28518733364}" dt="2020-10-23T03:20:29.923" v="5722" actId="20577"/>
        <pc:sldMkLst>
          <pc:docMk/>
          <pc:sldMk cId="2007372478" sldId="549"/>
        </pc:sldMkLst>
      </pc:sldChg>
      <pc:sldChg chg="modSp mod modNotesTx">
        <pc:chgData name="Montague, Colleen" userId="16f4ec01-067a-4add-95c6-4ca14be792fd" providerId="ADAL" clId="{CBFC9D03-E48C-4034-BA81-E28518733364}" dt="2020-10-22T13:53:56.513" v="2552" actId="6549"/>
        <pc:sldMkLst>
          <pc:docMk/>
          <pc:sldMk cId="378352951" sldId="550"/>
        </pc:sldMkLst>
        <pc:spChg chg="mod">
          <ac:chgData name="Montague, Colleen" userId="16f4ec01-067a-4add-95c6-4ca14be792fd" providerId="ADAL" clId="{CBFC9D03-E48C-4034-BA81-E28518733364}" dt="2020-10-22T13:53:41.398" v="2551" actId="20577"/>
          <ac:spMkLst>
            <pc:docMk/>
            <pc:sldMk cId="378352951" sldId="550"/>
            <ac:spMk id="9" creationId="{2A50A51C-97D0-4087-8768-87A7A40A5E2E}"/>
          </ac:spMkLst>
        </pc:spChg>
      </pc:sldChg>
      <pc:sldChg chg="modSp mod">
        <pc:chgData name="Montague, Colleen" userId="16f4ec01-067a-4add-95c6-4ca14be792fd" providerId="ADAL" clId="{CBFC9D03-E48C-4034-BA81-E28518733364}" dt="2020-10-22T13:54:17.097" v="2553" actId="33524"/>
        <pc:sldMkLst>
          <pc:docMk/>
          <pc:sldMk cId="1297233234" sldId="551"/>
        </pc:sldMkLst>
        <pc:spChg chg="mod">
          <ac:chgData name="Montague, Colleen" userId="16f4ec01-067a-4add-95c6-4ca14be792fd" providerId="ADAL" clId="{CBFC9D03-E48C-4034-BA81-E28518733364}" dt="2020-10-22T13:54:17.097" v="2553" actId="33524"/>
          <ac:spMkLst>
            <pc:docMk/>
            <pc:sldMk cId="1297233234" sldId="551"/>
            <ac:spMk id="9" creationId="{2A50A51C-97D0-4087-8768-87A7A40A5E2E}"/>
          </ac:spMkLst>
        </pc:spChg>
      </pc:sldChg>
      <pc:sldChg chg="modSp mod modNotesTx">
        <pc:chgData name="Montague, Colleen" userId="16f4ec01-067a-4add-95c6-4ca14be792fd" providerId="ADAL" clId="{CBFC9D03-E48C-4034-BA81-E28518733364}" dt="2020-10-22T15:27:54.959" v="2765" actId="20577"/>
        <pc:sldMkLst>
          <pc:docMk/>
          <pc:sldMk cId="2772116849" sldId="558"/>
        </pc:sldMkLst>
        <pc:spChg chg="mod">
          <ac:chgData name="Montague, Colleen" userId="16f4ec01-067a-4add-95c6-4ca14be792fd" providerId="ADAL" clId="{CBFC9D03-E48C-4034-BA81-E28518733364}" dt="2020-10-22T15:27:54.959" v="2765" actId="20577"/>
          <ac:spMkLst>
            <pc:docMk/>
            <pc:sldMk cId="2772116849" sldId="558"/>
            <ac:spMk id="5" creationId="{A95AAADD-DDC2-4D3D-8D2C-9ED8106728A8}"/>
          </ac:spMkLst>
        </pc:spChg>
      </pc:sldChg>
      <pc:sldChg chg="addSp delSp modSp mod setBg modNotesTx">
        <pc:chgData name="Montague, Colleen" userId="16f4ec01-067a-4add-95c6-4ca14be792fd" providerId="ADAL" clId="{CBFC9D03-E48C-4034-BA81-E28518733364}" dt="2020-10-23T00:36:37.483" v="3896" actId="6549"/>
        <pc:sldMkLst>
          <pc:docMk/>
          <pc:sldMk cId="720194248" sldId="559"/>
        </pc:sldMkLst>
        <pc:spChg chg="mod ord">
          <ac:chgData name="Montague, Colleen" userId="16f4ec01-067a-4add-95c6-4ca14be792fd" providerId="ADAL" clId="{CBFC9D03-E48C-4034-BA81-E28518733364}" dt="2020-10-22T15:53:16.032" v="3049" actId="26606"/>
          <ac:spMkLst>
            <pc:docMk/>
            <pc:sldMk cId="720194248" sldId="559"/>
            <ac:spMk id="2" creationId="{92C622A9-6A82-48BE-BEE5-7055F7E83651}"/>
          </ac:spMkLst>
        </pc:spChg>
        <pc:spChg chg="del">
          <ac:chgData name="Montague, Colleen" userId="16f4ec01-067a-4add-95c6-4ca14be792fd" providerId="ADAL" clId="{CBFC9D03-E48C-4034-BA81-E28518733364}" dt="2020-10-22T15:48:06.167" v="2873"/>
          <ac:spMkLst>
            <pc:docMk/>
            <pc:sldMk cId="720194248" sldId="559"/>
            <ac:spMk id="3" creationId="{A64A2FD3-F334-4E68-B2AD-CE7610CE4307}"/>
          </ac:spMkLst>
        </pc:spChg>
        <pc:spChg chg="mod">
          <ac:chgData name="Montague, Colleen" userId="16f4ec01-067a-4add-95c6-4ca14be792fd" providerId="ADAL" clId="{CBFC9D03-E48C-4034-BA81-E28518733364}" dt="2020-10-22T15:48:22.522" v="2877" actId="26606"/>
          <ac:spMkLst>
            <pc:docMk/>
            <pc:sldMk cId="720194248" sldId="559"/>
            <ac:spMk id="5" creationId="{DF025F98-8541-47A5-9057-62CA4A449E57}"/>
          </ac:spMkLst>
        </pc:spChg>
        <pc:spChg chg="add del">
          <ac:chgData name="Montague, Colleen" userId="16f4ec01-067a-4add-95c6-4ca14be792fd" providerId="ADAL" clId="{CBFC9D03-E48C-4034-BA81-E28518733364}" dt="2020-10-22T15:48:22.511" v="2876" actId="26606"/>
          <ac:spMkLst>
            <pc:docMk/>
            <pc:sldMk cId="720194248" sldId="559"/>
            <ac:spMk id="9" creationId="{7384584C-3185-4B2E-808E-35717585AE77}"/>
          </ac:spMkLst>
        </pc:spChg>
        <pc:spChg chg="add del">
          <ac:chgData name="Montague, Colleen" userId="16f4ec01-067a-4add-95c6-4ca14be792fd" providerId="ADAL" clId="{CBFC9D03-E48C-4034-BA81-E28518733364}" dt="2020-10-22T15:48:22.511" v="2876" actId="26606"/>
          <ac:spMkLst>
            <pc:docMk/>
            <pc:sldMk cId="720194248" sldId="559"/>
            <ac:spMk id="12" creationId="{311973C2-EB8B-452A-A698-4A252FD3AE28}"/>
          </ac:spMkLst>
        </pc:spChg>
        <pc:spChg chg="add del">
          <ac:chgData name="Montague, Colleen" userId="16f4ec01-067a-4add-95c6-4ca14be792fd" providerId="ADAL" clId="{CBFC9D03-E48C-4034-BA81-E28518733364}" dt="2020-10-22T15:48:22.511" v="2876" actId="26606"/>
          <ac:spMkLst>
            <pc:docMk/>
            <pc:sldMk cId="720194248" sldId="559"/>
            <ac:spMk id="14" creationId="{10162E77-11AD-44A7-84EC-40C59EEFBD2E}"/>
          </ac:spMkLst>
        </pc:spChg>
        <pc:spChg chg="add del">
          <ac:chgData name="Montague, Colleen" userId="16f4ec01-067a-4add-95c6-4ca14be792fd" providerId="ADAL" clId="{CBFC9D03-E48C-4034-BA81-E28518733364}" dt="2020-10-22T15:49:36.360" v="2952" actId="26606"/>
          <ac:spMkLst>
            <pc:docMk/>
            <pc:sldMk cId="720194248" sldId="559"/>
            <ac:spMk id="18" creationId="{FF2DA012-1414-493D-888F-5D99D0BDA322}"/>
          </ac:spMkLst>
        </pc:spChg>
        <pc:spChg chg="add del">
          <ac:chgData name="Montague, Colleen" userId="16f4ec01-067a-4add-95c6-4ca14be792fd" providerId="ADAL" clId="{CBFC9D03-E48C-4034-BA81-E28518733364}" dt="2020-10-22T15:49:36.360" v="2952" actId="26606"/>
          <ac:spMkLst>
            <pc:docMk/>
            <pc:sldMk cId="720194248" sldId="559"/>
            <ac:spMk id="19" creationId="{10162E77-11AD-44A7-84EC-40C59EEFBD2E}"/>
          </ac:spMkLst>
        </pc:spChg>
        <pc:spChg chg="add mod">
          <ac:chgData name="Montague, Colleen" userId="16f4ec01-067a-4add-95c6-4ca14be792fd" providerId="ADAL" clId="{CBFC9D03-E48C-4034-BA81-E28518733364}" dt="2020-10-23T00:36:37.483" v="3896" actId="6549"/>
          <ac:spMkLst>
            <pc:docMk/>
            <pc:sldMk cId="720194248" sldId="559"/>
            <ac:spMk id="21" creationId="{FF817CF7-88AC-4764-BA91-9EDA6CD84D8E}"/>
          </ac:spMkLst>
        </pc:spChg>
        <pc:spChg chg="add del">
          <ac:chgData name="Montague, Colleen" userId="16f4ec01-067a-4add-95c6-4ca14be792fd" providerId="ADAL" clId="{CBFC9D03-E48C-4034-BA81-E28518733364}" dt="2020-10-22T15:49:36.360" v="2952" actId="26606"/>
          <ac:spMkLst>
            <pc:docMk/>
            <pc:sldMk cId="720194248" sldId="559"/>
            <ac:spMk id="22" creationId="{6329CBCE-21AE-419D-AC1F-8ACF510A6670}"/>
          </ac:spMkLst>
        </pc:spChg>
        <pc:spChg chg="add del">
          <ac:chgData name="Montague, Colleen" userId="16f4ec01-067a-4add-95c6-4ca14be792fd" providerId="ADAL" clId="{CBFC9D03-E48C-4034-BA81-E28518733364}" dt="2020-10-22T15:53:16.032" v="3049" actId="26606"/>
          <ac:spMkLst>
            <pc:docMk/>
            <pc:sldMk cId="720194248" sldId="559"/>
            <ac:spMk id="29" creationId="{154480E5-678B-478F-9170-46502C5FB3E3}"/>
          </ac:spMkLst>
        </pc:spChg>
        <pc:spChg chg="add del">
          <ac:chgData name="Montague, Colleen" userId="16f4ec01-067a-4add-95c6-4ca14be792fd" providerId="ADAL" clId="{CBFC9D03-E48C-4034-BA81-E28518733364}" dt="2020-10-22T15:53:16.032" v="3049" actId="26606"/>
          <ac:spMkLst>
            <pc:docMk/>
            <pc:sldMk cId="720194248" sldId="559"/>
            <ac:spMk id="31" creationId="{B598D875-841B-47A7-B4C8-237DBCE2FBC7}"/>
          </ac:spMkLst>
        </pc:spChg>
        <pc:spChg chg="add">
          <ac:chgData name="Montague, Colleen" userId="16f4ec01-067a-4add-95c6-4ca14be792fd" providerId="ADAL" clId="{CBFC9D03-E48C-4034-BA81-E28518733364}" dt="2020-10-22T15:53:16.032" v="3049" actId="26606"/>
          <ac:spMkLst>
            <pc:docMk/>
            <pc:sldMk cId="720194248" sldId="559"/>
            <ac:spMk id="36" creationId="{10162E77-11AD-44A7-84EC-40C59EEFBD2E}"/>
          </ac:spMkLst>
        </pc:spChg>
        <pc:spChg chg="add">
          <ac:chgData name="Montague, Colleen" userId="16f4ec01-067a-4add-95c6-4ca14be792fd" providerId="ADAL" clId="{CBFC9D03-E48C-4034-BA81-E28518733364}" dt="2020-10-22T15:53:16.032" v="3049" actId="26606"/>
          <ac:spMkLst>
            <pc:docMk/>
            <pc:sldMk cId="720194248" sldId="559"/>
            <ac:spMk id="40" creationId="{6329CBCE-21AE-419D-AC1F-8ACF510A6670}"/>
          </ac:spMkLst>
        </pc:spChg>
        <pc:spChg chg="add">
          <ac:chgData name="Montague, Colleen" userId="16f4ec01-067a-4add-95c6-4ca14be792fd" providerId="ADAL" clId="{CBFC9D03-E48C-4034-BA81-E28518733364}" dt="2020-10-22T15:53:16.032" v="3049" actId="26606"/>
          <ac:spMkLst>
            <pc:docMk/>
            <pc:sldMk cId="720194248" sldId="559"/>
            <ac:spMk id="42" creationId="{FF2DA012-1414-493D-888F-5D99D0BDA322}"/>
          </ac:spMkLst>
        </pc:spChg>
        <pc:picChg chg="add mod ord">
          <ac:chgData name="Montague, Colleen" userId="16f4ec01-067a-4add-95c6-4ca14be792fd" providerId="ADAL" clId="{CBFC9D03-E48C-4034-BA81-E28518733364}" dt="2020-10-22T15:53:16.032" v="3049" actId="26606"/>
          <ac:picMkLst>
            <pc:docMk/>
            <pc:sldMk cId="720194248" sldId="559"/>
            <ac:picMk id="4" creationId="{36735C31-7F16-47D6-8265-55831F171BD9}"/>
          </ac:picMkLst>
        </pc:picChg>
        <pc:cxnChg chg="add del">
          <ac:chgData name="Montague, Colleen" userId="16f4ec01-067a-4add-95c6-4ca14be792fd" providerId="ADAL" clId="{CBFC9D03-E48C-4034-BA81-E28518733364}" dt="2020-10-22T15:48:22.511" v="2876" actId="26606"/>
          <ac:cxnSpMkLst>
            <pc:docMk/>
            <pc:sldMk cId="720194248" sldId="559"/>
            <ac:cxnSpMk id="16" creationId="{5AB158E9-1B40-4CD6-95F0-95CA11DF7B7A}"/>
          </ac:cxnSpMkLst>
        </pc:cxnChg>
        <pc:cxnChg chg="add del">
          <ac:chgData name="Montague, Colleen" userId="16f4ec01-067a-4add-95c6-4ca14be792fd" providerId="ADAL" clId="{CBFC9D03-E48C-4034-BA81-E28518733364}" dt="2020-10-22T15:49:36.360" v="2952" actId="26606"/>
          <ac:cxnSpMkLst>
            <pc:docMk/>
            <pc:sldMk cId="720194248" sldId="559"/>
            <ac:cxnSpMk id="20" creationId="{5AB158E9-1B40-4CD6-95F0-95CA11DF7B7A}"/>
          </ac:cxnSpMkLst>
        </pc:cxnChg>
        <pc:cxnChg chg="add del">
          <ac:chgData name="Montague, Colleen" userId="16f4ec01-067a-4add-95c6-4ca14be792fd" providerId="ADAL" clId="{CBFC9D03-E48C-4034-BA81-E28518733364}" dt="2020-10-22T15:53:16.032" v="3049" actId="26606"/>
          <ac:cxnSpMkLst>
            <pc:docMk/>
            <pc:sldMk cId="720194248" sldId="559"/>
            <ac:cxnSpMk id="27" creationId="{E9F7CBA9-9D9B-479F-AAB5-BF785971CD85}"/>
          </ac:cxnSpMkLst>
        </pc:cxnChg>
        <pc:cxnChg chg="add">
          <ac:chgData name="Montague, Colleen" userId="16f4ec01-067a-4add-95c6-4ca14be792fd" providerId="ADAL" clId="{CBFC9D03-E48C-4034-BA81-E28518733364}" dt="2020-10-22T15:53:16.032" v="3049" actId="26606"/>
          <ac:cxnSpMkLst>
            <pc:docMk/>
            <pc:sldMk cId="720194248" sldId="559"/>
            <ac:cxnSpMk id="38" creationId="{5AB158E9-1B40-4CD6-95F0-95CA11DF7B7A}"/>
          </ac:cxnSpMkLst>
        </pc:cxnChg>
      </pc:sldChg>
      <pc:sldChg chg="modSp mod modNotesTx">
        <pc:chgData name="Montague, Colleen" userId="16f4ec01-067a-4add-95c6-4ca14be792fd" providerId="ADAL" clId="{CBFC9D03-E48C-4034-BA81-E28518733364}" dt="2020-10-22T15:58:33.651" v="3322" actId="20577"/>
        <pc:sldMkLst>
          <pc:docMk/>
          <pc:sldMk cId="4249497959" sldId="560"/>
        </pc:sldMkLst>
        <pc:spChg chg="mod">
          <ac:chgData name="Montague, Colleen" userId="16f4ec01-067a-4add-95c6-4ca14be792fd" providerId="ADAL" clId="{CBFC9D03-E48C-4034-BA81-E28518733364}" dt="2020-10-22T15:58:33.651" v="3322" actId="20577"/>
          <ac:spMkLst>
            <pc:docMk/>
            <pc:sldMk cId="4249497959" sldId="560"/>
            <ac:spMk id="4" creationId="{0EFCE1D9-184F-4351-91F5-65716D7ECDAB}"/>
          </ac:spMkLst>
        </pc:spChg>
      </pc:sldChg>
      <pc:sldChg chg="modSp mod">
        <pc:chgData name="Montague, Colleen" userId="16f4ec01-067a-4add-95c6-4ca14be792fd" providerId="ADAL" clId="{CBFC9D03-E48C-4034-BA81-E28518733364}" dt="2020-10-23T00:38:24.028" v="3908" actId="20577"/>
        <pc:sldMkLst>
          <pc:docMk/>
          <pc:sldMk cId="3553633064" sldId="561"/>
        </pc:sldMkLst>
        <pc:spChg chg="mod">
          <ac:chgData name="Montague, Colleen" userId="16f4ec01-067a-4add-95c6-4ca14be792fd" providerId="ADAL" clId="{CBFC9D03-E48C-4034-BA81-E28518733364}" dt="2020-10-23T00:38:24.028" v="3908" actId="20577"/>
          <ac:spMkLst>
            <pc:docMk/>
            <pc:sldMk cId="3553633064" sldId="561"/>
            <ac:spMk id="3" creationId="{A64A2FD3-F334-4E68-B2AD-CE7610CE4307}"/>
          </ac:spMkLst>
        </pc:spChg>
      </pc:sldChg>
      <pc:sldChg chg="addSp delSp modSp mod setBg">
        <pc:chgData name="Montague, Colleen" userId="16f4ec01-067a-4add-95c6-4ca14be792fd" providerId="ADAL" clId="{CBFC9D03-E48C-4034-BA81-E28518733364}" dt="2020-10-22T17:36:45.728" v="3772" actId="26606"/>
        <pc:sldMkLst>
          <pc:docMk/>
          <pc:sldMk cId="3964066027" sldId="562"/>
        </pc:sldMkLst>
        <pc:spChg chg="mod">
          <ac:chgData name="Montague, Colleen" userId="16f4ec01-067a-4add-95c6-4ca14be792fd" providerId="ADAL" clId="{CBFC9D03-E48C-4034-BA81-E28518733364}" dt="2020-10-22T17:36:45.728" v="3772" actId="26606"/>
          <ac:spMkLst>
            <pc:docMk/>
            <pc:sldMk cId="3964066027" sldId="562"/>
            <ac:spMk id="2" creationId="{92C622A9-6A82-48BE-BEE5-7055F7E83651}"/>
          </ac:spMkLst>
        </pc:spChg>
        <pc:spChg chg="mod">
          <ac:chgData name="Montague, Colleen" userId="16f4ec01-067a-4add-95c6-4ca14be792fd" providerId="ADAL" clId="{CBFC9D03-E48C-4034-BA81-E28518733364}" dt="2020-10-22T17:36:45.728" v="3772" actId="26606"/>
          <ac:spMkLst>
            <pc:docMk/>
            <pc:sldMk cId="3964066027" sldId="562"/>
            <ac:spMk id="3" creationId="{A64A2FD3-F334-4E68-B2AD-CE7610CE4307}"/>
          </ac:spMkLst>
        </pc:spChg>
        <pc:spChg chg="mod ord">
          <ac:chgData name="Montague, Colleen" userId="16f4ec01-067a-4add-95c6-4ca14be792fd" providerId="ADAL" clId="{CBFC9D03-E48C-4034-BA81-E28518733364}" dt="2020-10-22T17:36:45.728" v="3772" actId="26606"/>
          <ac:spMkLst>
            <pc:docMk/>
            <pc:sldMk cId="3964066027" sldId="562"/>
            <ac:spMk id="5" creationId="{2CE9ED6C-06DF-4100-8A9B-081ED41D8F94}"/>
          </ac:spMkLst>
        </pc:spChg>
        <pc:spChg chg="add">
          <ac:chgData name="Montague, Colleen" userId="16f4ec01-067a-4add-95c6-4ca14be792fd" providerId="ADAL" clId="{CBFC9D03-E48C-4034-BA81-E28518733364}" dt="2020-10-22T17:36:45.728" v="3772" actId="26606"/>
          <ac:spMkLst>
            <pc:docMk/>
            <pc:sldMk cId="3964066027" sldId="562"/>
            <ac:spMk id="7" creationId="{5CF81D86-BDBA-477C-B7DD-8D359BB9965B}"/>
          </ac:spMkLst>
        </pc:spChg>
        <pc:spChg chg="add">
          <ac:chgData name="Montague, Colleen" userId="16f4ec01-067a-4add-95c6-4ca14be792fd" providerId="ADAL" clId="{CBFC9D03-E48C-4034-BA81-E28518733364}" dt="2020-10-22T17:36:45.728" v="3772" actId="26606"/>
          <ac:spMkLst>
            <pc:docMk/>
            <pc:sldMk cId="3964066027" sldId="562"/>
            <ac:spMk id="9" creationId="{88AA064E-5F6E-4024-BC28-EDDC3DFC70E1}"/>
          </ac:spMkLst>
        </pc:spChg>
        <pc:spChg chg="add del">
          <ac:chgData name="Montague, Colleen" userId="16f4ec01-067a-4add-95c6-4ca14be792fd" providerId="ADAL" clId="{CBFC9D03-E48C-4034-BA81-E28518733364}" dt="2020-10-22T17:36:42.590" v="3769" actId="26606"/>
          <ac:spMkLst>
            <pc:docMk/>
            <pc:sldMk cId="3964066027" sldId="562"/>
            <ac:spMk id="10" creationId="{5CF81D86-BDBA-477C-B7DD-8D359BB9965B}"/>
          </ac:spMkLst>
        </pc:spChg>
        <pc:spChg chg="add">
          <ac:chgData name="Montague, Colleen" userId="16f4ec01-067a-4add-95c6-4ca14be792fd" providerId="ADAL" clId="{CBFC9D03-E48C-4034-BA81-E28518733364}" dt="2020-10-22T17:36:45.728" v="3772" actId="26606"/>
          <ac:spMkLst>
            <pc:docMk/>
            <pc:sldMk cId="3964066027" sldId="562"/>
            <ac:spMk id="11" creationId="{03B29638-4838-4B9B-B9DB-96E542BAF3E6}"/>
          </ac:spMkLst>
        </pc:spChg>
        <pc:spChg chg="add del">
          <ac:chgData name="Montague, Colleen" userId="16f4ec01-067a-4add-95c6-4ca14be792fd" providerId="ADAL" clId="{CBFC9D03-E48C-4034-BA81-E28518733364}" dt="2020-10-22T17:36:42.590" v="3769" actId="26606"/>
          <ac:spMkLst>
            <pc:docMk/>
            <pc:sldMk cId="3964066027" sldId="562"/>
            <ac:spMk id="14" creationId="{88AA064E-5F6E-4024-BC28-EDDC3DFC70E1}"/>
          </ac:spMkLst>
        </pc:spChg>
        <pc:spChg chg="add del">
          <ac:chgData name="Montague, Colleen" userId="16f4ec01-067a-4add-95c6-4ca14be792fd" providerId="ADAL" clId="{CBFC9D03-E48C-4034-BA81-E28518733364}" dt="2020-10-22T17:36:42.590" v="3769" actId="26606"/>
          <ac:spMkLst>
            <pc:docMk/>
            <pc:sldMk cId="3964066027" sldId="562"/>
            <ac:spMk id="16" creationId="{03B29638-4838-4B9B-B9DB-96E542BAF3E6}"/>
          </ac:spMkLst>
        </pc:spChg>
        <pc:picChg chg="add mod ord">
          <ac:chgData name="Montague, Colleen" userId="16f4ec01-067a-4add-95c6-4ca14be792fd" providerId="ADAL" clId="{CBFC9D03-E48C-4034-BA81-E28518733364}" dt="2020-10-22T17:36:45.728" v="3772" actId="26606"/>
          <ac:picMkLst>
            <pc:docMk/>
            <pc:sldMk cId="3964066027" sldId="562"/>
            <ac:picMk id="4" creationId="{DDA6EB4D-04C4-47BD-AD9F-EC8F24ABEFB5}"/>
          </ac:picMkLst>
        </pc:picChg>
        <pc:cxnChg chg="add">
          <ac:chgData name="Montague, Colleen" userId="16f4ec01-067a-4add-95c6-4ca14be792fd" providerId="ADAL" clId="{CBFC9D03-E48C-4034-BA81-E28518733364}" dt="2020-10-22T17:36:45.728" v="3772" actId="26606"/>
          <ac:cxnSpMkLst>
            <pc:docMk/>
            <pc:sldMk cId="3964066027" sldId="562"/>
            <ac:cxnSpMk id="8" creationId="{C65F3E9C-EF11-4F8F-A621-399C7A3E6401}"/>
          </ac:cxnSpMkLst>
        </pc:cxnChg>
        <pc:cxnChg chg="add del">
          <ac:chgData name="Montague, Colleen" userId="16f4ec01-067a-4add-95c6-4ca14be792fd" providerId="ADAL" clId="{CBFC9D03-E48C-4034-BA81-E28518733364}" dt="2020-10-22T17:36:42.590" v="3769" actId="26606"/>
          <ac:cxnSpMkLst>
            <pc:docMk/>
            <pc:sldMk cId="3964066027" sldId="562"/>
            <ac:cxnSpMk id="12" creationId="{C65F3E9C-EF11-4F8F-A621-399C7A3E6401}"/>
          </ac:cxnSpMkLst>
        </pc:cxnChg>
      </pc:sldChg>
      <pc:sldChg chg="addSp modSp mod setBg">
        <pc:chgData name="Montague, Colleen" userId="16f4ec01-067a-4add-95c6-4ca14be792fd" providerId="ADAL" clId="{CBFC9D03-E48C-4034-BA81-E28518733364}" dt="2020-10-23T00:42:03.167" v="4264" actId="20577"/>
        <pc:sldMkLst>
          <pc:docMk/>
          <pc:sldMk cId="2990755595" sldId="563"/>
        </pc:sldMkLst>
        <pc:spChg chg="mod">
          <ac:chgData name="Montague, Colleen" userId="16f4ec01-067a-4add-95c6-4ca14be792fd" providerId="ADAL" clId="{CBFC9D03-E48C-4034-BA81-E28518733364}" dt="2020-10-22T17:39:13.848" v="3774" actId="26606"/>
          <ac:spMkLst>
            <pc:docMk/>
            <pc:sldMk cId="2990755595" sldId="563"/>
            <ac:spMk id="2" creationId="{92C622A9-6A82-48BE-BEE5-7055F7E83651}"/>
          </ac:spMkLst>
        </pc:spChg>
        <pc:spChg chg="mod">
          <ac:chgData name="Montague, Colleen" userId="16f4ec01-067a-4add-95c6-4ca14be792fd" providerId="ADAL" clId="{CBFC9D03-E48C-4034-BA81-E28518733364}" dt="2020-10-23T00:42:03.167" v="4264" actId="20577"/>
          <ac:spMkLst>
            <pc:docMk/>
            <pc:sldMk cId="2990755595" sldId="563"/>
            <ac:spMk id="3" creationId="{A64A2FD3-F334-4E68-B2AD-CE7610CE4307}"/>
          </ac:spMkLst>
        </pc:spChg>
        <pc:spChg chg="mod">
          <ac:chgData name="Montague, Colleen" userId="16f4ec01-067a-4add-95c6-4ca14be792fd" providerId="ADAL" clId="{CBFC9D03-E48C-4034-BA81-E28518733364}" dt="2020-10-22T17:39:13.848" v="3774" actId="26606"/>
          <ac:spMkLst>
            <pc:docMk/>
            <pc:sldMk cId="2990755595" sldId="563"/>
            <ac:spMk id="5" creationId="{B8EBD9BD-9E90-4F5A-98D7-C27D0A97CACA}"/>
          </ac:spMkLst>
        </pc:spChg>
        <pc:spChg chg="add">
          <ac:chgData name="Montague, Colleen" userId="16f4ec01-067a-4add-95c6-4ca14be792fd" providerId="ADAL" clId="{CBFC9D03-E48C-4034-BA81-E28518733364}" dt="2020-10-22T17:39:13.848" v="3774" actId="26606"/>
          <ac:spMkLst>
            <pc:docMk/>
            <pc:sldMk cId="2990755595" sldId="563"/>
            <ac:spMk id="10" creationId="{311973C2-EB8B-452A-A698-4A252FD3AE28}"/>
          </ac:spMkLst>
        </pc:spChg>
        <pc:spChg chg="add">
          <ac:chgData name="Montague, Colleen" userId="16f4ec01-067a-4add-95c6-4ca14be792fd" providerId="ADAL" clId="{CBFC9D03-E48C-4034-BA81-E28518733364}" dt="2020-10-22T17:39:13.848" v="3774" actId="26606"/>
          <ac:spMkLst>
            <pc:docMk/>
            <pc:sldMk cId="2990755595" sldId="563"/>
            <ac:spMk id="12" creationId="{10162E77-11AD-44A7-84EC-40C59EEFBD2E}"/>
          </ac:spMkLst>
        </pc:spChg>
        <pc:picChg chg="add mod ord">
          <ac:chgData name="Montague, Colleen" userId="16f4ec01-067a-4add-95c6-4ca14be792fd" providerId="ADAL" clId="{CBFC9D03-E48C-4034-BA81-E28518733364}" dt="2020-10-22T17:39:13.848" v="3774" actId="26606"/>
          <ac:picMkLst>
            <pc:docMk/>
            <pc:sldMk cId="2990755595" sldId="563"/>
            <ac:picMk id="4" creationId="{54F69C45-42D3-4A6C-A30E-9C920A825F09}"/>
          </ac:picMkLst>
        </pc:picChg>
        <pc:cxnChg chg="add">
          <ac:chgData name="Montague, Colleen" userId="16f4ec01-067a-4add-95c6-4ca14be792fd" providerId="ADAL" clId="{CBFC9D03-E48C-4034-BA81-E28518733364}" dt="2020-10-22T17:39:13.848" v="3774" actId="26606"/>
          <ac:cxnSpMkLst>
            <pc:docMk/>
            <pc:sldMk cId="2990755595" sldId="563"/>
            <ac:cxnSpMk id="14" creationId="{5AB158E9-1B40-4CD6-95F0-95CA11DF7B7A}"/>
          </ac:cxnSpMkLst>
        </pc:cxnChg>
      </pc:sldChg>
      <pc:sldChg chg="addSp delSp modSp mod">
        <pc:chgData name="Montague, Colleen" userId="16f4ec01-067a-4add-95c6-4ca14be792fd" providerId="ADAL" clId="{CBFC9D03-E48C-4034-BA81-E28518733364}" dt="2020-10-23T03:04:41.767" v="5279" actId="20577"/>
        <pc:sldMkLst>
          <pc:docMk/>
          <pc:sldMk cId="681264890" sldId="564"/>
        </pc:sldMkLst>
        <pc:spChg chg="mod">
          <ac:chgData name="Montague, Colleen" userId="16f4ec01-067a-4add-95c6-4ca14be792fd" providerId="ADAL" clId="{CBFC9D03-E48C-4034-BA81-E28518733364}" dt="2020-10-22T17:03:54.580" v="3446" actId="20577"/>
          <ac:spMkLst>
            <pc:docMk/>
            <pc:sldMk cId="681264890" sldId="564"/>
            <ac:spMk id="2" creationId="{92C622A9-6A82-48BE-BEE5-7055F7E83651}"/>
          </ac:spMkLst>
        </pc:spChg>
        <pc:spChg chg="del">
          <ac:chgData name="Montague, Colleen" userId="16f4ec01-067a-4add-95c6-4ca14be792fd" providerId="ADAL" clId="{CBFC9D03-E48C-4034-BA81-E28518733364}" dt="2020-10-22T17:45:35.950" v="3775"/>
          <ac:spMkLst>
            <pc:docMk/>
            <pc:sldMk cId="681264890" sldId="564"/>
            <ac:spMk id="3" creationId="{A64A2FD3-F334-4E68-B2AD-CE7610CE4307}"/>
          </ac:spMkLst>
        </pc:spChg>
        <pc:spChg chg="add mod">
          <ac:chgData name="Montague, Colleen" userId="16f4ec01-067a-4add-95c6-4ca14be792fd" providerId="ADAL" clId="{CBFC9D03-E48C-4034-BA81-E28518733364}" dt="2020-10-23T03:04:41.767" v="5279" actId="20577"/>
          <ac:spMkLst>
            <pc:docMk/>
            <pc:sldMk cId="681264890" sldId="564"/>
            <ac:spMk id="7" creationId="{AE47B015-E8F1-433A-835C-CB98FD361E22}"/>
          </ac:spMkLst>
        </pc:spChg>
        <pc:picChg chg="add del mod">
          <ac:chgData name="Montague, Colleen" userId="16f4ec01-067a-4add-95c6-4ca14be792fd" providerId="ADAL" clId="{CBFC9D03-E48C-4034-BA81-E28518733364}" dt="2020-10-22T17:45:39.177" v="3776" actId="478"/>
          <ac:picMkLst>
            <pc:docMk/>
            <pc:sldMk cId="681264890" sldId="564"/>
            <ac:picMk id="4" creationId="{E8316393-5D98-40AE-B7AB-918DB68CBFBB}"/>
          </ac:picMkLst>
        </pc:picChg>
      </pc:sldChg>
      <pc:sldChg chg="modSp mod modNotesTx">
        <pc:chgData name="Montague, Colleen" userId="16f4ec01-067a-4add-95c6-4ca14be792fd" providerId="ADAL" clId="{CBFC9D03-E48C-4034-BA81-E28518733364}" dt="2020-10-23T11:17:09.562" v="6085" actId="20577"/>
        <pc:sldMkLst>
          <pc:docMk/>
          <pc:sldMk cId="775568924" sldId="572"/>
        </pc:sldMkLst>
        <pc:spChg chg="mod">
          <ac:chgData name="Montague, Colleen" userId="16f4ec01-067a-4add-95c6-4ca14be792fd" providerId="ADAL" clId="{CBFC9D03-E48C-4034-BA81-E28518733364}" dt="2020-10-23T11:15:51.420" v="5988" actId="13926"/>
          <ac:spMkLst>
            <pc:docMk/>
            <pc:sldMk cId="775568924" sldId="572"/>
            <ac:spMk id="6" creationId="{1C7E3C39-A516-4F51-982A-CC83D725C590}"/>
          </ac:spMkLst>
        </pc:spChg>
      </pc:sldChg>
      <pc:sldChg chg="modSp mod modNotesTx">
        <pc:chgData name="Montague, Colleen" userId="16f4ec01-067a-4add-95c6-4ca14be792fd" providerId="ADAL" clId="{CBFC9D03-E48C-4034-BA81-E28518733364}" dt="2020-10-22T12:48:38.860" v="1927" actId="20577"/>
        <pc:sldMkLst>
          <pc:docMk/>
          <pc:sldMk cId="4186812736" sldId="576"/>
        </pc:sldMkLst>
        <pc:spChg chg="mod">
          <ac:chgData name="Montague, Colleen" userId="16f4ec01-067a-4add-95c6-4ca14be792fd" providerId="ADAL" clId="{CBFC9D03-E48C-4034-BA81-E28518733364}" dt="2020-10-22T12:48:08.746" v="1860" actId="6549"/>
          <ac:spMkLst>
            <pc:docMk/>
            <pc:sldMk cId="4186812736" sldId="576"/>
            <ac:spMk id="3" creationId="{8C58433D-13AF-4016-B753-D578C3E52AF7}"/>
          </ac:spMkLst>
        </pc:spChg>
      </pc:sldChg>
      <pc:sldChg chg="addSp modSp mod">
        <pc:chgData name="Montague, Colleen" userId="16f4ec01-067a-4add-95c6-4ca14be792fd" providerId="ADAL" clId="{CBFC9D03-E48C-4034-BA81-E28518733364}" dt="2020-10-22T15:46:39.228" v="2872" actId="113"/>
        <pc:sldMkLst>
          <pc:docMk/>
          <pc:sldMk cId="1846855025" sldId="578"/>
        </pc:sldMkLst>
        <pc:spChg chg="mod">
          <ac:chgData name="Montague, Colleen" userId="16f4ec01-067a-4add-95c6-4ca14be792fd" providerId="ADAL" clId="{CBFC9D03-E48C-4034-BA81-E28518733364}" dt="2020-10-22T15:46:39.228" v="2872" actId="113"/>
          <ac:spMkLst>
            <pc:docMk/>
            <pc:sldMk cId="1846855025" sldId="578"/>
            <ac:spMk id="3" creationId="{A64A2FD3-F334-4E68-B2AD-CE7610CE4307}"/>
          </ac:spMkLst>
        </pc:spChg>
        <pc:graphicFrameChg chg="add mod">
          <ac:chgData name="Montague, Colleen" userId="16f4ec01-067a-4add-95c6-4ca14be792fd" providerId="ADAL" clId="{CBFC9D03-E48C-4034-BA81-E28518733364}" dt="2020-10-22T15:46:30.562" v="2871" actId="14100"/>
          <ac:graphicFrameMkLst>
            <pc:docMk/>
            <pc:sldMk cId="1846855025" sldId="578"/>
            <ac:graphicFrameMk id="4" creationId="{F8122F64-9DD6-4C3C-A4AD-63A3A0F0EB02}"/>
          </ac:graphicFrameMkLst>
        </pc:graphicFrameChg>
        <pc:graphicFrameChg chg="add mod">
          <ac:chgData name="Montague, Colleen" userId="16f4ec01-067a-4add-95c6-4ca14be792fd" providerId="ADAL" clId="{CBFC9D03-E48C-4034-BA81-E28518733364}" dt="2020-10-22T15:46:14.112" v="2869" actId="14100"/>
          <ac:graphicFrameMkLst>
            <pc:docMk/>
            <pc:sldMk cId="1846855025" sldId="578"/>
            <ac:graphicFrameMk id="7" creationId="{705B1DF0-93FB-4552-B6F3-5A8651097DE8}"/>
          </ac:graphicFrameMkLst>
        </pc:graphicFrameChg>
      </pc:sldChg>
      <pc:sldChg chg="addSp delSp modSp mod setBg modNotesTx">
        <pc:chgData name="Montague, Colleen" userId="16f4ec01-067a-4add-95c6-4ca14be792fd" providerId="ADAL" clId="{CBFC9D03-E48C-4034-BA81-E28518733364}" dt="2020-10-23T00:35:48.779" v="3874" actId="20577"/>
        <pc:sldMkLst>
          <pc:docMk/>
          <pc:sldMk cId="1992681724" sldId="587"/>
        </pc:sldMkLst>
        <pc:spChg chg="mod">
          <ac:chgData name="Montague, Colleen" userId="16f4ec01-067a-4add-95c6-4ca14be792fd" providerId="ADAL" clId="{CBFC9D03-E48C-4034-BA81-E28518733364}" dt="2020-10-22T17:17:55.365" v="3477" actId="26606"/>
          <ac:spMkLst>
            <pc:docMk/>
            <pc:sldMk cId="1992681724" sldId="587"/>
            <ac:spMk id="2" creationId="{92C622A9-6A82-48BE-BEE5-7055F7E83651}"/>
          </ac:spMkLst>
        </pc:spChg>
        <pc:spChg chg="del mod">
          <ac:chgData name="Montague, Colleen" userId="16f4ec01-067a-4add-95c6-4ca14be792fd" providerId="ADAL" clId="{CBFC9D03-E48C-4034-BA81-E28518733364}" dt="2020-10-22T17:17:46.554" v="3476"/>
          <ac:spMkLst>
            <pc:docMk/>
            <pc:sldMk cId="1992681724" sldId="587"/>
            <ac:spMk id="3" creationId="{A64A2FD3-F334-4E68-B2AD-CE7610CE4307}"/>
          </ac:spMkLst>
        </pc:spChg>
        <pc:spChg chg="mod">
          <ac:chgData name="Montague, Colleen" userId="16f4ec01-067a-4add-95c6-4ca14be792fd" providerId="ADAL" clId="{CBFC9D03-E48C-4034-BA81-E28518733364}" dt="2020-10-22T17:17:55.365" v="3477" actId="26606"/>
          <ac:spMkLst>
            <pc:docMk/>
            <pc:sldMk cId="1992681724" sldId="587"/>
            <ac:spMk id="5" creationId="{D1AABAEC-B7D9-48AB-BD4A-5150306E7E6A}"/>
          </ac:spMkLst>
        </pc:spChg>
        <pc:graphicFrameChg chg="del">
          <ac:chgData name="Montague, Colleen" userId="16f4ec01-067a-4add-95c6-4ca14be792fd" providerId="ADAL" clId="{CBFC9D03-E48C-4034-BA81-E28518733364}" dt="2020-10-22T17:17:39.409" v="3474" actId="478"/>
          <ac:graphicFrameMkLst>
            <pc:docMk/>
            <pc:sldMk cId="1992681724" sldId="587"/>
            <ac:graphicFrameMk id="4" creationId="{F8122F64-9DD6-4C3C-A4AD-63A3A0F0EB02}"/>
          </ac:graphicFrameMkLst>
        </pc:graphicFrameChg>
        <pc:graphicFrameChg chg="add mod ord modGraphic">
          <ac:chgData name="Montague, Colleen" userId="16f4ec01-067a-4add-95c6-4ca14be792fd" providerId="ADAL" clId="{CBFC9D03-E48C-4034-BA81-E28518733364}" dt="2020-10-23T00:35:48.779" v="3874" actId="20577"/>
          <ac:graphicFrameMkLst>
            <pc:docMk/>
            <pc:sldMk cId="1992681724" sldId="587"/>
            <ac:graphicFrameMk id="6" creationId="{84BD0B39-D289-4270-AFBA-30CB96678FB3}"/>
          </ac:graphicFrameMkLst>
        </pc:graphicFrameChg>
        <pc:graphicFrameChg chg="del">
          <ac:chgData name="Montague, Colleen" userId="16f4ec01-067a-4add-95c6-4ca14be792fd" providerId="ADAL" clId="{CBFC9D03-E48C-4034-BA81-E28518733364}" dt="2020-10-22T17:17:43.280" v="3475" actId="478"/>
          <ac:graphicFrameMkLst>
            <pc:docMk/>
            <pc:sldMk cId="1992681724" sldId="587"/>
            <ac:graphicFrameMk id="7" creationId="{705B1DF0-93FB-4552-B6F3-5A8651097DE8}"/>
          </ac:graphicFrameMkLst>
        </pc:graphicFrameChg>
      </pc:sldChg>
      <pc:sldChg chg="addSp delSp modSp mod">
        <pc:chgData name="Montague, Colleen" userId="16f4ec01-067a-4add-95c6-4ca14be792fd" providerId="ADAL" clId="{CBFC9D03-E48C-4034-BA81-E28518733364}" dt="2020-10-23T13:14:55.597" v="6686" actId="20577"/>
        <pc:sldMkLst>
          <pc:docMk/>
          <pc:sldMk cId="2346412529" sldId="590"/>
        </pc:sldMkLst>
        <pc:spChg chg="mod">
          <ac:chgData name="Montague, Colleen" userId="16f4ec01-067a-4add-95c6-4ca14be792fd" providerId="ADAL" clId="{CBFC9D03-E48C-4034-BA81-E28518733364}" dt="2020-10-23T13:14:55.597" v="6686" actId="20577"/>
          <ac:spMkLst>
            <pc:docMk/>
            <pc:sldMk cId="2346412529" sldId="590"/>
            <ac:spMk id="2" creationId="{708F28E7-A14D-4CA7-A911-4D82F1A9BA4F}"/>
          </ac:spMkLst>
        </pc:spChg>
        <pc:spChg chg="mod">
          <ac:chgData name="Montague, Colleen" userId="16f4ec01-067a-4add-95c6-4ca14be792fd" providerId="ADAL" clId="{CBFC9D03-E48C-4034-BA81-E28518733364}" dt="2020-10-23T11:50:19.494" v="6674" actId="255"/>
          <ac:spMkLst>
            <pc:docMk/>
            <pc:sldMk cId="2346412529" sldId="590"/>
            <ac:spMk id="3" creationId="{514B2394-2000-401C-9227-A2186C82B605}"/>
          </ac:spMkLst>
        </pc:spChg>
        <pc:graphicFrameChg chg="add mod modGraphic">
          <ac:chgData name="Montague, Colleen" userId="16f4ec01-067a-4add-95c6-4ca14be792fd" providerId="ADAL" clId="{CBFC9D03-E48C-4034-BA81-E28518733364}" dt="2020-10-23T11:51:58.728" v="6685" actId="20577"/>
          <ac:graphicFrameMkLst>
            <pc:docMk/>
            <pc:sldMk cId="2346412529" sldId="590"/>
            <ac:graphicFrameMk id="5" creationId="{B810A72E-9716-4042-AC44-9B0335B51F3F}"/>
          </ac:graphicFrameMkLst>
        </pc:graphicFrameChg>
        <pc:graphicFrameChg chg="add del mod modGraphic">
          <ac:chgData name="Montague, Colleen" userId="16f4ec01-067a-4add-95c6-4ca14be792fd" providerId="ADAL" clId="{CBFC9D03-E48C-4034-BA81-E28518733364}" dt="2020-10-23T11:49:54.665" v="6670" actId="478"/>
          <ac:graphicFrameMkLst>
            <pc:docMk/>
            <pc:sldMk cId="2346412529" sldId="590"/>
            <ac:graphicFrameMk id="6" creationId="{5E784633-FEC9-4DDC-8A01-69C0B0019D40}"/>
          </ac:graphicFrameMkLst>
        </pc:graphicFrameChg>
      </pc:sldChg>
      <pc:sldChg chg="addSp delSp modSp mod setBg setClrOvrMap">
        <pc:chgData name="Montague, Colleen" userId="16f4ec01-067a-4add-95c6-4ca14be792fd" providerId="ADAL" clId="{CBFC9D03-E48C-4034-BA81-E28518733364}" dt="2020-10-23T03:07:16.986" v="5318" actId="26606"/>
        <pc:sldMkLst>
          <pc:docMk/>
          <pc:sldMk cId="190812654" sldId="591"/>
        </pc:sldMkLst>
        <pc:spChg chg="mod ord">
          <ac:chgData name="Montague, Colleen" userId="16f4ec01-067a-4add-95c6-4ca14be792fd" providerId="ADAL" clId="{CBFC9D03-E48C-4034-BA81-E28518733364}" dt="2020-10-23T03:07:16.986" v="5318" actId="26606"/>
          <ac:spMkLst>
            <pc:docMk/>
            <pc:sldMk cId="190812654" sldId="591"/>
            <ac:spMk id="2" creationId="{45D54F46-6BCB-4B90-9D16-E25EEFFB11C3}"/>
          </ac:spMkLst>
        </pc:spChg>
        <pc:spChg chg="del">
          <ac:chgData name="Montague, Colleen" userId="16f4ec01-067a-4add-95c6-4ca14be792fd" providerId="ADAL" clId="{CBFC9D03-E48C-4034-BA81-E28518733364}" dt="2020-10-23T00:48:48.707" v="4265"/>
          <ac:spMkLst>
            <pc:docMk/>
            <pc:sldMk cId="190812654" sldId="591"/>
            <ac:spMk id="3" creationId="{A5220A92-6C5B-498B-87C1-269F1FAE6219}"/>
          </ac:spMkLst>
        </pc:spChg>
        <pc:spChg chg="mod">
          <ac:chgData name="Montague, Colleen" userId="16f4ec01-067a-4add-95c6-4ca14be792fd" providerId="ADAL" clId="{CBFC9D03-E48C-4034-BA81-E28518733364}" dt="2020-10-23T03:07:16.986" v="5318" actId="26606"/>
          <ac:spMkLst>
            <pc:docMk/>
            <pc:sldMk cId="190812654" sldId="591"/>
            <ac:spMk id="4" creationId="{CF86E2D4-6F2E-4C7B-B45D-C1B256F2A233}"/>
          </ac:spMkLst>
        </pc:spChg>
        <pc:spChg chg="add del">
          <ac:chgData name="Montague, Colleen" userId="16f4ec01-067a-4add-95c6-4ca14be792fd" providerId="ADAL" clId="{CBFC9D03-E48C-4034-BA81-E28518733364}" dt="2020-10-23T03:05:19.935" v="5280" actId="26606"/>
          <ac:spMkLst>
            <pc:docMk/>
            <pc:sldMk cId="190812654" sldId="591"/>
            <ac:spMk id="7" creationId="{44CC594A-A820-450F-B363-C19201FCFEC6}"/>
          </ac:spMkLst>
        </pc:spChg>
        <pc:spChg chg="add del">
          <ac:chgData name="Montague, Colleen" userId="16f4ec01-067a-4add-95c6-4ca14be792fd" providerId="ADAL" clId="{CBFC9D03-E48C-4034-BA81-E28518733364}" dt="2020-10-23T03:05:19.935" v="5280" actId="26606"/>
          <ac:spMkLst>
            <pc:docMk/>
            <pc:sldMk cId="190812654" sldId="591"/>
            <ac:spMk id="8" creationId="{59FAB3DA-E9ED-4574-ABCC-378BC0FF1BBC}"/>
          </ac:spMkLst>
        </pc:spChg>
        <pc:spChg chg="add del">
          <ac:chgData name="Montague, Colleen" userId="16f4ec01-067a-4add-95c6-4ca14be792fd" providerId="ADAL" clId="{CBFC9D03-E48C-4034-BA81-E28518733364}" dt="2020-10-23T03:05:19.935" v="5280" actId="26606"/>
          <ac:spMkLst>
            <pc:docMk/>
            <pc:sldMk cId="190812654" sldId="591"/>
            <ac:spMk id="9" creationId="{4379208A-B06D-458A-AD5E-EE9E3663C096}"/>
          </ac:spMkLst>
        </pc:spChg>
        <pc:spChg chg="add del">
          <ac:chgData name="Montague, Colleen" userId="16f4ec01-067a-4add-95c6-4ca14be792fd" providerId="ADAL" clId="{CBFC9D03-E48C-4034-BA81-E28518733364}" dt="2020-10-23T00:49:21.046" v="4267" actId="26606"/>
          <ac:spMkLst>
            <pc:docMk/>
            <pc:sldMk cId="190812654" sldId="591"/>
            <ac:spMk id="10" creationId="{25C8D2C1-DA83-420D-9635-D52CE066B5DA}"/>
          </ac:spMkLst>
        </pc:spChg>
        <pc:spChg chg="add del">
          <ac:chgData name="Montague, Colleen" userId="16f4ec01-067a-4add-95c6-4ca14be792fd" providerId="ADAL" clId="{CBFC9D03-E48C-4034-BA81-E28518733364}" dt="2020-10-23T03:05:19.935" v="5280" actId="26606"/>
          <ac:spMkLst>
            <pc:docMk/>
            <pc:sldMk cId="190812654" sldId="591"/>
            <ac:spMk id="11" creationId="{53B8D6B0-55D6-48DC-86D8-FD95D5F118AB}"/>
          </ac:spMkLst>
        </pc:spChg>
        <pc:spChg chg="add del">
          <ac:chgData name="Montague, Colleen" userId="16f4ec01-067a-4add-95c6-4ca14be792fd" providerId="ADAL" clId="{CBFC9D03-E48C-4034-BA81-E28518733364}" dt="2020-10-23T00:49:21.046" v="4267" actId="26606"/>
          <ac:spMkLst>
            <pc:docMk/>
            <pc:sldMk cId="190812654" sldId="591"/>
            <ac:spMk id="12" creationId="{434F74C9-6A0B-409E-AD1C-45B58BE91BB8}"/>
          </ac:spMkLst>
        </pc:spChg>
        <pc:spChg chg="add del">
          <ac:chgData name="Montague, Colleen" userId="16f4ec01-067a-4add-95c6-4ca14be792fd" providerId="ADAL" clId="{CBFC9D03-E48C-4034-BA81-E28518733364}" dt="2020-10-23T03:06:10.697" v="5312" actId="26606"/>
          <ac:spMkLst>
            <pc:docMk/>
            <pc:sldMk cId="190812654" sldId="591"/>
            <ac:spMk id="13" creationId="{4E4490D0-3672-446A-AC12-B4830333BDDD}"/>
          </ac:spMkLst>
        </pc:spChg>
        <pc:spChg chg="add del">
          <ac:chgData name="Montague, Colleen" userId="16f4ec01-067a-4add-95c6-4ca14be792fd" providerId="ADAL" clId="{CBFC9D03-E48C-4034-BA81-E28518733364}" dt="2020-10-23T03:06:10.697" v="5312" actId="26606"/>
          <ac:spMkLst>
            <pc:docMk/>
            <pc:sldMk cId="190812654" sldId="591"/>
            <ac:spMk id="15" creationId="{39CB82C2-DF65-4EC1-8280-F201D50F570B}"/>
          </ac:spMkLst>
        </pc:spChg>
        <pc:spChg chg="add del">
          <ac:chgData name="Montague, Colleen" userId="16f4ec01-067a-4add-95c6-4ca14be792fd" providerId="ADAL" clId="{CBFC9D03-E48C-4034-BA81-E28518733364}" dt="2020-10-23T00:49:21.046" v="4267" actId="26606"/>
          <ac:spMkLst>
            <pc:docMk/>
            <pc:sldMk cId="190812654" sldId="591"/>
            <ac:spMk id="18" creationId="{C4E89C94-E462-4566-A15A-32835FD68BCD}"/>
          </ac:spMkLst>
        </pc:spChg>
        <pc:spChg chg="add del">
          <ac:chgData name="Montague, Colleen" userId="16f4ec01-067a-4add-95c6-4ca14be792fd" providerId="ADAL" clId="{CBFC9D03-E48C-4034-BA81-E28518733364}" dt="2020-10-23T03:06:10.697" v="5312" actId="26606"/>
          <ac:spMkLst>
            <pc:docMk/>
            <pc:sldMk cId="190812654" sldId="591"/>
            <ac:spMk id="19" creationId="{FA4CD5CB-D209-4D70-8CA4-629731C59219}"/>
          </ac:spMkLst>
        </pc:spChg>
        <pc:spChg chg="add del">
          <ac:chgData name="Montague, Colleen" userId="16f4ec01-067a-4add-95c6-4ca14be792fd" providerId="ADAL" clId="{CBFC9D03-E48C-4034-BA81-E28518733364}" dt="2020-10-23T00:49:21.046" v="4267" actId="26606"/>
          <ac:spMkLst>
            <pc:docMk/>
            <pc:sldMk cId="190812654" sldId="591"/>
            <ac:spMk id="20" creationId="{E25F4A20-71FB-4A26-92E2-89DED49264CA}"/>
          </ac:spMkLst>
        </pc:spChg>
        <pc:spChg chg="add del">
          <ac:chgData name="Montague, Colleen" userId="16f4ec01-067a-4add-95c6-4ca14be792fd" providerId="ADAL" clId="{CBFC9D03-E48C-4034-BA81-E28518733364}" dt="2020-10-23T00:49:24.640" v="4269" actId="26606"/>
          <ac:spMkLst>
            <pc:docMk/>
            <pc:sldMk cId="190812654" sldId="591"/>
            <ac:spMk id="22" creationId="{593ACC25-C262-417A-8AA9-0641C772BDB6}"/>
          </ac:spMkLst>
        </pc:spChg>
        <pc:spChg chg="add del">
          <ac:chgData name="Montague, Colleen" userId="16f4ec01-067a-4add-95c6-4ca14be792fd" providerId="ADAL" clId="{CBFC9D03-E48C-4034-BA81-E28518733364}" dt="2020-10-23T00:49:24.640" v="4269" actId="26606"/>
          <ac:spMkLst>
            <pc:docMk/>
            <pc:sldMk cId="190812654" sldId="591"/>
            <ac:spMk id="23" creationId="{4E4490D0-3672-446A-AC12-B4830333BDDD}"/>
          </ac:spMkLst>
        </pc:spChg>
        <pc:spChg chg="add del">
          <ac:chgData name="Montague, Colleen" userId="16f4ec01-067a-4add-95c6-4ca14be792fd" providerId="ADAL" clId="{CBFC9D03-E48C-4034-BA81-E28518733364}" dt="2020-10-23T00:49:24.640" v="4269" actId="26606"/>
          <ac:spMkLst>
            <pc:docMk/>
            <pc:sldMk cId="190812654" sldId="591"/>
            <ac:spMk id="24" creationId="{39CB82C2-DF65-4EC1-8280-F201D50F570B}"/>
          </ac:spMkLst>
        </pc:spChg>
        <pc:spChg chg="add del">
          <ac:chgData name="Montague, Colleen" userId="16f4ec01-067a-4add-95c6-4ca14be792fd" providerId="ADAL" clId="{CBFC9D03-E48C-4034-BA81-E28518733364}" dt="2020-10-23T00:49:24.640" v="4269" actId="26606"/>
          <ac:spMkLst>
            <pc:docMk/>
            <pc:sldMk cId="190812654" sldId="591"/>
            <ac:spMk id="26" creationId="{FA4CD5CB-D209-4D70-8CA4-629731C59219}"/>
          </ac:spMkLst>
        </pc:spChg>
        <pc:spChg chg="add del">
          <ac:chgData name="Montague, Colleen" userId="16f4ec01-067a-4add-95c6-4ca14be792fd" providerId="ADAL" clId="{CBFC9D03-E48C-4034-BA81-E28518733364}" dt="2020-10-23T00:49:24.640" v="4269" actId="26606"/>
          <ac:spMkLst>
            <pc:docMk/>
            <pc:sldMk cId="190812654" sldId="591"/>
            <ac:spMk id="28" creationId="{B4C27B90-DF2B-4D00-BA07-18ED774CD2F1}"/>
          </ac:spMkLst>
        </pc:spChg>
        <pc:spChg chg="add del">
          <ac:chgData name="Montague, Colleen" userId="16f4ec01-067a-4add-95c6-4ca14be792fd" providerId="ADAL" clId="{CBFC9D03-E48C-4034-BA81-E28518733364}" dt="2020-10-23T03:06:10.697" v="5312" actId="26606"/>
          <ac:spMkLst>
            <pc:docMk/>
            <pc:sldMk cId="190812654" sldId="591"/>
            <ac:spMk id="29" creationId="{B4C27B90-DF2B-4D00-BA07-18ED774CD2F1}"/>
          </ac:spMkLst>
        </pc:spChg>
        <pc:spChg chg="add del">
          <ac:chgData name="Montague, Colleen" userId="16f4ec01-067a-4add-95c6-4ca14be792fd" providerId="ADAL" clId="{CBFC9D03-E48C-4034-BA81-E28518733364}" dt="2020-10-23T00:49:47.326" v="4313" actId="26606"/>
          <ac:spMkLst>
            <pc:docMk/>
            <pc:sldMk cId="190812654" sldId="591"/>
            <ac:spMk id="30" creationId="{25C8D2C1-DA83-420D-9635-D52CE066B5DA}"/>
          </ac:spMkLst>
        </pc:spChg>
        <pc:spChg chg="add del">
          <ac:chgData name="Montague, Colleen" userId="16f4ec01-067a-4add-95c6-4ca14be792fd" providerId="ADAL" clId="{CBFC9D03-E48C-4034-BA81-E28518733364}" dt="2020-10-23T00:49:47.326" v="4313" actId="26606"/>
          <ac:spMkLst>
            <pc:docMk/>
            <pc:sldMk cId="190812654" sldId="591"/>
            <ac:spMk id="31" creationId="{434F74C9-6A0B-409E-AD1C-45B58BE91BB8}"/>
          </ac:spMkLst>
        </pc:spChg>
        <pc:spChg chg="add del">
          <ac:chgData name="Montague, Colleen" userId="16f4ec01-067a-4add-95c6-4ca14be792fd" providerId="ADAL" clId="{CBFC9D03-E48C-4034-BA81-E28518733364}" dt="2020-10-23T00:49:47.326" v="4313" actId="26606"/>
          <ac:spMkLst>
            <pc:docMk/>
            <pc:sldMk cId="190812654" sldId="591"/>
            <ac:spMk id="33" creationId="{90AA6468-80AC-4DDF-9CFB-C7A9507E203F}"/>
          </ac:spMkLst>
        </pc:spChg>
        <pc:spChg chg="add del">
          <ac:chgData name="Montague, Colleen" userId="16f4ec01-067a-4add-95c6-4ca14be792fd" providerId="ADAL" clId="{CBFC9D03-E48C-4034-BA81-E28518733364}" dt="2020-10-23T00:49:47.326" v="4313" actId="26606"/>
          <ac:spMkLst>
            <pc:docMk/>
            <pc:sldMk cId="190812654" sldId="591"/>
            <ac:spMk id="34" creationId="{4AB900CC-5074-4746-A1A4-AF640455BD43}"/>
          </ac:spMkLst>
        </pc:spChg>
        <pc:spChg chg="add del">
          <ac:chgData name="Montague, Colleen" userId="16f4ec01-067a-4add-95c6-4ca14be792fd" providerId="ADAL" clId="{CBFC9D03-E48C-4034-BA81-E28518733364}" dt="2020-10-23T03:06:10.697" v="5312" actId="26606"/>
          <ac:spMkLst>
            <pc:docMk/>
            <pc:sldMk cId="190812654" sldId="591"/>
            <ac:spMk id="35" creationId="{593ACC25-C262-417A-8AA9-0641C772BDB6}"/>
          </ac:spMkLst>
        </pc:spChg>
        <pc:spChg chg="add del">
          <ac:chgData name="Montague, Colleen" userId="16f4ec01-067a-4add-95c6-4ca14be792fd" providerId="ADAL" clId="{CBFC9D03-E48C-4034-BA81-E28518733364}" dt="2020-10-23T03:06:59.374" v="5315" actId="26606"/>
          <ac:spMkLst>
            <pc:docMk/>
            <pc:sldMk cId="190812654" sldId="591"/>
            <ac:spMk id="38" creationId="{C609E9FA-BDDE-45C4-8F5E-974D4208D2EA}"/>
          </ac:spMkLst>
        </pc:spChg>
        <pc:spChg chg="add del">
          <ac:chgData name="Montague, Colleen" userId="16f4ec01-067a-4add-95c6-4ca14be792fd" providerId="ADAL" clId="{CBFC9D03-E48C-4034-BA81-E28518733364}" dt="2020-10-23T03:06:59.374" v="5315" actId="26606"/>
          <ac:spMkLst>
            <pc:docMk/>
            <pc:sldMk cId="190812654" sldId="591"/>
            <ac:spMk id="39" creationId="{B55F4E73-DBBB-4580-A6C2-B0A9297C998C}"/>
          </ac:spMkLst>
        </pc:spChg>
        <pc:spChg chg="add del">
          <ac:chgData name="Montague, Colleen" userId="16f4ec01-067a-4add-95c6-4ca14be792fd" providerId="ADAL" clId="{CBFC9D03-E48C-4034-BA81-E28518733364}" dt="2020-10-23T03:06:02.330" v="5311" actId="26606"/>
          <ac:spMkLst>
            <pc:docMk/>
            <pc:sldMk cId="190812654" sldId="591"/>
            <ac:spMk id="40" creationId="{25C8D2C1-DA83-420D-9635-D52CE066B5DA}"/>
          </ac:spMkLst>
        </pc:spChg>
        <pc:spChg chg="add del">
          <ac:chgData name="Montague, Colleen" userId="16f4ec01-067a-4add-95c6-4ca14be792fd" providerId="ADAL" clId="{CBFC9D03-E48C-4034-BA81-E28518733364}" dt="2020-10-23T03:06:59.374" v="5315" actId="26606"/>
          <ac:spMkLst>
            <pc:docMk/>
            <pc:sldMk cId="190812654" sldId="591"/>
            <ac:spMk id="41" creationId="{7737E529-E43B-4948-B3C4-7F6B806FCCFD}"/>
          </ac:spMkLst>
        </pc:spChg>
        <pc:spChg chg="add del">
          <ac:chgData name="Montague, Colleen" userId="16f4ec01-067a-4add-95c6-4ca14be792fd" providerId="ADAL" clId="{CBFC9D03-E48C-4034-BA81-E28518733364}" dt="2020-10-23T03:06:02.330" v="5311" actId="26606"/>
          <ac:spMkLst>
            <pc:docMk/>
            <pc:sldMk cId="190812654" sldId="591"/>
            <ac:spMk id="42" creationId="{434F74C9-6A0B-409E-AD1C-45B58BE91BB8}"/>
          </ac:spMkLst>
        </pc:spChg>
        <pc:spChg chg="add del">
          <ac:chgData name="Montague, Colleen" userId="16f4ec01-067a-4add-95c6-4ca14be792fd" providerId="ADAL" clId="{CBFC9D03-E48C-4034-BA81-E28518733364}" dt="2020-10-23T03:06:59.367" v="5314" actId="26606"/>
          <ac:spMkLst>
            <pc:docMk/>
            <pc:sldMk cId="190812654" sldId="591"/>
            <ac:spMk id="43" creationId="{4E4490D0-3672-446A-AC12-B4830333BDDD}"/>
          </ac:spMkLst>
        </pc:spChg>
        <pc:spChg chg="add del">
          <ac:chgData name="Montague, Colleen" userId="16f4ec01-067a-4add-95c6-4ca14be792fd" providerId="ADAL" clId="{CBFC9D03-E48C-4034-BA81-E28518733364}" dt="2020-10-23T03:06:59.367" v="5314" actId="26606"/>
          <ac:spMkLst>
            <pc:docMk/>
            <pc:sldMk cId="190812654" sldId="591"/>
            <ac:spMk id="45" creationId="{39CB82C2-DF65-4EC1-8280-F201D50F570B}"/>
          </ac:spMkLst>
        </pc:spChg>
        <pc:spChg chg="add del">
          <ac:chgData name="Montague, Colleen" userId="16f4ec01-067a-4add-95c6-4ca14be792fd" providerId="ADAL" clId="{CBFC9D03-E48C-4034-BA81-E28518733364}" dt="2020-10-23T03:06:02.330" v="5311" actId="26606"/>
          <ac:spMkLst>
            <pc:docMk/>
            <pc:sldMk cId="190812654" sldId="591"/>
            <ac:spMk id="46" creationId="{B76D919A-FC3E-4B4E-BAF0-ED6CFB8DC4AE}"/>
          </ac:spMkLst>
        </pc:spChg>
        <pc:spChg chg="add del">
          <ac:chgData name="Montague, Colleen" userId="16f4ec01-067a-4add-95c6-4ca14be792fd" providerId="ADAL" clId="{CBFC9D03-E48C-4034-BA81-E28518733364}" dt="2020-10-23T03:06:02.330" v="5311" actId="26606"/>
          <ac:spMkLst>
            <pc:docMk/>
            <pc:sldMk cId="190812654" sldId="591"/>
            <ac:spMk id="48" creationId="{8F66ACBD-1C82-4782-AA7C-05504DD7DE77}"/>
          </ac:spMkLst>
        </pc:spChg>
        <pc:spChg chg="add del">
          <ac:chgData name="Montague, Colleen" userId="16f4ec01-067a-4add-95c6-4ca14be792fd" providerId="ADAL" clId="{CBFC9D03-E48C-4034-BA81-E28518733364}" dt="2020-10-23T03:06:59.367" v="5314" actId="26606"/>
          <ac:spMkLst>
            <pc:docMk/>
            <pc:sldMk cId="190812654" sldId="591"/>
            <ac:spMk id="52" creationId="{FA4CD5CB-D209-4D70-8CA4-629731C59219}"/>
          </ac:spMkLst>
        </pc:spChg>
        <pc:spChg chg="add del">
          <ac:chgData name="Montague, Colleen" userId="16f4ec01-067a-4add-95c6-4ca14be792fd" providerId="ADAL" clId="{CBFC9D03-E48C-4034-BA81-E28518733364}" dt="2020-10-23T03:06:59.367" v="5314" actId="26606"/>
          <ac:spMkLst>
            <pc:docMk/>
            <pc:sldMk cId="190812654" sldId="591"/>
            <ac:spMk id="56" creationId="{B4C27B90-DF2B-4D00-BA07-18ED774CD2F1}"/>
          </ac:spMkLst>
        </pc:spChg>
        <pc:spChg chg="add del">
          <ac:chgData name="Montague, Colleen" userId="16f4ec01-067a-4add-95c6-4ca14be792fd" providerId="ADAL" clId="{CBFC9D03-E48C-4034-BA81-E28518733364}" dt="2020-10-23T03:06:59.367" v="5314" actId="26606"/>
          <ac:spMkLst>
            <pc:docMk/>
            <pc:sldMk cId="190812654" sldId="591"/>
            <ac:spMk id="58" creationId="{593ACC25-C262-417A-8AA9-0641C772BDB6}"/>
          </ac:spMkLst>
        </pc:spChg>
        <pc:spChg chg="add del">
          <ac:chgData name="Montague, Colleen" userId="16f4ec01-067a-4add-95c6-4ca14be792fd" providerId="ADAL" clId="{CBFC9D03-E48C-4034-BA81-E28518733364}" dt="2020-10-23T03:07:16.986" v="5318" actId="26606"/>
          <ac:spMkLst>
            <pc:docMk/>
            <pc:sldMk cId="190812654" sldId="591"/>
            <ac:spMk id="61" creationId="{B55F4E73-DBBB-4580-A6C2-B0A9297C998C}"/>
          </ac:spMkLst>
        </pc:spChg>
        <pc:spChg chg="add del">
          <ac:chgData name="Montague, Colleen" userId="16f4ec01-067a-4add-95c6-4ca14be792fd" providerId="ADAL" clId="{CBFC9D03-E48C-4034-BA81-E28518733364}" dt="2020-10-23T03:07:16.986" v="5318" actId="26606"/>
          <ac:spMkLst>
            <pc:docMk/>
            <pc:sldMk cId="190812654" sldId="591"/>
            <ac:spMk id="62" creationId="{C609E9FA-BDDE-45C4-8F5E-974D4208D2EA}"/>
          </ac:spMkLst>
        </pc:spChg>
        <pc:spChg chg="add del">
          <ac:chgData name="Montague, Colleen" userId="16f4ec01-067a-4add-95c6-4ca14be792fd" providerId="ADAL" clId="{CBFC9D03-E48C-4034-BA81-E28518733364}" dt="2020-10-23T03:07:16.986" v="5318" actId="26606"/>
          <ac:spMkLst>
            <pc:docMk/>
            <pc:sldMk cId="190812654" sldId="591"/>
            <ac:spMk id="63" creationId="{7737E529-E43B-4948-B3C4-7F6B806FCCFD}"/>
          </ac:spMkLst>
        </pc:spChg>
        <pc:spChg chg="add del">
          <ac:chgData name="Montague, Colleen" userId="16f4ec01-067a-4add-95c6-4ca14be792fd" providerId="ADAL" clId="{CBFC9D03-E48C-4034-BA81-E28518733364}" dt="2020-10-23T03:07:16.968" v="5317" actId="26606"/>
          <ac:spMkLst>
            <pc:docMk/>
            <pc:sldMk cId="190812654" sldId="591"/>
            <ac:spMk id="68" creationId="{25C8D2C1-DA83-420D-9635-D52CE066B5DA}"/>
          </ac:spMkLst>
        </pc:spChg>
        <pc:spChg chg="add del">
          <ac:chgData name="Montague, Colleen" userId="16f4ec01-067a-4add-95c6-4ca14be792fd" providerId="ADAL" clId="{CBFC9D03-E48C-4034-BA81-E28518733364}" dt="2020-10-23T03:07:16.968" v="5317" actId="26606"/>
          <ac:spMkLst>
            <pc:docMk/>
            <pc:sldMk cId="190812654" sldId="591"/>
            <ac:spMk id="70" creationId="{434F74C9-6A0B-409E-AD1C-45B58BE91BB8}"/>
          </ac:spMkLst>
        </pc:spChg>
        <pc:spChg chg="add del">
          <ac:chgData name="Montague, Colleen" userId="16f4ec01-067a-4add-95c6-4ca14be792fd" providerId="ADAL" clId="{CBFC9D03-E48C-4034-BA81-E28518733364}" dt="2020-10-23T03:07:16.968" v="5317" actId="26606"/>
          <ac:spMkLst>
            <pc:docMk/>
            <pc:sldMk cId="190812654" sldId="591"/>
            <ac:spMk id="74" creationId="{B76D919A-FC3E-4B4E-BAF0-ED6CFB8DC4AE}"/>
          </ac:spMkLst>
        </pc:spChg>
        <pc:spChg chg="add del">
          <ac:chgData name="Montague, Colleen" userId="16f4ec01-067a-4add-95c6-4ca14be792fd" providerId="ADAL" clId="{CBFC9D03-E48C-4034-BA81-E28518733364}" dt="2020-10-23T03:07:16.968" v="5317" actId="26606"/>
          <ac:spMkLst>
            <pc:docMk/>
            <pc:sldMk cId="190812654" sldId="591"/>
            <ac:spMk id="76" creationId="{8F66ACBD-1C82-4782-AA7C-05504DD7DE77}"/>
          </ac:spMkLst>
        </pc:spChg>
        <pc:spChg chg="add">
          <ac:chgData name="Montague, Colleen" userId="16f4ec01-067a-4add-95c6-4ca14be792fd" providerId="ADAL" clId="{CBFC9D03-E48C-4034-BA81-E28518733364}" dt="2020-10-23T03:07:16.986" v="5318" actId="26606"/>
          <ac:spMkLst>
            <pc:docMk/>
            <pc:sldMk cId="190812654" sldId="591"/>
            <ac:spMk id="78" creationId="{4618AE32-A526-42FC-A854-732740BD38DA}"/>
          </ac:spMkLst>
        </pc:spChg>
        <pc:spChg chg="add">
          <ac:chgData name="Montague, Colleen" userId="16f4ec01-067a-4add-95c6-4ca14be792fd" providerId="ADAL" clId="{CBFC9D03-E48C-4034-BA81-E28518733364}" dt="2020-10-23T03:07:16.986" v="5318" actId="26606"/>
          <ac:spMkLst>
            <pc:docMk/>
            <pc:sldMk cId="190812654" sldId="591"/>
            <ac:spMk id="79" creationId="{25C8D2C1-DA83-420D-9635-D52CE066B5DA}"/>
          </ac:spMkLst>
        </pc:spChg>
        <pc:spChg chg="add">
          <ac:chgData name="Montague, Colleen" userId="16f4ec01-067a-4add-95c6-4ca14be792fd" providerId="ADAL" clId="{CBFC9D03-E48C-4034-BA81-E28518733364}" dt="2020-10-23T03:07:16.986" v="5318" actId="26606"/>
          <ac:spMkLst>
            <pc:docMk/>
            <pc:sldMk cId="190812654" sldId="591"/>
            <ac:spMk id="80" creationId="{434F74C9-6A0B-409E-AD1C-45B58BE91BB8}"/>
          </ac:spMkLst>
        </pc:spChg>
        <pc:spChg chg="add">
          <ac:chgData name="Montague, Colleen" userId="16f4ec01-067a-4add-95c6-4ca14be792fd" providerId="ADAL" clId="{CBFC9D03-E48C-4034-BA81-E28518733364}" dt="2020-10-23T03:07:16.986" v="5318" actId="26606"/>
          <ac:spMkLst>
            <pc:docMk/>
            <pc:sldMk cId="190812654" sldId="591"/>
            <ac:spMk id="83" creationId="{1C520CBD-F82E-44E4-BDA5-128716AD79C8}"/>
          </ac:spMkLst>
        </pc:spChg>
        <pc:picChg chg="add mod ord">
          <ac:chgData name="Montague, Colleen" userId="16f4ec01-067a-4add-95c6-4ca14be792fd" providerId="ADAL" clId="{CBFC9D03-E48C-4034-BA81-E28518733364}" dt="2020-10-23T03:07:16.986" v="5318" actId="26606"/>
          <ac:picMkLst>
            <pc:docMk/>
            <pc:sldMk cId="190812654" sldId="591"/>
            <ac:picMk id="5" creationId="{A2D56E7C-1577-4FC4-A75D-E048EEC88782}"/>
          </ac:picMkLst>
        </pc:picChg>
        <pc:cxnChg chg="add del">
          <ac:chgData name="Montague, Colleen" userId="16f4ec01-067a-4add-95c6-4ca14be792fd" providerId="ADAL" clId="{CBFC9D03-E48C-4034-BA81-E28518733364}" dt="2020-10-23T00:49:21.046" v="4267" actId="26606"/>
          <ac:cxnSpMkLst>
            <pc:docMk/>
            <pc:sldMk cId="190812654" sldId="591"/>
            <ac:cxnSpMk id="14" creationId="{F5486A9D-1265-4B57-91E6-68E666B978BC}"/>
          </ac:cxnSpMkLst>
        </pc:cxnChg>
        <pc:cxnChg chg="add del">
          <ac:chgData name="Montague, Colleen" userId="16f4ec01-067a-4add-95c6-4ca14be792fd" providerId="ADAL" clId="{CBFC9D03-E48C-4034-BA81-E28518733364}" dt="2020-10-23T00:49:21.046" v="4267" actId="26606"/>
          <ac:cxnSpMkLst>
            <pc:docMk/>
            <pc:sldMk cId="190812654" sldId="591"/>
            <ac:cxnSpMk id="16" creationId="{4071767D-5FF7-4508-B8B7-BB60FF3AB250}"/>
          </ac:cxnSpMkLst>
        </pc:cxnChg>
        <pc:cxnChg chg="add del">
          <ac:chgData name="Montague, Colleen" userId="16f4ec01-067a-4add-95c6-4ca14be792fd" providerId="ADAL" clId="{CBFC9D03-E48C-4034-BA81-E28518733364}" dt="2020-10-23T03:06:10.697" v="5312" actId="26606"/>
          <ac:cxnSpMkLst>
            <pc:docMk/>
            <pc:sldMk cId="190812654" sldId="591"/>
            <ac:cxnSpMk id="17" creationId="{7E1D4427-852B-4B37-8E76-0E9F1810BA2A}"/>
          </ac:cxnSpMkLst>
        </pc:cxnChg>
        <pc:cxnChg chg="add del">
          <ac:chgData name="Montague, Colleen" userId="16f4ec01-067a-4add-95c6-4ca14be792fd" providerId="ADAL" clId="{CBFC9D03-E48C-4034-BA81-E28518733364}" dt="2020-10-23T03:06:10.697" v="5312" actId="26606"/>
          <ac:cxnSpMkLst>
            <pc:docMk/>
            <pc:sldMk cId="190812654" sldId="591"/>
            <ac:cxnSpMk id="21" creationId="{5C6A2BAE-B461-4B55-8E1F-0722ABDD1393}"/>
          </ac:cxnSpMkLst>
        </pc:cxnChg>
        <pc:cxnChg chg="add del">
          <ac:chgData name="Montague, Colleen" userId="16f4ec01-067a-4add-95c6-4ca14be792fd" providerId="ADAL" clId="{CBFC9D03-E48C-4034-BA81-E28518733364}" dt="2020-10-23T00:49:24.640" v="4269" actId="26606"/>
          <ac:cxnSpMkLst>
            <pc:docMk/>
            <pc:sldMk cId="190812654" sldId="591"/>
            <ac:cxnSpMk id="25" creationId="{7E1D4427-852B-4B37-8E76-0E9F1810BA2A}"/>
          </ac:cxnSpMkLst>
        </pc:cxnChg>
        <pc:cxnChg chg="add del">
          <ac:chgData name="Montague, Colleen" userId="16f4ec01-067a-4add-95c6-4ca14be792fd" providerId="ADAL" clId="{CBFC9D03-E48C-4034-BA81-E28518733364}" dt="2020-10-23T00:49:24.640" v="4269" actId="26606"/>
          <ac:cxnSpMkLst>
            <pc:docMk/>
            <pc:sldMk cId="190812654" sldId="591"/>
            <ac:cxnSpMk id="27" creationId="{5C6A2BAE-B461-4B55-8E1F-0722ABDD1393}"/>
          </ac:cxnSpMkLst>
        </pc:cxnChg>
        <pc:cxnChg chg="add del">
          <ac:chgData name="Montague, Colleen" userId="16f4ec01-067a-4add-95c6-4ca14be792fd" providerId="ADAL" clId="{CBFC9D03-E48C-4034-BA81-E28518733364}" dt="2020-10-23T00:49:47.326" v="4313" actId="26606"/>
          <ac:cxnSpMkLst>
            <pc:docMk/>
            <pc:sldMk cId="190812654" sldId="591"/>
            <ac:cxnSpMk id="32" creationId="{F5486A9D-1265-4B57-91E6-68E666B978BC}"/>
          </ac:cxnSpMkLst>
        </pc:cxnChg>
        <pc:cxnChg chg="add del">
          <ac:chgData name="Montague, Colleen" userId="16f4ec01-067a-4add-95c6-4ca14be792fd" providerId="ADAL" clId="{CBFC9D03-E48C-4034-BA81-E28518733364}" dt="2020-10-23T03:06:59.374" v="5315" actId="26606"/>
          <ac:cxnSpMkLst>
            <pc:docMk/>
            <pc:sldMk cId="190812654" sldId="591"/>
            <ac:cxnSpMk id="37" creationId="{45549E29-E797-4A00-B030-3AB01640CFDC}"/>
          </ac:cxnSpMkLst>
        </pc:cxnChg>
        <pc:cxnChg chg="add del">
          <ac:chgData name="Montague, Colleen" userId="16f4ec01-067a-4add-95c6-4ca14be792fd" providerId="ADAL" clId="{CBFC9D03-E48C-4034-BA81-E28518733364}" dt="2020-10-23T03:06:02.330" v="5311" actId="26606"/>
          <ac:cxnSpMkLst>
            <pc:docMk/>
            <pc:sldMk cId="190812654" sldId="591"/>
            <ac:cxnSpMk id="44" creationId="{F5486A9D-1265-4B57-91E6-68E666B978BC}"/>
          </ac:cxnSpMkLst>
        </pc:cxnChg>
        <pc:cxnChg chg="add del">
          <ac:chgData name="Montague, Colleen" userId="16f4ec01-067a-4add-95c6-4ca14be792fd" providerId="ADAL" clId="{CBFC9D03-E48C-4034-BA81-E28518733364}" dt="2020-10-23T03:06:59.367" v="5314" actId="26606"/>
          <ac:cxnSpMkLst>
            <pc:docMk/>
            <pc:sldMk cId="190812654" sldId="591"/>
            <ac:cxnSpMk id="50" creationId="{7E1D4427-852B-4B37-8E76-0E9F1810BA2A}"/>
          </ac:cxnSpMkLst>
        </pc:cxnChg>
        <pc:cxnChg chg="add del">
          <ac:chgData name="Montague, Colleen" userId="16f4ec01-067a-4add-95c6-4ca14be792fd" providerId="ADAL" clId="{CBFC9D03-E48C-4034-BA81-E28518733364}" dt="2020-10-23T03:06:59.367" v="5314" actId="26606"/>
          <ac:cxnSpMkLst>
            <pc:docMk/>
            <pc:sldMk cId="190812654" sldId="591"/>
            <ac:cxnSpMk id="54" creationId="{5C6A2BAE-B461-4B55-8E1F-0722ABDD1393}"/>
          </ac:cxnSpMkLst>
        </pc:cxnChg>
        <pc:cxnChg chg="add del">
          <ac:chgData name="Montague, Colleen" userId="16f4ec01-067a-4add-95c6-4ca14be792fd" providerId="ADAL" clId="{CBFC9D03-E48C-4034-BA81-E28518733364}" dt="2020-10-23T03:07:16.986" v="5318" actId="26606"/>
          <ac:cxnSpMkLst>
            <pc:docMk/>
            <pc:sldMk cId="190812654" sldId="591"/>
            <ac:cxnSpMk id="60" creationId="{45549E29-E797-4A00-B030-3AB01640CFDC}"/>
          </ac:cxnSpMkLst>
        </pc:cxnChg>
        <pc:cxnChg chg="add del">
          <ac:chgData name="Montague, Colleen" userId="16f4ec01-067a-4add-95c6-4ca14be792fd" providerId="ADAL" clId="{CBFC9D03-E48C-4034-BA81-E28518733364}" dt="2020-10-23T03:07:16.968" v="5317" actId="26606"/>
          <ac:cxnSpMkLst>
            <pc:docMk/>
            <pc:sldMk cId="190812654" sldId="591"/>
            <ac:cxnSpMk id="72" creationId="{F5486A9D-1265-4B57-91E6-68E666B978BC}"/>
          </ac:cxnSpMkLst>
        </pc:cxnChg>
        <pc:cxnChg chg="add">
          <ac:chgData name="Montague, Colleen" userId="16f4ec01-067a-4add-95c6-4ca14be792fd" providerId="ADAL" clId="{CBFC9D03-E48C-4034-BA81-E28518733364}" dt="2020-10-23T03:07:16.986" v="5318" actId="26606"/>
          <ac:cxnSpMkLst>
            <pc:docMk/>
            <pc:sldMk cId="190812654" sldId="591"/>
            <ac:cxnSpMk id="81" creationId="{F5486A9D-1265-4B57-91E6-68E666B978BC}"/>
          </ac:cxnSpMkLst>
        </pc:cxnChg>
        <pc:cxnChg chg="add">
          <ac:chgData name="Montague, Colleen" userId="16f4ec01-067a-4add-95c6-4ca14be792fd" providerId="ADAL" clId="{CBFC9D03-E48C-4034-BA81-E28518733364}" dt="2020-10-23T03:07:16.986" v="5318" actId="26606"/>
          <ac:cxnSpMkLst>
            <pc:docMk/>
            <pc:sldMk cId="190812654" sldId="591"/>
            <ac:cxnSpMk id="82" creationId="{77AB95BF-57D0-4E49-9EF2-408B47C8D40D}"/>
          </ac:cxnSpMkLst>
        </pc:cxnChg>
      </pc:sldChg>
      <pc:sldChg chg="modSp add del mod ord modNotesTx">
        <pc:chgData name="Montague, Colleen" userId="16f4ec01-067a-4add-95c6-4ca14be792fd" providerId="ADAL" clId="{CBFC9D03-E48C-4034-BA81-E28518733364}" dt="2020-10-23T03:19:07.180" v="5711" actId="47"/>
        <pc:sldMkLst>
          <pc:docMk/>
          <pc:sldMk cId="3027823680" sldId="592"/>
        </pc:sldMkLst>
        <pc:spChg chg="mod">
          <ac:chgData name="Montague, Colleen" userId="16f4ec01-067a-4add-95c6-4ca14be792fd" providerId="ADAL" clId="{CBFC9D03-E48C-4034-BA81-E28518733364}" dt="2020-10-23T03:10:56.603" v="5359" actId="6549"/>
          <ac:spMkLst>
            <pc:docMk/>
            <pc:sldMk cId="3027823680" sldId="592"/>
            <ac:spMk id="2" creationId="{F545EB5D-B018-41DA-BA89-B3F170928AC1}"/>
          </ac:spMkLst>
        </pc:spChg>
        <pc:spChg chg="mod">
          <ac:chgData name="Montague, Colleen" userId="16f4ec01-067a-4add-95c6-4ca14be792fd" providerId="ADAL" clId="{CBFC9D03-E48C-4034-BA81-E28518733364}" dt="2020-10-23T03:16:38.099" v="5603" actId="20577"/>
          <ac:spMkLst>
            <pc:docMk/>
            <pc:sldMk cId="3027823680" sldId="592"/>
            <ac:spMk id="3" creationId="{4585D160-2722-4C9D-B419-B54A3D1059CF}"/>
          </ac:spMkLst>
        </pc:spChg>
      </pc:sldChg>
      <pc:sldChg chg="modSp add mod modNotesTx">
        <pc:chgData name="Montague, Colleen" userId="16f4ec01-067a-4add-95c6-4ca14be792fd" providerId="ADAL" clId="{CBFC9D03-E48C-4034-BA81-E28518733364}" dt="2020-10-23T10:59:47.487" v="5894" actId="20577"/>
        <pc:sldMkLst>
          <pc:docMk/>
          <pc:sldMk cId="512420973" sldId="593"/>
        </pc:sldMkLst>
        <pc:spChg chg="mod">
          <ac:chgData name="Montague, Colleen" userId="16f4ec01-067a-4add-95c6-4ca14be792fd" providerId="ADAL" clId="{CBFC9D03-E48C-4034-BA81-E28518733364}" dt="2020-10-23T03:18:25.271" v="5689"/>
          <ac:spMkLst>
            <pc:docMk/>
            <pc:sldMk cId="512420973" sldId="593"/>
            <ac:spMk id="2" creationId="{7C9D79D7-6F2F-4F13-8080-593AF826DDEA}"/>
          </ac:spMkLst>
        </pc:spChg>
        <pc:spChg chg="mod">
          <ac:chgData name="Montague, Colleen" userId="16f4ec01-067a-4add-95c6-4ca14be792fd" providerId="ADAL" clId="{CBFC9D03-E48C-4034-BA81-E28518733364}" dt="2020-10-23T10:59:47.487" v="5894" actId="20577"/>
          <ac:spMkLst>
            <pc:docMk/>
            <pc:sldMk cId="512420973" sldId="593"/>
            <ac:spMk id="3" creationId="{EBDC0A05-0FE8-4948-806F-18B713D1F859}"/>
          </ac:spMkLst>
        </pc:spChg>
      </pc:sldChg>
      <pc:sldChg chg="modSp mod">
        <pc:chgData name="Montague, Colleen" userId="16f4ec01-067a-4add-95c6-4ca14be792fd" providerId="ADAL" clId="{CBFC9D03-E48C-4034-BA81-E28518733364}" dt="2020-10-23T13:21:02.917" v="6690" actId="20577"/>
        <pc:sldMkLst>
          <pc:docMk/>
          <pc:sldMk cId="2072318411" sldId="614"/>
        </pc:sldMkLst>
        <pc:spChg chg="mod">
          <ac:chgData name="Montague, Colleen" userId="16f4ec01-067a-4add-95c6-4ca14be792fd" providerId="ADAL" clId="{CBFC9D03-E48C-4034-BA81-E28518733364}" dt="2020-10-23T13:21:02.917" v="6690" actId="20577"/>
          <ac:spMkLst>
            <pc:docMk/>
            <pc:sldMk cId="2072318411" sldId="614"/>
            <ac:spMk id="3" creationId="{EBDC0A05-0FE8-4948-806F-18B713D1F859}"/>
          </ac:spMkLst>
        </pc:spChg>
      </pc:sldChg>
    </pc:docChg>
  </pc:docChgLst>
  <pc:docChgLst>
    <pc:chgData clId="Web-{72EAD750-E233-4636-BEA9-42A7F6078D67}"/>
    <pc:docChg chg="modSld">
      <pc:chgData name="" userId="" providerId="" clId="Web-{72EAD750-E233-4636-BEA9-42A7F6078D67}" dt="2020-10-22T15:40:03.632" v="27" actId="20577"/>
      <pc:docMkLst>
        <pc:docMk/>
      </pc:docMkLst>
      <pc:sldChg chg="modSp">
        <pc:chgData name="" userId="" providerId="" clId="Web-{72EAD750-E233-4636-BEA9-42A7F6078D67}" dt="2020-10-22T15:40:03.632" v="26" actId="20577"/>
        <pc:sldMkLst>
          <pc:docMk/>
          <pc:sldMk cId="1852091200" sldId="542"/>
        </pc:sldMkLst>
        <pc:spChg chg="mod">
          <ac:chgData name="" userId="" providerId="" clId="Web-{72EAD750-E233-4636-BEA9-42A7F6078D67}" dt="2020-10-22T15:40:03.632" v="26" actId="20577"/>
          <ac:spMkLst>
            <pc:docMk/>
            <pc:sldMk cId="1852091200" sldId="542"/>
            <ac:spMk id="5" creationId="{7D856908-29A3-4ABC-BFAC-BA3FB6BBBD85}"/>
          </ac:spMkLst>
        </pc:spChg>
      </pc:sldChg>
    </pc:docChg>
  </pc:docChgLst>
  <pc:docChgLst>
    <pc:chgData name="Tiersch, Sari" userId="fcc3f360-e4e3-4974-92e5-404d5f702eb2" providerId="ADAL" clId="{7B555AC3-0332-4913-B062-D63EF83FD641}"/>
    <pc:docChg chg="undo redo custSel mod addSld delSld modSld sldOrd modMainMaster addSection modSection">
      <pc:chgData name="Tiersch, Sari" userId="fcc3f360-e4e3-4974-92e5-404d5f702eb2" providerId="ADAL" clId="{7B555AC3-0332-4913-B062-D63EF83FD641}" dt="2020-10-23T15:53:27.439" v="15272" actId="27636"/>
      <pc:docMkLst>
        <pc:docMk/>
      </pc:docMkLst>
      <pc:sldChg chg="addSp delSp modSp mod setBg modClrScheme delDesignElem chgLayout modNotesTx">
        <pc:chgData name="Tiersch, Sari" userId="fcc3f360-e4e3-4974-92e5-404d5f702eb2" providerId="ADAL" clId="{7B555AC3-0332-4913-B062-D63EF83FD641}" dt="2020-10-23T15:34:04.287" v="14904" actId="13926"/>
        <pc:sldMkLst>
          <pc:docMk/>
          <pc:sldMk cId="2577746813" sldId="256"/>
        </pc:sldMkLst>
        <pc:spChg chg="mod ord">
          <ac:chgData name="Tiersch, Sari" userId="fcc3f360-e4e3-4974-92e5-404d5f702eb2" providerId="ADAL" clId="{7B555AC3-0332-4913-B062-D63EF83FD641}" dt="2020-10-23T15:34:04.287" v="14904" actId="13926"/>
          <ac:spMkLst>
            <pc:docMk/>
            <pc:sldMk cId="2577746813" sldId="256"/>
            <ac:spMk id="2" creationId="{00000000-0000-0000-0000-000000000000}"/>
          </ac:spMkLst>
        </pc:spChg>
        <pc:spChg chg="mod ord">
          <ac:chgData name="Tiersch, Sari" userId="fcc3f360-e4e3-4974-92e5-404d5f702eb2" providerId="ADAL" clId="{7B555AC3-0332-4913-B062-D63EF83FD641}" dt="2020-10-22T17:14:11.158" v="11774" actId="27636"/>
          <ac:spMkLst>
            <pc:docMk/>
            <pc:sldMk cId="2577746813" sldId="256"/>
            <ac:spMk id="3" creationId="{00000000-0000-0000-0000-000000000000}"/>
          </ac:spMkLst>
        </pc:spChg>
        <pc:spChg chg="add del mod ord">
          <ac:chgData name="Tiersch, Sari" userId="fcc3f360-e4e3-4974-92e5-404d5f702eb2" providerId="ADAL" clId="{7B555AC3-0332-4913-B062-D63EF83FD641}" dt="2020-10-20T20:01:12.948" v="3725" actId="700"/>
          <ac:spMkLst>
            <pc:docMk/>
            <pc:sldMk cId="2577746813" sldId="256"/>
            <ac:spMk id="4" creationId="{12BD5E3C-46D3-4DF6-9B13-A18FB49006BF}"/>
          </ac:spMkLst>
        </pc:spChg>
        <pc:spChg chg="add del">
          <ac:chgData name="Tiersch, Sari" userId="fcc3f360-e4e3-4974-92e5-404d5f702eb2" providerId="ADAL" clId="{7B555AC3-0332-4913-B062-D63EF83FD641}" dt="2020-10-20T17:25:45.699" v="1275" actId="26606"/>
          <ac:spMkLst>
            <pc:docMk/>
            <pc:sldMk cId="2577746813" sldId="256"/>
            <ac:spMk id="8" creationId="{52C0B2E1-0268-42EC-ABD3-94F81A05BCBD}"/>
          </ac:spMkLst>
        </pc:spChg>
        <pc:spChg chg="add del">
          <ac:chgData name="Tiersch, Sari" userId="fcc3f360-e4e3-4974-92e5-404d5f702eb2" providerId="ADAL" clId="{7B555AC3-0332-4913-B062-D63EF83FD641}" dt="2020-10-20T17:25:45.699" v="1275" actId="26606"/>
          <ac:spMkLst>
            <pc:docMk/>
            <pc:sldMk cId="2577746813" sldId="256"/>
            <ac:spMk id="10" creationId="{7D2256B4-48EA-40FC-BBC0-AA1EE6E0080C}"/>
          </ac:spMkLst>
        </pc:spChg>
        <pc:spChg chg="add del">
          <ac:chgData name="Tiersch, Sari" userId="fcc3f360-e4e3-4974-92e5-404d5f702eb2" providerId="ADAL" clId="{7B555AC3-0332-4913-B062-D63EF83FD641}" dt="2020-10-20T20:01:51.771" v="3734" actId="26606"/>
          <ac:spMkLst>
            <pc:docMk/>
            <pc:sldMk cId="2577746813" sldId="256"/>
            <ac:spMk id="11" creationId="{25C8D2C1-DA83-420D-9635-D52CE066B5DA}"/>
          </ac:spMkLst>
        </pc:spChg>
        <pc:spChg chg="add del">
          <ac:chgData name="Tiersch, Sari" userId="fcc3f360-e4e3-4974-92e5-404d5f702eb2" providerId="ADAL" clId="{7B555AC3-0332-4913-B062-D63EF83FD641}" dt="2020-10-20T20:01:51.771" v="3734" actId="26606"/>
          <ac:spMkLst>
            <pc:docMk/>
            <pc:sldMk cId="2577746813" sldId="256"/>
            <ac:spMk id="13" creationId="{434F74C9-6A0B-409E-AD1C-45B58BE91BB8}"/>
          </ac:spMkLst>
        </pc:spChg>
        <pc:spChg chg="add del">
          <ac:chgData name="Tiersch, Sari" userId="fcc3f360-e4e3-4974-92e5-404d5f702eb2" providerId="ADAL" clId="{7B555AC3-0332-4913-B062-D63EF83FD641}" dt="2020-10-20T17:25:45.699" v="1275" actId="26606"/>
          <ac:spMkLst>
            <pc:docMk/>
            <pc:sldMk cId="2577746813" sldId="256"/>
            <ac:spMk id="14" creationId="{8C6E698C-8155-4B8B-BDC9-B7299772B509}"/>
          </ac:spMkLst>
        </pc:spChg>
        <pc:spChg chg="add del">
          <ac:chgData name="Tiersch, Sari" userId="fcc3f360-e4e3-4974-92e5-404d5f702eb2" providerId="ADAL" clId="{7B555AC3-0332-4913-B062-D63EF83FD641}" dt="2020-10-20T20:01:51.771" v="3734" actId="26606"/>
          <ac:spMkLst>
            <pc:docMk/>
            <pc:sldMk cId="2577746813" sldId="256"/>
            <ac:spMk id="17" creationId="{90AA6468-80AC-4DDF-9CFB-C7A9507E203F}"/>
          </ac:spMkLst>
        </pc:spChg>
        <pc:spChg chg="add del">
          <ac:chgData name="Tiersch, Sari" userId="fcc3f360-e4e3-4974-92e5-404d5f702eb2" providerId="ADAL" clId="{7B555AC3-0332-4913-B062-D63EF83FD641}" dt="2020-10-20T17:25:45.699" v="1275" actId="26606"/>
          <ac:spMkLst>
            <pc:docMk/>
            <pc:sldMk cId="2577746813" sldId="256"/>
            <ac:spMk id="18" creationId="{8A549DE7-671D-4575-AF43-858FD99981CF}"/>
          </ac:spMkLst>
        </pc:spChg>
        <pc:spChg chg="add del">
          <ac:chgData name="Tiersch, Sari" userId="fcc3f360-e4e3-4974-92e5-404d5f702eb2" providerId="ADAL" clId="{7B555AC3-0332-4913-B062-D63EF83FD641}" dt="2020-10-20T20:01:51.771" v="3734" actId="26606"/>
          <ac:spMkLst>
            <pc:docMk/>
            <pc:sldMk cId="2577746813" sldId="256"/>
            <ac:spMk id="19" creationId="{4AB900CC-5074-4746-A1A4-AF640455BD43}"/>
          </ac:spMkLst>
        </pc:spChg>
        <pc:spChg chg="add del">
          <ac:chgData name="Tiersch, Sari" userId="fcc3f360-e4e3-4974-92e5-404d5f702eb2" providerId="ADAL" clId="{7B555AC3-0332-4913-B062-D63EF83FD641}" dt="2020-10-20T17:25:45.699" v="1275" actId="26606"/>
          <ac:spMkLst>
            <pc:docMk/>
            <pc:sldMk cId="2577746813" sldId="256"/>
            <ac:spMk id="20" creationId="{C22D9B36-9BE7-472B-8808-7E0D6810738F}"/>
          </ac:spMkLst>
        </pc:spChg>
        <pc:spChg chg="add del">
          <ac:chgData name="Tiersch, Sari" userId="fcc3f360-e4e3-4974-92e5-404d5f702eb2" providerId="ADAL" clId="{7B555AC3-0332-4913-B062-D63EF83FD641}" dt="2020-10-22T15:53:54.779" v="11497" actId="26606"/>
          <ac:spMkLst>
            <pc:docMk/>
            <pc:sldMk cId="2577746813" sldId="256"/>
            <ac:spMk id="21" creationId="{25C8D2C1-DA83-420D-9635-D52CE066B5DA}"/>
          </ac:spMkLst>
        </pc:spChg>
        <pc:spChg chg="add del">
          <ac:chgData name="Tiersch, Sari" userId="fcc3f360-e4e3-4974-92e5-404d5f702eb2" providerId="ADAL" clId="{7B555AC3-0332-4913-B062-D63EF83FD641}" dt="2020-10-22T15:53:54.779" v="11497" actId="26606"/>
          <ac:spMkLst>
            <pc:docMk/>
            <pc:sldMk cId="2577746813" sldId="256"/>
            <ac:spMk id="22" creationId="{434F74C9-6A0B-409E-AD1C-45B58BE91BB8}"/>
          </ac:spMkLst>
        </pc:spChg>
        <pc:spChg chg="add del">
          <ac:chgData name="Tiersch, Sari" userId="fcc3f360-e4e3-4974-92e5-404d5f702eb2" providerId="ADAL" clId="{7B555AC3-0332-4913-B062-D63EF83FD641}" dt="2020-10-22T15:53:54.779" v="11497" actId="26606"/>
          <ac:spMkLst>
            <pc:docMk/>
            <pc:sldMk cId="2577746813" sldId="256"/>
            <ac:spMk id="24" creationId="{B76D919A-FC3E-4B4E-BAF0-ED6CFB8DC4AE}"/>
          </ac:spMkLst>
        </pc:spChg>
        <pc:spChg chg="add del">
          <ac:chgData name="Tiersch, Sari" userId="fcc3f360-e4e3-4974-92e5-404d5f702eb2" providerId="ADAL" clId="{7B555AC3-0332-4913-B062-D63EF83FD641}" dt="2020-10-22T15:53:54.779" v="11497" actId="26606"/>
          <ac:spMkLst>
            <pc:docMk/>
            <pc:sldMk cId="2577746813" sldId="256"/>
            <ac:spMk id="25" creationId="{8F66ACBD-1C82-4782-AA7C-05504DD7DE77}"/>
          </ac:spMkLst>
        </pc:spChg>
        <pc:spChg chg="add del">
          <ac:chgData name="Tiersch, Sari" userId="fcc3f360-e4e3-4974-92e5-404d5f702eb2" providerId="ADAL" clId="{7B555AC3-0332-4913-B062-D63EF83FD641}" dt="2020-10-22T15:42:08.689" v="11492" actId="26606"/>
          <ac:spMkLst>
            <pc:docMk/>
            <pc:sldMk cId="2577746813" sldId="256"/>
            <ac:spMk id="27" creationId="{25C8D2C1-DA83-420D-9635-D52CE066B5DA}"/>
          </ac:spMkLst>
        </pc:spChg>
        <pc:spChg chg="add del">
          <ac:chgData name="Tiersch, Sari" userId="fcc3f360-e4e3-4974-92e5-404d5f702eb2" providerId="ADAL" clId="{7B555AC3-0332-4913-B062-D63EF83FD641}" dt="2020-10-22T15:42:08.689" v="11492" actId="26606"/>
          <ac:spMkLst>
            <pc:docMk/>
            <pc:sldMk cId="2577746813" sldId="256"/>
            <ac:spMk id="28" creationId="{434F74C9-6A0B-409E-AD1C-45B58BE91BB8}"/>
          </ac:spMkLst>
        </pc:spChg>
        <pc:spChg chg="add del">
          <ac:chgData name="Tiersch, Sari" userId="fcc3f360-e4e3-4974-92e5-404d5f702eb2" providerId="ADAL" clId="{7B555AC3-0332-4913-B062-D63EF83FD641}" dt="2020-10-21T19:22:10.935" v="8214" actId="26606"/>
          <ac:spMkLst>
            <pc:docMk/>
            <pc:sldMk cId="2577746813" sldId="256"/>
            <ac:spMk id="30" creationId="{25C8D2C1-DA83-420D-9635-D52CE066B5DA}"/>
          </ac:spMkLst>
        </pc:spChg>
        <pc:spChg chg="add del">
          <ac:chgData name="Tiersch, Sari" userId="fcc3f360-e4e3-4974-92e5-404d5f702eb2" providerId="ADAL" clId="{7B555AC3-0332-4913-B062-D63EF83FD641}" dt="2020-10-22T15:42:08.689" v="11492" actId="26606"/>
          <ac:spMkLst>
            <pc:docMk/>
            <pc:sldMk cId="2577746813" sldId="256"/>
            <ac:spMk id="31" creationId="{BE268116-E2A7-4F98-8812-192B4975E49B}"/>
          </ac:spMkLst>
        </pc:spChg>
        <pc:spChg chg="add del">
          <ac:chgData name="Tiersch, Sari" userId="fcc3f360-e4e3-4974-92e5-404d5f702eb2" providerId="ADAL" clId="{7B555AC3-0332-4913-B062-D63EF83FD641}" dt="2020-10-21T19:22:10.935" v="8214" actId="26606"/>
          <ac:spMkLst>
            <pc:docMk/>
            <pc:sldMk cId="2577746813" sldId="256"/>
            <ac:spMk id="32" creationId="{434F74C9-6A0B-409E-AD1C-45B58BE91BB8}"/>
          </ac:spMkLst>
        </pc:spChg>
        <pc:spChg chg="add del">
          <ac:chgData name="Tiersch, Sari" userId="fcc3f360-e4e3-4974-92e5-404d5f702eb2" providerId="ADAL" clId="{7B555AC3-0332-4913-B062-D63EF83FD641}" dt="2020-10-21T19:22:10.935" v="8214" actId="26606"/>
          <ac:spMkLst>
            <pc:docMk/>
            <pc:sldMk cId="2577746813" sldId="256"/>
            <ac:spMk id="36" creationId="{90AA6468-80AC-4DDF-9CFB-C7A9507E203F}"/>
          </ac:spMkLst>
        </pc:spChg>
        <pc:spChg chg="add del">
          <ac:chgData name="Tiersch, Sari" userId="fcc3f360-e4e3-4974-92e5-404d5f702eb2" providerId="ADAL" clId="{7B555AC3-0332-4913-B062-D63EF83FD641}" dt="2020-10-21T19:22:10.935" v="8214" actId="26606"/>
          <ac:spMkLst>
            <pc:docMk/>
            <pc:sldMk cId="2577746813" sldId="256"/>
            <ac:spMk id="38" creationId="{4AB900CC-5074-4746-A1A4-AF640455BD43}"/>
          </ac:spMkLst>
        </pc:spChg>
        <pc:spChg chg="add del">
          <ac:chgData name="Tiersch, Sari" userId="fcc3f360-e4e3-4974-92e5-404d5f702eb2" providerId="ADAL" clId="{7B555AC3-0332-4913-B062-D63EF83FD641}" dt="2020-10-22T15:42:08.689" v="11492" actId="26606"/>
          <ac:spMkLst>
            <pc:docMk/>
            <pc:sldMk cId="2577746813" sldId="256"/>
            <ac:spMk id="40" creationId="{FBEFFA83-BC6D-4CD2-A2BA-98AD67423BF2}"/>
          </ac:spMkLst>
        </pc:spChg>
        <pc:spChg chg="add del">
          <ac:chgData name="Tiersch, Sari" userId="fcc3f360-e4e3-4974-92e5-404d5f702eb2" providerId="ADAL" clId="{7B555AC3-0332-4913-B062-D63EF83FD641}" dt="2020-10-22T15:42:08.689" v="11492" actId="26606"/>
          <ac:spMkLst>
            <pc:docMk/>
            <pc:sldMk cId="2577746813" sldId="256"/>
            <ac:spMk id="42" creationId="{AB5696BF-D495-4CAC-AA8A-4EBFF2C32A55}"/>
          </ac:spMkLst>
        </pc:spChg>
        <pc:spChg chg="add del">
          <ac:chgData name="Tiersch, Sari" userId="fcc3f360-e4e3-4974-92e5-404d5f702eb2" providerId="ADAL" clId="{7B555AC3-0332-4913-B062-D63EF83FD641}" dt="2020-10-22T15:53:54.779" v="11497" actId="26606"/>
          <ac:spMkLst>
            <pc:docMk/>
            <pc:sldMk cId="2577746813" sldId="256"/>
            <ac:spMk id="44" creationId="{25C8D2C1-DA83-420D-9635-D52CE066B5DA}"/>
          </ac:spMkLst>
        </pc:spChg>
        <pc:spChg chg="add del">
          <ac:chgData name="Tiersch, Sari" userId="fcc3f360-e4e3-4974-92e5-404d5f702eb2" providerId="ADAL" clId="{7B555AC3-0332-4913-B062-D63EF83FD641}" dt="2020-10-22T15:53:54.779" v="11497" actId="26606"/>
          <ac:spMkLst>
            <pc:docMk/>
            <pc:sldMk cId="2577746813" sldId="256"/>
            <ac:spMk id="45" creationId="{434F74C9-6A0B-409E-AD1C-45B58BE91BB8}"/>
          </ac:spMkLst>
        </pc:spChg>
        <pc:spChg chg="add del">
          <ac:chgData name="Tiersch, Sari" userId="fcc3f360-e4e3-4974-92e5-404d5f702eb2" providerId="ADAL" clId="{7B555AC3-0332-4913-B062-D63EF83FD641}" dt="2020-10-22T15:53:54.779" v="11497" actId="26606"/>
          <ac:spMkLst>
            <pc:docMk/>
            <pc:sldMk cId="2577746813" sldId="256"/>
            <ac:spMk id="47" creationId="{90AA6468-80AC-4DDF-9CFB-C7A9507E203F}"/>
          </ac:spMkLst>
        </pc:spChg>
        <pc:spChg chg="add del">
          <ac:chgData name="Tiersch, Sari" userId="fcc3f360-e4e3-4974-92e5-404d5f702eb2" providerId="ADAL" clId="{7B555AC3-0332-4913-B062-D63EF83FD641}" dt="2020-10-22T15:53:54.779" v="11497" actId="26606"/>
          <ac:spMkLst>
            <pc:docMk/>
            <pc:sldMk cId="2577746813" sldId="256"/>
            <ac:spMk id="48" creationId="{4AB900CC-5074-4746-A1A4-AF640455BD43}"/>
          </ac:spMkLst>
        </pc:spChg>
        <pc:picChg chg="add del mod">
          <ac:chgData name="Tiersch, Sari" userId="fcc3f360-e4e3-4974-92e5-404d5f702eb2" providerId="ADAL" clId="{7B555AC3-0332-4913-B062-D63EF83FD641}" dt="2020-10-23T15:19:19.627" v="14646" actId="478"/>
          <ac:picMkLst>
            <pc:docMk/>
            <pc:sldMk cId="2577746813" sldId="256"/>
            <ac:picMk id="5" creationId="{6F3B26AC-CA5A-4F67-BA15-F46366426F72}"/>
          </ac:picMkLst>
        </pc:picChg>
        <pc:picChg chg="add mod ord modCrop">
          <ac:chgData name="Tiersch, Sari" userId="fcc3f360-e4e3-4974-92e5-404d5f702eb2" providerId="ADAL" clId="{7B555AC3-0332-4913-B062-D63EF83FD641}" dt="2020-10-22T15:54:28.792" v="11501" actId="1076"/>
          <ac:picMkLst>
            <pc:docMk/>
            <pc:sldMk cId="2577746813" sldId="256"/>
            <ac:picMk id="6" creationId="{9E87B65D-121B-48B5-A256-CED320C302EF}"/>
          </ac:picMkLst>
        </pc:picChg>
        <pc:picChg chg="add mod">
          <ac:chgData name="Tiersch, Sari" userId="fcc3f360-e4e3-4974-92e5-404d5f702eb2" providerId="ADAL" clId="{7B555AC3-0332-4913-B062-D63EF83FD641}" dt="2020-10-23T15:19:33.889" v="14648" actId="1076"/>
          <ac:picMkLst>
            <pc:docMk/>
            <pc:sldMk cId="2577746813" sldId="256"/>
            <ac:picMk id="7" creationId="{4D0EFDB8-F3A4-4F2C-813C-CDA7CEBBA42E}"/>
          </ac:picMkLst>
        </pc:picChg>
        <pc:cxnChg chg="add del">
          <ac:chgData name="Tiersch, Sari" userId="fcc3f360-e4e3-4974-92e5-404d5f702eb2" providerId="ADAL" clId="{7B555AC3-0332-4913-B062-D63EF83FD641}" dt="2020-10-20T17:25:45.699" v="1275" actId="26606"/>
          <ac:cxnSpMkLst>
            <pc:docMk/>
            <pc:sldMk cId="2577746813" sldId="256"/>
            <ac:cxnSpMk id="12" creationId="{3D44BCCA-102D-4A9D-B1E4-2450CAF0B05E}"/>
          </ac:cxnSpMkLst>
        </pc:cxnChg>
        <pc:cxnChg chg="add del">
          <ac:chgData name="Tiersch, Sari" userId="fcc3f360-e4e3-4974-92e5-404d5f702eb2" providerId="ADAL" clId="{7B555AC3-0332-4913-B062-D63EF83FD641}" dt="2020-10-20T20:01:51.771" v="3734" actId="26606"/>
          <ac:cxnSpMkLst>
            <pc:docMk/>
            <pc:sldMk cId="2577746813" sldId="256"/>
            <ac:cxnSpMk id="15" creationId="{F5486A9D-1265-4B57-91E6-68E666B978BC}"/>
          </ac:cxnSpMkLst>
        </pc:cxnChg>
        <pc:cxnChg chg="add del">
          <ac:chgData name="Tiersch, Sari" userId="fcc3f360-e4e3-4974-92e5-404d5f702eb2" providerId="ADAL" clId="{7B555AC3-0332-4913-B062-D63EF83FD641}" dt="2020-10-20T17:25:45.699" v="1275" actId="26606"/>
          <ac:cxnSpMkLst>
            <pc:docMk/>
            <pc:sldMk cId="2577746813" sldId="256"/>
            <ac:cxnSpMk id="16" creationId="{09525C9A-1972-4836-BA7A-706C946EF4DA}"/>
          </ac:cxnSpMkLst>
        </pc:cxnChg>
        <pc:cxnChg chg="add del">
          <ac:chgData name="Tiersch, Sari" userId="fcc3f360-e4e3-4974-92e5-404d5f702eb2" providerId="ADAL" clId="{7B555AC3-0332-4913-B062-D63EF83FD641}" dt="2020-10-22T15:53:54.779" v="11497" actId="26606"/>
          <ac:cxnSpMkLst>
            <pc:docMk/>
            <pc:sldMk cId="2577746813" sldId="256"/>
            <ac:cxnSpMk id="23" creationId="{F5486A9D-1265-4B57-91E6-68E666B978BC}"/>
          </ac:cxnSpMkLst>
        </pc:cxnChg>
        <pc:cxnChg chg="add del">
          <ac:chgData name="Tiersch, Sari" userId="fcc3f360-e4e3-4974-92e5-404d5f702eb2" providerId="ADAL" clId="{7B555AC3-0332-4913-B062-D63EF83FD641}" dt="2020-10-22T15:42:08.689" v="11492" actId="26606"/>
          <ac:cxnSpMkLst>
            <pc:docMk/>
            <pc:sldMk cId="2577746813" sldId="256"/>
            <ac:cxnSpMk id="29" creationId="{F5486A9D-1265-4B57-91E6-68E666B978BC}"/>
          </ac:cxnSpMkLst>
        </pc:cxnChg>
        <pc:cxnChg chg="add del">
          <ac:chgData name="Tiersch, Sari" userId="fcc3f360-e4e3-4974-92e5-404d5f702eb2" providerId="ADAL" clId="{7B555AC3-0332-4913-B062-D63EF83FD641}" dt="2020-10-22T15:42:08.689" v="11492" actId="26606"/>
          <ac:cxnSpMkLst>
            <pc:docMk/>
            <pc:sldMk cId="2577746813" sldId="256"/>
            <ac:cxnSpMk id="33" creationId="{73D8893D-DEBE-4F67-901F-166F75E9C6E7}"/>
          </ac:cxnSpMkLst>
        </pc:cxnChg>
        <pc:cxnChg chg="add del">
          <ac:chgData name="Tiersch, Sari" userId="fcc3f360-e4e3-4974-92e5-404d5f702eb2" providerId="ADAL" clId="{7B555AC3-0332-4913-B062-D63EF83FD641}" dt="2020-10-21T19:22:10.935" v="8214" actId="26606"/>
          <ac:cxnSpMkLst>
            <pc:docMk/>
            <pc:sldMk cId="2577746813" sldId="256"/>
            <ac:cxnSpMk id="34" creationId="{F5486A9D-1265-4B57-91E6-68E666B978BC}"/>
          </ac:cxnSpMkLst>
        </pc:cxnChg>
        <pc:cxnChg chg="add del">
          <ac:chgData name="Tiersch, Sari" userId="fcc3f360-e4e3-4974-92e5-404d5f702eb2" providerId="ADAL" clId="{7B555AC3-0332-4913-B062-D63EF83FD641}" dt="2020-10-22T15:53:54.779" v="11497" actId="26606"/>
          <ac:cxnSpMkLst>
            <pc:docMk/>
            <pc:sldMk cId="2577746813" sldId="256"/>
            <ac:cxnSpMk id="46" creationId="{F5486A9D-1265-4B57-91E6-68E666B978BC}"/>
          </ac:cxnSpMkLst>
        </pc:cxnChg>
      </pc:sldChg>
      <pc:sldChg chg="addSp delSp modSp mod setBg modClrScheme delDesignElem chgLayout modNotesTx">
        <pc:chgData name="Tiersch, Sari" userId="fcc3f360-e4e3-4974-92e5-404d5f702eb2" providerId="ADAL" clId="{7B555AC3-0332-4913-B062-D63EF83FD641}" dt="2020-10-21T22:34:36.285" v="10173" actId="20577"/>
        <pc:sldMkLst>
          <pc:docMk/>
          <pc:sldMk cId="3716699785" sldId="259"/>
        </pc:sldMkLst>
        <pc:spChg chg="del mod">
          <ac:chgData name="Tiersch, Sari" userId="fcc3f360-e4e3-4974-92e5-404d5f702eb2" providerId="ADAL" clId="{7B555AC3-0332-4913-B062-D63EF83FD641}" dt="2020-10-21T19:44:25.682" v="8450" actId="478"/>
          <ac:spMkLst>
            <pc:docMk/>
            <pc:sldMk cId="3716699785" sldId="259"/>
            <ac:spMk id="2" creationId="{16FBA6D3-4A20-49B5-8986-6E9768C26862}"/>
          </ac:spMkLst>
        </pc:spChg>
        <pc:spChg chg="add del mod ord">
          <ac:chgData name="Tiersch, Sari" userId="fcc3f360-e4e3-4974-92e5-404d5f702eb2" providerId="ADAL" clId="{7B555AC3-0332-4913-B062-D63EF83FD641}" dt="2020-10-21T22:06:25.506" v="9861" actId="207"/>
          <ac:spMkLst>
            <pc:docMk/>
            <pc:sldMk cId="3716699785" sldId="259"/>
            <ac:spMk id="3" creationId="{350CAD47-0284-4FD4-9252-C13592D445BE}"/>
          </ac:spMkLst>
        </pc:spChg>
        <pc:spChg chg="add mod ord">
          <ac:chgData name="Tiersch, Sari" userId="fcc3f360-e4e3-4974-92e5-404d5f702eb2" providerId="ADAL" clId="{7B555AC3-0332-4913-B062-D63EF83FD641}" dt="2020-10-21T22:34:36.285" v="10173" actId="20577"/>
          <ac:spMkLst>
            <pc:docMk/>
            <pc:sldMk cId="3716699785" sldId="259"/>
            <ac:spMk id="4" creationId="{A8567B2D-4150-498F-94FD-96819B8D1946}"/>
          </ac:spMkLst>
        </pc:spChg>
        <pc:spChg chg="add">
          <ac:chgData name="Tiersch, Sari" userId="fcc3f360-e4e3-4974-92e5-404d5f702eb2" providerId="ADAL" clId="{7B555AC3-0332-4913-B062-D63EF83FD641}" dt="2020-10-21T19:44:36.614" v="8452" actId="22"/>
          <ac:spMkLst>
            <pc:docMk/>
            <pc:sldMk cId="3716699785" sldId="259"/>
            <ac:spMk id="6" creationId="{9145A58C-C5E8-410D-A7A5-9819D403402B}"/>
          </ac:spMkLst>
        </pc:spChg>
        <pc:spChg chg="del mod">
          <ac:chgData name="Tiersch, Sari" userId="fcc3f360-e4e3-4974-92e5-404d5f702eb2" providerId="ADAL" clId="{7B555AC3-0332-4913-B062-D63EF83FD641}" dt="2020-10-20T18:13:58.486" v="1627" actId="478"/>
          <ac:spMkLst>
            <pc:docMk/>
            <pc:sldMk cId="3716699785" sldId="259"/>
            <ac:spMk id="7" creationId="{A8D4179A-ADF7-4435-AEF5-FEF6F3A73787}"/>
          </ac:spMkLst>
        </pc:spChg>
        <pc:spChg chg="add del">
          <ac:chgData name="Tiersch, Sari" userId="fcc3f360-e4e3-4974-92e5-404d5f702eb2" providerId="ADAL" clId="{7B555AC3-0332-4913-B062-D63EF83FD641}" dt="2020-10-21T13:09:32.519" v="3951" actId="26606"/>
          <ac:spMkLst>
            <pc:docMk/>
            <pc:sldMk cId="3716699785" sldId="259"/>
            <ac:spMk id="30" creationId="{E7F82259-6DC6-40BE-84AB-3D4BDA537672}"/>
          </ac:spMkLst>
        </pc:spChg>
        <pc:spChg chg="del mod">
          <ac:chgData name="Tiersch, Sari" userId="fcc3f360-e4e3-4974-92e5-404d5f702eb2" providerId="ADAL" clId="{7B555AC3-0332-4913-B062-D63EF83FD641}" dt="2020-10-20T18:45:09.455" v="1905" actId="478"/>
          <ac:spMkLst>
            <pc:docMk/>
            <pc:sldMk cId="3716699785" sldId="259"/>
            <ac:spMk id="31" creationId="{5AD23B05-9611-4772-88BC-9503AFF51975}"/>
          </ac:spMkLst>
        </pc:spChg>
        <pc:spChg chg="add del">
          <ac:chgData name="Tiersch, Sari" userId="fcc3f360-e4e3-4974-92e5-404d5f702eb2" providerId="ADAL" clId="{7B555AC3-0332-4913-B062-D63EF83FD641}" dt="2020-10-21T13:09:32.519" v="3951" actId="26606"/>
          <ac:spMkLst>
            <pc:docMk/>
            <pc:sldMk cId="3716699785" sldId="259"/>
            <ac:spMk id="34" creationId="{35490A1A-AA28-463A-AA3C-C84B88ED54D3}"/>
          </ac:spMkLst>
        </pc:spChg>
        <pc:spChg chg="add del">
          <ac:chgData name="Tiersch, Sari" userId="fcc3f360-e4e3-4974-92e5-404d5f702eb2" providerId="ADAL" clId="{7B555AC3-0332-4913-B062-D63EF83FD641}" dt="2020-10-21T13:09:32.519" v="3951" actId="26606"/>
          <ac:spMkLst>
            <pc:docMk/>
            <pc:sldMk cId="3716699785" sldId="259"/>
            <ac:spMk id="36" creationId="{9CBAC0BF-B249-46F8-B6CE-50488DCA102A}"/>
          </ac:spMkLst>
        </pc:spChg>
        <pc:spChg chg="add del">
          <ac:chgData name="Tiersch, Sari" userId="fcc3f360-e4e3-4974-92e5-404d5f702eb2" providerId="ADAL" clId="{7B555AC3-0332-4913-B062-D63EF83FD641}" dt="2020-10-21T13:09:32.519" v="3951" actId="26606"/>
          <ac:spMkLst>
            <pc:docMk/>
            <pc:sldMk cId="3716699785" sldId="259"/>
            <ac:spMk id="38" creationId="{983DEAAD-C42F-417F-96C1-36AC52AA5D25}"/>
          </ac:spMkLst>
        </pc:spChg>
        <pc:spChg chg="add del">
          <ac:chgData name="Tiersch, Sari" userId="fcc3f360-e4e3-4974-92e5-404d5f702eb2" providerId="ADAL" clId="{7B555AC3-0332-4913-B062-D63EF83FD641}" dt="2020-10-21T13:09:32.519" v="3951" actId="26606"/>
          <ac:spMkLst>
            <pc:docMk/>
            <pc:sldMk cId="3716699785" sldId="259"/>
            <ac:spMk id="40" creationId="{69259C9E-EB60-4136-BFB3-C6AA8EABCC75}"/>
          </ac:spMkLst>
        </pc:spChg>
        <pc:spChg chg="add del">
          <ac:chgData name="Tiersch, Sari" userId="fcc3f360-e4e3-4974-92e5-404d5f702eb2" providerId="ADAL" clId="{7B555AC3-0332-4913-B062-D63EF83FD641}" dt="2020-10-21T13:09:32.519" v="3951" actId="26606"/>
          <ac:spMkLst>
            <pc:docMk/>
            <pc:sldMk cId="3716699785" sldId="259"/>
            <ac:spMk id="42" creationId="{C44B207C-AE62-4FA8-B469-5E0EDADF80A5}"/>
          </ac:spMkLst>
        </pc:spChg>
        <pc:spChg chg="add del">
          <ac:chgData name="Tiersch, Sari" userId="fcc3f360-e4e3-4974-92e5-404d5f702eb2" providerId="ADAL" clId="{7B555AC3-0332-4913-B062-D63EF83FD641}" dt="2020-10-21T13:09:32.519" v="3951" actId="26606"/>
          <ac:spMkLst>
            <pc:docMk/>
            <pc:sldMk cId="3716699785" sldId="259"/>
            <ac:spMk id="44" creationId="{BE1354F6-7F92-40AE-A769-AC17DBD95EC7}"/>
          </ac:spMkLst>
        </pc:spChg>
        <pc:spChg chg="add del">
          <ac:chgData name="Tiersch, Sari" userId="fcc3f360-e4e3-4974-92e5-404d5f702eb2" providerId="ADAL" clId="{7B555AC3-0332-4913-B062-D63EF83FD641}" dt="2020-10-21T13:09:31.396" v="3948" actId="26606"/>
          <ac:spMkLst>
            <pc:docMk/>
            <pc:sldMk cId="3716699785" sldId="259"/>
            <ac:spMk id="49" creationId="{C642902F-4656-4563-AB0B-2EB57ACCD674}"/>
          </ac:spMkLst>
        </pc:spChg>
        <pc:spChg chg="add del">
          <ac:chgData name="Tiersch, Sari" userId="fcc3f360-e4e3-4974-92e5-404d5f702eb2" providerId="ADAL" clId="{7B555AC3-0332-4913-B062-D63EF83FD641}" dt="2020-10-21T13:09:31.396" v="3948" actId="26606"/>
          <ac:spMkLst>
            <pc:docMk/>
            <pc:sldMk cId="3716699785" sldId="259"/>
            <ac:spMk id="51" creationId="{2793D4A6-D9A6-4743-902C-5C956F8CAE12}"/>
          </ac:spMkLst>
        </pc:spChg>
        <pc:spChg chg="add del">
          <ac:chgData name="Tiersch, Sari" userId="fcc3f360-e4e3-4974-92e5-404d5f702eb2" providerId="ADAL" clId="{7B555AC3-0332-4913-B062-D63EF83FD641}" dt="2020-10-21T13:09:31.396" v="3948" actId="26606"/>
          <ac:spMkLst>
            <pc:docMk/>
            <pc:sldMk cId="3716699785" sldId="259"/>
            <ac:spMk id="53" creationId="{82D6E6E8-60D6-43DF-AB32-F009976E965A}"/>
          </ac:spMkLst>
        </pc:spChg>
        <pc:spChg chg="add del">
          <ac:chgData name="Tiersch, Sari" userId="fcc3f360-e4e3-4974-92e5-404d5f702eb2" providerId="ADAL" clId="{7B555AC3-0332-4913-B062-D63EF83FD641}" dt="2020-10-21T13:09:31.396" v="3948" actId="26606"/>
          <ac:spMkLst>
            <pc:docMk/>
            <pc:sldMk cId="3716699785" sldId="259"/>
            <ac:spMk id="57" creationId="{BE24306B-0379-4C6F-80A1-5A7D01A13564}"/>
          </ac:spMkLst>
        </pc:spChg>
        <pc:spChg chg="add del">
          <ac:chgData name="Tiersch, Sari" userId="fcc3f360-e4e3-4974-92e5-404d5f702eb2" providerId="ADAL" clId="{7B555AC3-0332-4913-B062-D63EF83FD641}" dt="2020-10-21T13:09:31.396" v="3948" actId="26606"/>
          <ac:spMkLst>
            <pc:docMk/>
            <pc:sldMk cId="3716699785" sldId="259"/>
            <ac:spMk id="59" creationId="{98F8BC0B-2185-4E1F-B3E4-6C4034B461AD}"/>
          </ac:spMkLst>
        </pc:spChg>
        <pc:spChg chg="add del">
          <ac:chgData name="Tiersch, Sari" userId="fcc3f360-e4e3-4974-92e5-404d5f702eb2" providerId="ADAL" clId="{7B555AC3-0332-4913-B062-D63EF83FD641}" dt="2020-10-21T13:09:31.396" v="3948" actId="26606"/>
          <ac:spMkLst>
            <pc:docMk/>
            <pc:sldMk cId="3716699785" sldId="259"/>
            <ac:spMk id="61" creationId="{9204E438-647D-40F8-9613-FA00FF3E5094}"/>
          </ac:spMkLst>
        </pc:spChg>
        <pc:spChg chg="add del">
          <ac:chgData name="Tiersch, Sari" userId="fcc3f360-e4e3-4974-92e5-404d5f702eb2" providerId="ADAL" clId="{7B555AC3-0332-4913-B062-D63EF83FD641}" dt="2020-10-21T13:09:31.396" v="3948" actId="26606"/>
          <ac:spMkLst>
            <pc:docMk/>
            <pc:sldMk cId="3716699785" sldId="259"/>
            <ac:spMk id="63" creationId="{4EE16D88-B2D1-4B7E-92B3-B0AD4F5B56FE}"/>
          </ac:spMkLst>
        </pc:spChg>
        <pc:spChg chg="add del">
          <ac:chgData name="Tiersch, Sari" userId="fcc3f360-e4e3-4974-92e5-404d5f702eb2" providerId="ADAL" clId="{7B555AC3-0332-4913-B062-D63EF83FD641}" dt="2020-10-21T13:09:32.503" v="3950" actId="26606"/>
          <ac:spMkLst>
            <pc:docMk/>
            <pc:sldMk cId="3716699785" sldId="259"/>
            <ac:spMk id="65" creationId="{E7F82259-6DC6-40BE-84AB-3D4BDA537672}"/>
          </ac:spMkLst>
        </pc:spChg>
        <pc:spChg chg="add del">
          <ac:chgData name="Tiersch, Sari" userId="fcc3f360-e4e3-4974-92e5-404d5f702eb2" providerId="ADAL" clId="{7B555AC3-0332-4913-B062-D63EF83FD641}" dt="2020-10-21T13:09:32.503" v="3950" actId="26606"/>
          <ac:spMkLst>
            <pc:docMk/>
            <pc:sldMk cId="3716699785" sldId="259"/>
            <ac:spMk id="67" creationId="{35490A1A-AA28-463A-AA3C-C84B88ED54D3}"/>
          </ac:spMkLst>
        </pc:spChg>
        <pc:spChg chg="add del">
          <ac:chgData name="Tiersch, Sari" userId="fcc3f360-e4e3-4974-92e5-404d5f702eb2" providerId="ADAL" clId="{7B555AC3-0332-4913-B062-D63EF83FD641}" dt="2020-10-21T13:09:32.503" v="3950" actId="26606"/>
          <ac:spMkLst>
            <pc:docMk/>
            <pc:sldMk cId="3716699785" sldId="259"/>
            <ac:spMk id="68" creationId="{9CBAC0BF-B249-46F8-B6CE-50488DCA102A}"/>
          </ac:spMkLst>
        </pc:spChg>
        <pc:spChg chg="add del">
          <ac:chgData name="Tiersch, Sari" userId="fcc3f360-e4e3-4974-92e5-404d5f702eb2" providerId="ADAL" clId="{7B555AC3-0332-4913-B062-D63EF83FD641}" dt="2020-10-21T13:09:32.503" v="3950" actId="26606"/>
          <ac:spMkLst>
            <pc:docMk/>
            <pc:sldMk cId="3716699785" sldId="259"/>
            <ac:spMk id="69" creationId="{983DEAAD-C42F-417F-96C1-36AC52AA5D25}"/>
          </ac:spMkLst>
        </pc:spChg>
        <pc:spChg chg="add del">
          <ac:chgData name="Tiersch, Sari" userId="fcc3f360-e4e3-4974-92e5-404d5f702eb2" providerId="ADAL" clId="{7B555AC3-0332-4913-B062-D63EF83FD641}" dt="2020-10-21T13:09:32.503" v="3950" actId="26606"/>
          <ac:spMkLst>
            <pc:docMk/>
            <pc:sldMk cId="3716699785" sldId="259"/>
            <ac:spMk id="70" creationId="{69259C9E-EB60-4136-BFB3-C6AA8EABCC75}"/>
          </ac:spMkLst>
        </pc:spChg>
        <pc:spChg chg="add del">
          <ac:chgData name="Tiersch, Sari" userId="fcc3f360-e4e3-4974-92e5-404d5f702eb2" providerId="ADAL" clId="{7B555AC3-0332-4913-B062-D63EF83FD641}" dt="2020-10-21T13:09:32.503" v="3950" actId="26606"/>
          <ac:spMkLst>
            <pc:docMk/>
            <pc:sldMk cId="3716699785" sldId="259"/>
            <ac:spMk id="71" creationId="{C44B207C-AE62-4FA8-B469-5E0EDADF80A5}"/>
          </ac:spMkLst>
        </pc:spChg>
        <pc:spChg chg="add del">
          <ac:chgData name="Tiersch, Sari" userId="fcc3f360-e4e3-4974-92e5-404d5f702eb2" providerId="ADAL" clId="{7B555AC3-0332-4913-B062-D63EF83FD641}" dt="2020-10-21T13:09:32.503" v="3950" actId="26606"/>
          <ac:spMkLst>
            <pc:docMk/>
            <pc:sldMk cId="3716699785" sldId="259"/>
            <ac:spMk id="72" creationId="{BE1354F6-7F92-40AE-A769-AC17DBD95EC7}"/>
          </ac:spMkLst>
        </pc:spChg>
        <pc:spChg chg="add del">
          <ac:chgData name="Tiersch, Sari" userId="fcc3f360-e4e3-4974-92e5-404d5f702eb2" providerId="ADAL" clId="{7B555AC3-0332-4913-B062-D63EF83FD641}" dt="2020-10-21T19:44:13.237" v="8448" actId="26606"/>
          <ac:spMkLst>
            <pc:docMk/>
            <pc:sldMk cId="3716699785" sldId="259"/>
            <ac:spMk id="74" creationId="{C642902F-4656-4563-AB0B-2EB57ACCD674}"/>
          </ac:spMkLst>
        </pc:spChg>
        <pc:spChg chg="add del">
          <ac:chgData name="Tiersch, Sari" userId="fcc3f360-e4e3-4974-92e5-404d5f702eb2" providerId="ADAL" clId="{7B555AC3-0332-4913-B062-D63EF83FD641}" dt="2020-10-21T19:44:13.237" v="8448" actId="26606"/>
          <ac:spMkLst>
            <pc:docMk/>
            <pc:sldMk cId="3716699785" sldId="259"/>
            <ac:spMk id="75" creationId="{2793D4A6-D9A6-4743-902C-5C956F8CAE12}"/>
          </ac:spMkLst>
        </pc:spChg>
        <pc:spChg chg="add del">
          <ac:chgData name="Tiersch, Sari" userId="fcc3f360-e4e3-4974-92e5-404d5f702eb2" providerId="ADAL" clId="{7B555AC3-0332-4913-B062-D63EF83FD641}" dt="2020-10-21T19:44:13.237" v="8448" actId="26606"/>
          <ac:spMkLst>
            <pc:docMk/>
            <pc:sldMk cId="3716699785" sldId="259"/>
            <ac:spMk id="76" creationId="{82D6E6E8-60D6-43DF-AB32-F009976E965A}"/>
          </ac:spMkLst>
        </pc:spChg>
        <pc:spChg chg="add del">
          <ac:chgData name="Tiersch, Sari" userId="fcc3f360-e4e3-4974-92e5-404d5f702eb2" providerId="ADAL" clId="{7B555AC3-0332-4913-B062-D63EF83FD641}" dt="2020-10-21T19:44:13.237" v="8448" actId="26606"/>
          <ac:spMkLst>
            <pc:docMk/>
            <pc:sldMk cId="3716699785" sldId="259"/>
            <ac:spMk id="78" creationId="{BE24306B-0379-4C6F-80A1-5A7D01A13564}"/>
          </ac:spMkLst>
        </pc:spChg>
        <pc:spChg chg="add del">
          <ac:chgData name="Tiersch, Sari" userId="fcc3f360-e4e3-4974-92e5-404d5f702eb2" providerId="ADAL" clId="{7B555AC3-0332-4913-B062-D63EF83FD641}" dt="2020-10-21T19:44:13.237" v="8448" actId="26606"/>
          <ac:spMkLst>
            <pc:docMk/>
            <pc:sldMk cId="3716699785" sldId="259"/>
            <ac:spMk id="79" creationId="{98F8BC0B-2185-4E1F-B3E4-6C4034B461AD}"/>
          </ac:spMkLst>
        </pc:spChg>
        <pc:spChg chg="add del">
          <ac:chgData name="Tiersch, Sari" userId="fcc3f360-e4e3-4974-92e5-404d5f702eb2" providerId="ADAL" clId="{7B555AC3-0332-4913-B062-D63EF83FD641}" dt="2020-10-21T19:44:13.237" v="8448" actId="26606"/>
          <ac:spMkLst>
            <pc:docMk/>
            <pc:sldMk cId="3716699785" sldId="259"/>
            <ac:spMk id="80" creationId="{9204E438-647D-40F8-9613-FA00FF3E5094}"/>
          </ac:spMkLst>
        </pc:spChg>
        <pc:spChg chg="add del">
          <ac:chgData name="Tiersch, Sari" userId="fcc3f360-e4e3-4974-92e5-404d5f702eb2" providerId="ADAL" clId="{7B555AC3-0332-4913-B062-D63EF83FD641}" dt="2020-10-21T19:44:13.237" v="8448" actId="26606"/>
          <ac:spMkLst>
            <pc:docMk/>
            <pc:sldMk cId="3716699785" sldId="259"/>
            <ac:spMk id="81" creationId="{4EE16D88-B2D1-4B7E-92B3-B0AD4F5B56FE}"/>
          </ac:spMkLst>
        </pc:spChg>
        <pc:spChg chg="add del">
          <ac:chgData name="Tiersch, Sari" userId="fcc3f360-e4e3-4974-92e5-404d5f702eb2" providerId="ADAL" clId="{7B555AC3-0332-4913-B062-D63EF83FD641}" dt="2020-10-21T21:25:57.378" v="9222"/>
          <ac:spMkLst>
            <pc:docMk/>
            <pc:sldMk cId="3716699785" sldId="259"/>
            <ac:spMk id="86" creationId="{EB46D928-20CF-4C1C-8208-DDCC72244586}"/>
          </ac:spMkLst>
        </pc:spChg>
        <pc:spChg chg="add del">
          <ac:chgData name="Tiersch, Sari" userId="fcc3f360-e4e3-4974-92e5-404d5f702eb2" providerId="ADAL" clId="{7B555AC3-0332-4913-B062-D63EF83FD641}" dt="2020-10-21T21:25:57.378" v="9222"/>
          <ac:spMkLst>
            <pc:docMk/>
            <pc:sldMk cId="3716699785" sldId="259"/>
            <ac:spMk id="88" creationId="{5C2DE013-7AB0-443B-97C3-22890570C3CC}"/>
          </ac:spMkLst>
        </pc:spChg>
        <pc:spChg chg="add del">
          <ac:chgData name="Tiersch, Sari" userId="fcc3f360-e4e3-4974-92e5-404d5f702eb2" providerId="ADAL" clId="{7B555AC3-0332-4913-B062-D63EF83FD641}" dt="2020-10-21T21:25:57.378" v="9222"/>
          <ac:spMkLst>
            <pc:docMk/>
            <pc:sldMk cId="3716699785" sldId="259"/>
            <ac:spMk id="90" creationId="{7E83AE91-F8F2-46F6-88F8-CAD52520EF0D}"/>
          </ac:spMkLst>
        </pc:spChg>
        <pc:spChg chg="add del">
          <ac:chgData name="Tiersch, Sari" userId="fcc3f360-e4e3-4974-92e5-404d5f702eb2" providerId="ADAL" clId="{7B555AC3-0332-4913-B062-D63EF83FD641}" dt="2020-10-21T21:25:57.378" v="9222"/>
          <ac:spMkLst>
            <pc:docMk/>
            <pc:sldMk cId="3716699785" sldId="259"/>
            <ac:spMk id="92" creationId="{EE9DCA04-0209-4A89-9CA1-8C95D074EC90}"/>
          </ac:spMkLst>
        </pc:spChg>
        <pc:graphicFrameChg chg="del modGraphic">
          <ac:chgData name="Tiersch, Sari" userId="fcc3f360-e4e3-4974-92e5-404d5f702eb2" providerId="ADAL" clId="{7B555AC3-0332-4913-B062-D63EF83FD641}" dt="2020-10-20T18:44:22.938" v="1876" actId="478"/>
          <ac:graphicFrameMkLst>
            <pc:docMk/>
            <pc:sldMk cId="3716699785" sldId="259"/>
            <ac:graphicFrameMk id="2" creationId="{1901DD8C-83D3-4686-AD4E-02FF5BE9C6DB}"/>
          </ac:graphicFrameMkLst>
        </pc:graphicFrameChg>
        <pc:picChg chg="add del">
          <ac:chgData name="Tiersch, Sari" userId="fcc3f360-e4e3-4974-92e5-404d5f702eb2" providerId="ADAL" clId="{7B555AC3-0332-4913-B062-D63EF83FD641}" dt="2020-10-21T19:44:24.529" v="8449" actId="478"/>
          <ac:picMkLst>
            <pc:docMk/>
            <pc:sldMk cId="3716699785" sldId="259"/>
            <ac:picMk id="5" creationId="{0492ACF4-7DC1-4F03-A366-12F9644AAD9C}"/>
          </ac:picMkLst>
        </pc:picChg>
        <pc:picChg chg="add del">
          <ac:chgData name="Tiersch, Sari" userId="fcc3f360-e4e3-4974-92e5-404d5f702eb2" providerId="ADAL" clId="{7B555AC3-0332-4913-B062-D63EF83FD641}" dt="2020-10-21T19:44:39.691" v="8453" actId="478"/>
          <ac:picMkLst>
            <pc:docMk/>
            <pc:sldMk cId="3716699785" sldId="259"/>
            <ac:picMk id="7" creationId="{30DAE768-743C-42A3-A2A8-039CF2517FBE}"/>
          </ac:picMkLst>
        </pc:picChg>
        <pc:picChg chg="mod ord">
          <ac:chgData name="Tiersch, Sari" userId="fcc3f360-e4e3-4974-92e5-404d5f702eb2" providerId="ADAL" clId="{7B555AC3-0332-4913-B062-D63EF83FD641}" dt="2020-10-21T19:44:13.237" v="8448" actId="26606"/>
          <ac:picMkLst>
            <pc:docMk/>
            <pc:sldMk cId="3716699785" sldId="259"/>
            <ac:picMk id="21" creationId="{82CDE127-6001-4408-97B3-7E6B32F04F51}"/>
          </ac:picMkLst>
        </pc:picChg>
        <pc:picChg chg="mod">
          <ac:chgData name="Tiersch, Sari" userId="fcc3f360-e4e3-4974-92e5-404d5f702eb2" providerId="ADAL" clId="{7B555AC3-0332-4913-B062-D63EF83FD641}" dt="2020-10-21T19:44:13.237" v="8448" actId="26606"/>
          <ac:picMkLst>
            <pc:docMk/>
            <pc:sldMk cId="3716699785" sldId="259"/>
            <ac:picMk id="22" creationId="{BD26F639-FE21-4056-AB7C-0BD7087E73F3}"/>
          </ac:picMkLst>
        </pc:picChg>
        <pc:picChg chg="del">
          <ac:chgData name="Tiersch, Sari" userId="fcc3f360-e4e3-4974-92e5-404d5f702eb2" providerId="ADAL" clId="{7B555AC3-0332-4913-B062-D63EF83FD641}" dt="2020-10-21T12:13:51.322" v="3916" actId="478"/>
          <ac:picMkLst>
            <pc:docMk/>
            <pc:sldMk cId="3716699785" sldId="259"/>
            <ac:picMk id="23" creationId="{2DE6B90C-5659-4BD2-BB2A-4F5C676E0520}"/>
          </ac:picMkLst>
        </pc:picChg>
        <pc:picChg chg="mod ord">
          <ac:chgData name="Tiersch, Sari" userId="fcc3f360-e4e3-4974-92e5-404d5f702eb2" providerId="ADAL" clId="{7B555AC3-0332-4913-B062-D63EF83FD641}" dt="2020-10-21T19:44:13.237" v="8448" actId="26606"/>
          <ac:picMkLst>
            <pc:docMk/>
            <pc:sldMk cId="3716699785" sldId="259"/>
            <ac:picMk id="24" creationId="{E476C101-C62D-4F65-903F-814FC81B99A3}"/>
          </ac:picMkLst>
        </pc:picChg>
        <pc:picChg chg="mod ord">
          <ac:chgData name="Tiersch, Sari" userId="fcc3f360-e4e3-4974-92e5-404d5f702eb2" providerId="ADAL" clId="{7B555AC3-0332-4913-B062-D63EF83FD641}" dt="2020-10-21T19:44:13.237" v="8448" actId="26606"/>
          <ac:picMkLst>
            <pc:docMk/>
            <pc:sldMk cId="3716699785" sldId="259"/>
            <ac:picMk id="25" creationId="{5DAF7178-EFAF-4393-BD4F-AE79DECF2E82}"/>
          </ac:picMkLst>
        </pc:picChg>
        <pc:cxnChg chg="del">
          <ac:chgData name="Tiersch, Sari" userId="fcc3f360-e4e3-4974-92e5-404d5f702eb2" providerId="ADAL" clId="{7B555AC3-0332-4913-B062-D63EF83FD641}" dt="2020-10-20T18:45:17.510" v="1906" actId="478"/>
          <ac:cxnSpMkLst>
            <pc:docMk/>
            <pc:sldMk cId="3716699785" sldId="259"/>
            <ac:cxnSpMk id="6" creationId="{C57782BF-63AB-42A2-BF65-E939992AC388}"/>
          </ac:cxnSpMkLst>
        </pc:cxnChg>
        <pc:cxnChg chg="add del">
          <ac:chgData name="Tiersch, Sari" userId="fcc3f360-e4e3-4974-92e5-404d5f702eb2" providerId="ADAL" clId="{7B555AC3-0332-4913-B062-D63EF83FD641}" dt="2020-10-21T13:09:32.519" v="3951" actId="26606"/>
          <ac:cxnSpMkLst>
            <pc:docMk/>
            <pc:sldMk cId="3716699785" sldId="259"/>
            <ac:cxnSpMk id="32" creationId="{D8969DA3-1975-44C7-B7ED-053710F94528}"/>
          </ac:cxnSpMkLst>
        </pc:cxnChg>
        <pc:cxnChg chg="add del">
          <ac:chgData name="Tiersch, Sari" userId="fcc3f360-e4e3-4974-92e5-404d5f702eb2" providerId="ADAL" clId="{7B555AC3-0332-4913-B062-D63EF83FD641}" dt="2020-10-21T13:09:31.396" v="3948" actId="26606"/>
          <ac:cxnSpMkLst>
            <pc:docMk/>
            <pc:sldMk cId="3716699785" sldId="259"/>
            <ac:cxnSpMk id="55" creationId="{FDF97CA6-0525-4AD4-8E21-2C9A75DB7A01}"/>
          </ac:cxnSpMkLst>
        </pc:cxnChg>
        <pc:cxnChg chg="add del">
          <ac:chgData name="Tiersch, Sari" userId="fcc3f360-e4e3-4974-92e5-404d5f702eb2" providerId="ADAL" clId="{7B555AC3-0332-4913-B062-D63EF83FD641}" dt="2020-10-21T13:09:32.503" v="3950" actId="26606"/>
          <ac:cxnSpMkLst>
            <pc:docMk/>
            <pc:sldMk cId="3716699785" sldId="259"/>
            <ac:cxnSpMk id="66" creationId="{D8969DA3-1975-44C7-B7ED-053710F94528}"/>
          </ac:cxnSpMkLst>
        </pc:cxnChg>
        <pc:cxnChg chg="add del">
          <ac:chgData name="Tiersch, Sari" userId="fcc3f360-e4e3-4974-92e5-404d5f702eb2" providerId="ADAL" clId="{7B555AC3-0332-4913-B062-D63EF83FD641}" dt="2020-10-21T19:44:13.237" v="8448" actId="26606"/>
          <ac:cxnSpMkLst>
            <pc:docMk/>
            <pc:sldMk cId="3716699785" sldId="259"/>
            <ac:cxnSpMk id="77" creationId="{FDF97CA6-0525-4AD4-8E21-2C9A75DB7A01}"/>
          </ac:cxnSpMkLst>
        </pc:cxnChg>
      </pc:sldChg>
      <pc:sldChg chg="delSp modSp del mod">
        <pc:chgData name="Tiersch, Sari" userId="fcc3f360-e4e3-4974-92e5-404d5f702eb2" providerId="ADAL" clId="{7B555AC3-0332-4913-B062-D63EF83FD641}" dt="2020-10-20T19:02:02.461" v="2471" actId="47"/>
        <pc:sldMkLst>
          <pc:docMk/>
          <pc:sldMk cId="3428028851" sldId="269"/>
        </pc:sldMkLst>
        <pc:spChg chg="mod">
          <ac:chgData name="Tiersch, Sari" userId="fcc3f360-e4e3-4974-92e5-404d5f702eb2" providerId="ADAL" clId="{7B555AC3-0332-4913-B062-D63EF83FD641}" dt="2020-10-20T19:01:40.160" v="2459" actId="21"/>
          <ac:spMkLst>
            <pc:docMk/>
            <pc:sldMk cId="3428028851" sldId="269"/>
            <ac:spMk id="16" creationId="{189335AA-2D9A-4E94-BEDF-6AB34BCAB219}"/>
          </ac:spMkLst>
        </pc:spChg>
        <pc:spChg chg="del">
          <ac:chgData name="Tiersch, Sari" userId="fcc3f360-e4e3-4974-92e5-404d5f702eb2" providerId="ADAL" clId="{7B555AC3-0332-4913-B062-D63EF83FD641}" dt="2020-10-20T18:14:53.656" v="1638" actId="478"/>
          <ac:spMkLst>
            <pc:docMk/>
            <pc:sldMk cId="3428028851" sldId="269"/>
            <ac:spMk id="19" creationId="{7C2C3508-F72C-4AAA-A811-30D504436F53}"/>
          </ac:spMkLst>
        </pc:spChg>
        <pc:spChg chg="del mod">
          <ac:chgData name="Tiersch, Sari" userId="fcc3f360-e4e3-4974-92e5-404d5f702eb2" providerId="ADAL" clId="{7B555AC3-0332-4913-B062-D63EF83FD641}" dt="2020-10-20T19:01:35.222" v="2457"/>
          <ac:spMkLst>
            <pc:docMk/>
            <pc:sldMk cId="3428028851" sldId="269"/>
            <ac:spMk id="32" creationId="{2716424F-8157-4D82-9284-45352920B9FA}"/>
          </ac:spMkLst>
        </pc:spChg>
        <pc:picChg chg="del">
          <ac:chgData name="Tiersch, Sari" userId="fcc3f360-e4e3-4974-92e5-404d5f702eb2" providerId="ADAL" clId="{7B555AC3-0332-4913-B062-D63EF83FD641}" dt="2020-10-20T19:01:49.695" v="2466" actId="21"/>
          <ac:picMkLst>
            <pc:docMk/>
            <pc:sldMk cId="3428028851" sldId="269"/>
            <ac:picMk id="18" creationId="{FF969C8F-3354-4ED9-9033-DE58C5390F46}"/>
          </ac:picMkLst>
        </pc:picChg>
      </pc:sldChg>
      <pc:sldChg chg="addSp delSp modSp mod setBg delDesignElem modNotesTx">
        <pc:chgData name="Tiersch, Sari" userId="fcc3f360-e4e3-4974-92e5-404d5f702eb2" providerId="ADAL" clId="{7B555AC3-0332-4913-B062-D63EF83FD641}" dt="2020-10-23T13:36:38.743" v="14628" actId="1076"/>
        <pc:sldMkLst>
          <pc:docMk/>
          <pc:sldMk cId="4174012859" sldId="279"/>
        </pc:sldMkLst>
        <pc:spChg chg="mod ord">
          <ac:chgData name="Tiersch, Sari" userId="fcc3f360-e4e3-4974-92e5-404d5f702eb2" providerId="ADAL" clId="{7B555AC3-0332-4913-B062-D63EF83FD641}" dt="2020-10-23T13:36:31.008" v="14627" actId="26606"/>
          <ac:spMkLst>
            <pc:docMk/>
            <pc:sldMk cId="4174012859" sldId="279"/>
            <ac:spMk id="2" creationId="{EB39402F-F827-40B0-B377-A045A918254A}"/>
          </ac:spMkLst>
        </pc:spChg>
        <pc:spChg chg="add del">
          <ac:chgData name="Tiersch, Sari" userId="fcc3f360-e4e3-4974-92e5-404d5f702eb2" providerId="ADAL" clId="{7B555AC3-0332-4913-B062-D63EF83FD641}" dt="2020-10-21T12:00:02.645" v="3776" actId="478"/>
          <ac:spMkLst>
            <pc:docMk/>
            <pc:sldMk cId="4174012859" sldId="279"/>
            <ac:spMk id="3" creationId="{FA511A29-2185-4D0F-9A34-C2FD42B21025}"/>
          </ac:spMkLst>
        </pc:spChg>
        <pc:spChg chg="mod">
          <ac:chgData name="Tiersch, Sari" userId="fcc3f360-e4e3-4974-92e5-404d5f702eb2" providerId="ADAL" clId="{7B555AC3-0332-4913-B062-D63EF83FD641}" dt="2020-10-20T17:29:17.242" v="1294" actId="26606"/>
          <ac:spMkLst>
            <pc:docMk/>
            <pc:sldMk cId="4174012859" sldId="279"/>
            <ac:spMk id="4" creationId="{AB1D54D5-1BFB-4415-977D-790D92CE8BC9}"/>
          </ac:spMkLst>
        </pc:spChg>
        <pc:spChg chg="add mod">
          <ac:chgData name="Tiersch, Sari" userId="fcc3f360-e4e3-4974-92e5-404d5f702eb2" providerId="ADAL" clId="{7B555AC3-0332-4913-B062-D63EF83FD641}" dt="2020-10-23T13:36:38.743" v="14628" actId="1076"/>
          <ac:spMkLst>
            <pc:docMk/>
            <pc:sldMk cId="4174012859" sldId="279"/>
            <ac:spMk id="5" creationId="{43A6C344-EB56-4CB3-9AE6-B89AE00CC923}"/>
          </ac:spMkLst>
        </pc:spChg>
        <pc:spChg chg="add del mod">
          <ac:chgData name="Tiersch, Sari" userId="fcc3f360-e4e3-4974-92e5-404d5f702eb2" providerId="ADAL" clId="{7B555AC3-0332-4913-B062-D63EF83FD641}" dt="2020-10-20T17:24:02.329" v="1188" actId="478"/>
          <ac:spMkLst>
            <pc:docMk/>
            <pc:sldMk cId="4174012859" sldId="279"/>
            <ac:spMk id="5" creationId="{BC99EDC2-CDCA-4EAE-B35A-1CF4C9C2D777}"/>
          </ac:spMkLst>
        </pc:spChg>
        <pc:spChg chg="add del mod">
          <ac:chgData name="Tiersch, Sari" userId="fcc3f360-e4e3-4974-92e5-404d5f702eb2" providerId="ADAL" clId="{7B555AC3-0332-4913-B062-D63EF83FD641}" dt="2020-10-20T17:25:33.846" v="1273" actId="26606"/>
          <ac:spMkLst>
            <pc:docMk/>
            <pc:sldMk cId="4174012859" sldId="279"/>
            <ac:spMk id="7" creationId="{04CAA17B-5929-42C4-B452-A74A5FE5854F}"/>
          </ac:spMkLst>
        </pc:spChg>
        <pc:spChg chg="add del">
          <ac:chgData name="Tiersch, Sari" userId="fcc3f360-e4e3-4974-92e5-404d5f702eb2" providerId="ADAL" clId="{7B555AC3-0332-4913-B062-D63EF83FD641}" dt="2020-10-20T17:29:17.242" v="1294" actId="26606"/>
          <ac:spMkLst>
            <pc:docMk/>
            <pc:sldMk cId="4174012859" sldId="279"/>
            <ac:spMk id="13" creationId="{FB5993E2-C02B-4335-ABA5-D8EC465551E3}"/>
          </ac:spMkLst>
        </pc:spChg>
        <pc:spChg chg="add del">
          <ac:chgData name="Tiersch, Sari" userId="fcc3f360-e4e3-4974-92e5-404d5f702eb2" providerId="ADAL" clId="{7B555AC3-0332-4913-B062-D63EF83FD641}" dt="2020-10-20T17:29:17.242" v="1294" actId="26606"/>
          <ac:spMkLst>
            <pc:docMk/>
            <pc:sldMk cId="4174012859" sldId="279"/>
            <ac:spMk id="15" creationId="{C0B801A2-5622-4BE8-9AD2-C337A2CD0022}"/>
          </ac:spMkLst>
        </pc:spChg>
        <pc:spChg chg="add del">
          <ac:chgData name="Tiersch, Sari" userId="fcc3f360-e4e3-4974-92e5-404d5f702eb2" providerId="ADAL" clId="{7B555AC3-0332-4913-B062-D63EF83FD641}" dt="2020-10-20T17:29:17.242" v="1294" actId="26606"/>
          <ac:spMkLst>
            <pc:docMk/>
            <pc:sldMk cId="4174012859" sldId="279"/>
            <ac:spMk id="17" creationId="{B7AF614F-5BC3-4086-99F5-B87C5847A071}"/>
          </ac:spMkLst>
        </pc:spChg>
        <pc:spChg chg="add del">
          <ac:chgData name="Tiersch, Sari" userId="fcc3f360-e4e3-4974-92e5-404d5f702eb2" providerId="ADAL" clId="{7B555AC3-0332-4913-B062-D63EF83FD641}" dt="2020-10-23T13:36:31.008" v="14627" actId="26606"/>
          <ac:spMkLst>
            <pc:docMk/>
            <pc:sldMk cId="4174012859" sldId="279"/>
            <ac:spMk id="22" creationId="{63E00694-E403-4987-8634-15F6D8E4C38C}"/>
          </ac:spMkLst>
        </pc:spChg>
        <pc:spChg chg="add">
          <ac:chgData name="Tiersch, Sari" userId="fcc3f360-e4e3-4974-92e5-404d5f702eb2" providerId="ADAL" clId="{7B555AC3-0332-4913-B062-D63EF83FD641}" dt="2020-10-23T13:36:31.008" v="14627" actId="26606"/>
          <ac:spMkLst>
            <pc:docMk/>
            <pc:sldMk cId="4174012859" sldId="279"/>
            <ac:spMk id="27" creationId="{C2579DAE-C141-48DB-810E-C070C300819E}"/>
          </ac:spMkLst>
        </pc:spChg>
        <pc:spChg chg="add">
          <ac:chgData name="Tiersch, Sari" userId="fcc3f360-e4e3-4974-92e5-404d5f702eb2" providerId="ADAL" clId="{7B555AC3-0332-4913-B062-D63EF83FD641}" dt="2020-10-23T13:36:31.008" v="14627" actId="26606"/>
          <ac:spMkLst>
            <pc:docMk/>
            <pc:sldMk cId="4174012859" sldId="279"/>
            <ac:spMk id="29" creationId="{02FD90C3-6350-4D5B-9738-6E94EDF30F74}"/>
          </ac:spMkLst>
        </pc:spChg>
        <pc:spChg chg="add">
          <ac:chgData name="Tiersch, Sari" userId="fcc3f360-e4e3-4974-92e5-404d5f702eb2" providerId="ADAL" clId="{7B555AC3-0332-4913-B062-D63EF83FD641}" dt="2020-10-23T13:36:31.008" v="14627" actId="26606"/>
          <ac:spMkLst>
            <pc:docMk/>
            <pc:sldMk cId="4174012859" sldId="279"/>
            <ac:spMk id="31" creationId="{41497DE5-0939-4D1D-9350-0C5E1B209C68}"/>
          </ac:spMkLst>
        </pc:spChg>
        <pc:spChg chg="add">
          <ac:chgData name="Tiersch, Sari" userId="fcc3f360-e4e3-4974-92e5-404d5f702eb2" providerId="ADAL" clId="{7B555AC3-0332-4913-B062-D63EF83FD641}" dt="2020-10-23T13:36:31.008" v="14627" actId="26606"/>
          <ac:spMkLst>
            <pc:docMk/>
            <pc:sldMk cId="4174012859" sldId="279"/>
            <ac:spMk id="33" creationId="{5CCC70ED-6C63-4537-B7EB-51990D6C0A6F}"/>
          </ac:spMkLst>
        </pc:spChg>
        <pc:spChg chg="add">
          <ac:chgData name="Tiersch, Sari" userId="fcc3f360-e4e3-4974-92e5-404d5f702eb2" providerId="ADAL" clId="{7B555AC3-0332-4913-B062-D63EF83FD641}" dt="2020-10-23T13:36:31.008" v="14627" actId="26606"/>
          <ac:spMkLst>
            <pc:docMk/>
            <pc:sldMk cId="4174012859" sldId="279"/>
            <ac:spMk id="35" creationId="{B76E24C1-2968-40DC-A36E-F6B85F0F0752}"/>
          </ac:spMkLst>
        </pc:spChg>
        <pc:graphicFrameChg chg="add del">
          <ac:chgData name="Tiersch, Sari" userId="fcc3f360-e4e3-4974-92e5-404d5f702eb2" providerId="ADAL" clId="{7B555AC3-0332-4913-B062-D63EF83FD641}" dt="2020-10-20T17:24:29.439" v="1261" actId="478"/>
          <ac:graphicFrameMkLst>
            <pc:docMk/>
            <pc:sldMk cId="4174012859" sldId="279"/>
            <ac:graphicFrameMk id="8" creationId="{EABCE810-F40C-47B5-A92F-A087B6717533}"/>
          </ac:graphicFrameMkLst>
        </pc:graphicFrameChg>
        <pc:graphicFrameChg chg="add mod ord modGraphic">
          <ac:chgData name="Tiersch, Sari" userId="fcc3f360-e4e3-4974-92e5-404d5f702eb2" providerId="ADAL" clId="{7B555AC3-0332-4913-B062-D63EF83FD641}" dt="2020-10-23T13:36:31.008" v="14627" actId="26606"/>
          <ac:graphicFrameMkLst>
            <pc:docMk/>
            <pc:sldMk cId="4174012859" sldId="279"/>
            <ac:graphicFrameMk id="9" creationId="{ED0A11E2-B5AF-4D29-8F90-E660B31E9352}"/>
          </ac:graphicFrameMkLst>
        </pc:graphicFrameChg>
        <pc:picChg chg="add mod">
          <ac:chgData name="Tiersch, Sari" userId="fcc3f360-e4e3-4974-92e5-404d5f702eb2" providerId="ADAL" clId="{7B555AC3-0332-4913-B062-D63EF83FD641}" dt="2020-10-21T23:05:45.896" v="11396"/>
          <ac:picMkLst>
            <pc:docMk/>
            <pc:sldMk cId="4174012859" sldId="279"/>
            <ac:picMk id="6" creationId="{02936E14-5C00-49E7-BF05-533A7CD576E1}"/>
          </ac:picMkLst>
        </pc:picChg>
      </pc:sldChg>
      <pc:sldChg chg="addSp delSp modSp del mod ord setBg delDesignElem modNotesTx">
        <pc:chgData name="Tiersch, Sari" userId="fcc3f360-e4e3-4974-92e5-404d5f702eb2" providerId="ADAL" clId="{7B555AC3-0332-4913-B062-D63EF83FD641}" dt="2020-10-23T13:36:20.142" v="14626" actId="47"/>
        <pc:sldMkLst>
          <pc:docMk/>
          <pc:sldMk cId="820228497" sldId="280"/>
        </pc:sldMkLst>
        <pc:spChg chg="del mod ord">
          <ac:chgData name="Tiersch, Sari" userId="fcc3f360-e4e3-4974-92e5-404d5f702eb2" providerId="ADAL" clId="{7B555AC3-0332-4913-B062-D63EF83FD641}" dt="2020-10-23T11:07:12.285" v="12599" actId="478"/>
          <ac:spMkLst>
            <pc:docMk/>
            <pc:sldMk cId="820228497" sldId="280"/>
            <ac:spMk id="2" creationId="{B4CE6E20-C6C8-4CA6-825D-25863AE37E42}"/>
          </ac:spMkLst>
        </pc:spChg>
        <pc:spChg chg="add del mod">
          <ac:chgData name="Tiersch, Sari" userId="fcc3f360-e4e3-4974-92e5-404d5f702eb2" providerId="ADAL" clId="{7B555AC3-0332-4913-B062-D63EF83FD641}" dt="2020-10-23T11:09:43.342" v="12624" actId="767"/>
          <ac:spMkLst>
            <pc:docMk/>
            <pc:sldMk cId="820228497" sldId="280"/>
            <ac:spMk id="3" creationId="{775B9275-BC5F-4465-AC66-F995A7B48301}"/>
          </ac:spMkLst>
        </pc:spChg>
        <pc:spChg chg="add mod ord">
          <ac:chgData name="Tiersch, Sari" userId="fcc3f360-e4e3-4974-92e5-404d5f702eb2" providerId="ADAL" clId="{7B555AC3-0332-4913-B062-D63EF83FD641}" dt="2020-10-23T13:31:46.984" v="14587" actId="26606"/>
          <ac:spMkLst>
            <pc:docMk/>
            <pc:sldMk cId="820228497" sldId="280"/>
            <ac:spMk id="4" creationId="{0A34078A-5F50-440F-AC95-45FC50380922}"/>
          </ac:spMkLst>
        </pc:spChg>
        <pc:spChg chg="add del">
          <ac:chgData name="Tiersch, Sari" userId="fcc3f360-e4e3-4974-92e5-404d5f702eb2" providerId="ADAL" clId="{7B555AC3-0332-4913-B062-D63EF83FD641}" dt="2020-10-21T13:07:48.366" v="3941"/>
          <ac:spMkLst>
            <pc:docMk/>
            <pc:sldMk cId="820228497" sldId="280"/>
            <ac:spMk id="4" creationId="{3E649B97-4A3D-4E2E-906F-225E623D163C}"/>
          </ac:spMkLst>
        </pc:spChg>
        <pc:spChg chg="del mod ord">
          <ac:chgData name="Tiersch, Sari" userId="fcc3f360-e4e3-4974-92e5-404d5f702eb2" providerId="ADAL" clId="{7B555AC3-0332-4913-B062-D63EF83FD641}" dt="2020-10-21T12:02:26.847" v="3777" actId="478"/>
          <ac:spMkLst>
            <pc:docMk/>
            <pc:sldMk cId="820228497" sldId="280"/>
            <ac:spMk id="5" creationId="{8250A495-2C32-48F4-A775-121DA10B5409}"/>
          </ac:spMkLst>
        </pc:spChg>
        <pc:spChg chg="add del mod ord">
          <ac:chgData name="Tiersch, Sari" userId="fcc3f360-e4e3-4974-92e5-404d5f702eb2" providerId="ADAL" clId="{7B555AC3-0332-4913-B062-D63EF83FD641}" dt="2020-10-21T13:07:44.239" v="3939" actId="478"/>
          <ac:spMkLst>
            <pc:docMk/>
            <pc:sldMk cId="820228497" sldId="280"/>
            <ac:spMk id="7" creationId="{6D3BFFEA-BC64-4883-8016-F896626624D1}"/>
          </ac:spMkLst>
        </pc:spChg>
        <pc:spChg chg="add del">
          <ac:chgData name="Tiersch, Sari" userId="fcc3f360-e4e3-4974-92e5-404d5f702eb2" providerId="ADAL" clId="{7B555AC3-0332-4913-B062-D63EF83FD641}" dt="2020-10-21T13:07:40.430" v="3938" actId="26606"/>
          <ac:spMkLst>
            <pc:docMk/>
            <pc:sldMk cId="820228497" sldId="280"/>
            <ac:spMk id="11" creationId="{C2579DAE-C141-48DB-810E-C070C300819E}"/>
          </ac:spMkLst>
        </pc:spChg>
        <pc:spChg chg="add del">
          <ac:chgData name="Tiersch, Sari" userId="fcc3f360-e4e3-4974-92e5-404d5f702eb2" providerId="ADAL" clId="{7B555AC3-0332-4913-B062-D63EF83FD641}" dt="2020-10-21T13:07:40.430" v="3938" actId="26606"/>
          <ac:spMkLst>
            <pc:docMk/>
            <pc:sldMk cId="820228497" sldId="280"/>
            <ac:spMk id="13" creationId="{02FD90C3-6350-4D5B-9738-6E94EDF30F74}"/>
          </ac:spMkLst>
        </pc:spChg>
        <pc:spChg chg="add del mod">
          <ac:chgData name="Tiersch, Sari" userId="fcc3f360-e4e3-4974-92e5-404d5f702eb2" providerId="ADAL" clId="{7B555AC3-0332-4913-B062-D63EF83FD641}" dt="2020-10-23T13:31:51.671" v="14589" actId="478"/>
          <ac:spMkLst>
            <pc:docMk/>
            <pc:sldMk cId="820228497" sldId="280"/>
            <ac:spMk id="13" creationId="{6C7A0953-2816-4B1C-9918-A3F177631075}"/>
          </ac:spMkLst>
        </pc:spChg>
        <pc:spChg chg="add del mod">
          <ac:chgData name="Tiersch, Sari" userId="fcc3f360-e4e3-4974-92e5-404d5f702eb2" providerId="ADAL" clId="{7B555AC3-0332-4913-B062-D63EF83FD641}" dt="2020-10-21T23:02:57.081" v="11352" actId="478"/>
          <ac:spMkLst>
            <pc:docMk/>
            <pc:sldMk cId="820228497" sldId="280"/>
            <ac:spMk id="16" creationId="{63E919E3-1E15-4D77-8EE9-B529BD6C0100}"/>
          </ac:spMkLst>
        </pc:spChg>
        <pc:spChg chg="add del">
          <ac:chgData name="Tiersch, Sari" userId="fcc3f360-e4e3-4974-92e5-404d5f702eb2" providerId="ADAL" clId="{7B555AC3-0332-4913-B062-D63EF83FD641}" dt="2020-10-21T22:51:34.052" v="11200" actId="26606"/>
          <ac:spMkLst>
            <pc:docMk/>
            <pc:sldMk cId="820228497" sldId="280"/>
            <ac:spMk id="18" creationId="{C2579DAE-C141-48DB-810E-C070C300819E}"/>
          </ac:spMkLst>
        </pc:spChg>
        <pc:spChg chg="add del">
          <ac:chgData name="Tiersch, Sari" userId="fcc3f360-e4e3-4974-92e5-404d5f702eb2" providerId="ADAL" clId="{7B555AC3-0332-4913-B062-D63EF83FD641}" dt="2020-10-21T22:51:34.052" v="11200" actId="26606"/>
          <ac:spMkLst>
            <pc:docMk/>
            <pc:sldMk cId="820228497" sldId="280"/>
            <ac:spMk id="20" creationId="{02FD90C3-6350-4D5B-9738-6E94EDF30F74}"/>
          </ac:spMkLst>
        </pc:spChg>
        <pc:spChg chg="add del">
          <ac:chgData name="Tiersch, Sari" userId="fcc3f360-e4e3-4974-92e5-404d5f702eb2" providerId="ADAL" clId="{7B555AC3-0332-4913-B062-D63EF83FD641}" dt="2020-10-21T22:51:34.052" v="11200" actId="26606"/>
          <ac:spMkLst>
            <pc:docMk/>
            <pc:sldMk cId="820228497" sldId="280"/>
            <ac:spMk id="22" creationId="{41497DE5-0939-4D1D-9350-0C5E1B209C68}"/>
          </ac:spMkLst>
        </pc:spChg>
        <pc:spChg chg="add del">
          <ac:chgData name="Tiersch, Sari" userId="fcc3f360-e4e3-4974-92e5-404d5f702eb2" providerId="ADAL" clId="{7B555AC3-0332-4913-B062-D63EF83FD641}" dt="2020-10-21T22:51:34.052" v="11200" actId="26606"/>
          <ac:spMkLst>
            <pc:docMk/>
            <pc:sldMk cId="820228497" sldId="280"/>
            <ac:spMk id="24" creationId="{5CCC70ED-6C63-4537-B7EB-51990D6C0A6F}"/>
          </ac:spMkLst>
        </pc:spChg>
        <pc:spChg chg="add mod">
          <ac:chgData name="Tiersch, Sari" userId="fcc3f360-e4e3-4974-92e5-404d5f702eb2" providerId="ADAL" clId="{7B555AC3-0332-4913-B062-D63EF83FD641}" dt="2020-10-23T13:32:52.458" v="14596" actId="207"/>
          <ac:spMkLst>
            <pc:docMk/>
            <pc:sldMk cId="820228497" sldId="280"/>
            <ac:spMk id="26" creationId="{B1DFA7A2-CF2F-4EFF-9CB7-A5430BAAB0BF}"/>
          </ac:spMkLst>
        </pc:spChg>
        <pc:spChg chg="add del">
          <ac:chgData name="Tiersch, Sari" userId="fcc3f360-e4e3-4974-92e5-404d5f702eb2" providerId="ADAL" clId="{7B555AC3-0332-4913-B062-D63EF83FD641}" dt="2020-10-21T22:51:34.052" v="11200" actId="26606"/>
          <ac:spMkLst>
            <pc:docMk/>
            <pc:sldMk cId="820228497" sldId="280"/>
            <ac:spMk id="26" creationId="{B76E24C1-2968-40DC-A36E-F6B85F0F0752}"/>
          </ac:spMkLst>
        </pc:spChg>
        <pc:spChg chg="add del">
          <ac:chgData name="Tiersch, Sari" userId="fcc3f360-e4e3-4974-92e5-404d5f702eb2" providerId="ADAL" clId="{7B555AC3-0332-4913-B062-D63EF83FD641}" dt="2020-10-23T11:07:53.953" v="12601" actId="26606"/>
          <ac:spMkLst>
            <pc:docMk/>
            <pc:sldMk cId="820228497" sldId="280"/>
            <ac:spMk id="31" creationId="{AE1AF813-2D2F-4B78-9216-388AF161EDAA}"/>
          </ac:spMkLst>
        </pc:spChg>
        <pc:spChg chg="add del">
          <ac:chgData name="Tiersch, Sari" userId="fcc3f360-e4e3-4974-92e5-404d5f702eb2" providerId="ADAL" clId="{7B555AC3-0332-4913-B062-D63EF83FD641}" dt="2020-10-23T11:07:53.953" v="12601" actId="26606"/>
          <ac:spMkLst>
            <pc:docMk/>
            <pc:sldMk cId="820228497" sldId="280"/>
            <ac:spMk id="33" creationId="{C47181D2-95D5-4439-9BDF-14D4FDC7BD80}"/>
          </ac:spMkLst>
        </pc:spChg>
        <pc:spChg chg="add del">
          <ac:chgData name="Tiersch, Sari" userId="fcc3f360-e4e3-4974-92e5-404d5f702eb2" providerId="ADAL" clId="{7B555AC3-0332-4913-B062-D63EF83FD641}" dt="2020-10-23T13:20:40.106" v="14486" actId="26606"/>
          <ac:spMkLst>
            <pc:docMk/>
            <pc:sldMk cId="820228497" sldId="280"/>
            <ac:spMk id="38" creationId="{C2579DAE-C141-48DB-810E-C070C300819E}"/>
          </ac:spMkLst>
        </pc:spChg>
        <pc:spChg chg="add del">
          <ac:chgData name="Tiersch, Sari" userId="fcc3f360-e4e3-4974-92e5-404d5f702eb2" providerId="ADAL" clId="{7B555AC3-0332-4913-B062-D63EF83FD641}" dt="2020-10-23T13:20:40.106" v="14486" actId="26606"/>
          <ac:spMkLst>
            <pc:docMk/>
            <pc:sldMk cId="820228497" sldId="280"/>
            <ac:spMk id="40" creationId="{02FD90C3-6350-4D5B-9738-6E94EDF30F74}"/>
          </ac:spMkLst>
        </pc:spChg>
        <pc:spChg chg="add del">
          <ac:chgData name="Tiersch, Sari" userId="fcc3f360-e4e3-4974-92e5-404d5f702eb2" providerId="ADAL" clId="{7B555AC3-0332-4913-B062-D63EF83FD641}" dt="2020-10-23T13:20:40.106" v="14486" actId="26606"/>
          <ac:spMkLst>
            <pc:docMk/>
            <pc:sldMk cId="820228497" sldId="280"/>
            <ac:spMk id="42" creationId="{41497DE5-0939-4D1D-9350-0C5E1B209C68}"/>
          </ac:spMkLst>
        </pc:spChg>
        <pc:spChg chg="add del">
          <ac:chgData name="Tiersch, Sari" userId="fcc3f360-e4e3-4974-92e5-404d5f702eb2" providerId="ADAL" clId="{7B555AC3-0332-4913-B062-D63EF83FD641}" dt="2020-10-23T13:20:40.106" v="14486" actId="26606"/>
          <ac:spMkLst>
            <pc:docMk/>
            <pc:sldMk cId="820228497" sldId="280"/>
            <ac:spMk id="44" creationId="{5CCC70ED-6C63-4537-B7EB-51990D6C0A6F}"/>
          </ac:spMkLst>
        </pc:spChg>
        <pc:spChg chg="add del">
          <ac:chgData name="Tiersch, Sari" userId="fcc3f360-e4e3-4974-92e5-404d5f702eb2" providerId="ADAL" clId="{7B555AC3-0332-4913-B062-D63EF83FD641}" dt="2020-10-23T13:20:40.106" v="14486" actId="26606"/>
          <ac:spMkLst>
            <pc:docMk/>
            <pc:sldMk cId="820228497" sldId="280"/>
            <ac:spMk id="46" creationId="{B76E24C1-2968-40DC-A36E-F6B85F0F0752}"/>
          </ac:spMkLst>
        </pc:spChg>
        <pc:spChg chg="add del">
          <ac:chgData name="Tiersch, Sari" userId="fcc3f360-e4e3-4974-92e5-404d5f702eb2" providerId="ADAL" clId="{7B555AC3-0332-4913-B062-D63EF83FD641}" dt="2020-10-23T13:27:32.383" v="14508" actId="26606"/>
          <ac:spMkLst>
            <pc:docMk/>
            <pc:sldMk cId="820228497" sldId="280"/>
            <ac:spMk id="53" creationId="{154480E5-678B-478F-9170-46502C5FB3E3}"/>
          </ac:spMkLst>
        </pc:spChg>
        <pc:spChg chg="add del">
          <ac:chgData name="Tiersch, Sari" userId="fcc3f360-e4e3-4974-92e5-404d5f702eb2" providerId="ADAL" clId="{7B555AC3-0332-4913-B062-D63EF83FD641}" dt="2020-10-23T13:27:32.383" v="14508" actId="26606"/>
          <ac:spMkLst>
            <pc:docMk/>
            <pc:sldMk cId="820228497" sldId="280"/>
            <ac:spMk id="55" creationId="{B598D875-841B-47A7-B4C8-237DBCE2FBC7}"/>
          </ac:spMkLst>
        </pc:spChg>
        <pc:spChg chg="add del">
          <ac:chgData name="Tiersch, Sari" userId="fcc3f360-e4e3-4974-92e5-404d5f702eb2" providerId="ADAL" clId="{7B555AC3-0332-4913-B062-D63EF83FD641}" dt="2020-10-23T13:31:46.984" v="14587" actId="26606"/>
          <ac:spMkLst>
            <pc:docMk/>
            <pc:sldMk cId="820228497" sldId="280"/>
            <ac:spMk id="62" creationId="{154480E5-678B-478F-9170-46502C5FB3E3}"/>
          </ac:spMkLst>
        </pc:spChg>
        <pc:spChg chg="add del">
          <ac:chgData name="Tiersch, Sari" userId="fcc3f360-e4e3-4974-92e5-404d5f702eb2" providerId="ADAL" clId="{7B555AC3-0332-4913-B062-D63EF83FD641}" dt="2020-10-23T13:31:46.984" v="14587" actId="26606"/>
          <ac:spMkLst>
            <pc:docMk/>
            <pc:sldMk cId="820228497" sldId="280"/>
            <ac:spMk id="64" creationId="{B598D875-841B-47A7-B4C8-237DBCE2FBC7}"/>
          </ac:spMkLst>
        </pc:spChg>
        <pc:spChg chg="add">
          <ac:chgData name="Tiersch, Sari" userId="fcc3f360-e4e3-4974-92e5-404d5f702eb2" providerId="ADAL" clId="{7B555AC3-0332-4913-B062-D63EF83FD641}" dt="2020-10-23T13:31:46.984" v="14587" actId="26606"/>
          <ac:spMkLst>
            <pc:docMk/>
            <pc:sldMk cId="820228497" sldId="280"/>
            <ac:spMk id="69" creationId="{C2579DAE-C141-48DB-810E-C070C300819E}"/>
          </ac:spMkLst>
        </pc:spChg>
        <pc:spChg chg="add">
          <ac:chgData name="Tiersch, Sari" userId="fcc3f360-e4e3-4974-92e5-404d5f702eb2" providerId="ADAL" clId="{7B555AC3-0332-4913-B062-D63EF83FD641}" dt="2020-10-23T13:31:46.984" v="14587" actId="26606"/>
          <ac:spMkLst>
            <pc:docMk/>
            <pc:sldMk cId="820228497" sldId="280"/>
            <ac:spMk id="71" creationId="{02FD90C3-6350-4D5B-9738-6E94EDF30F74}"/>
          </ac:spMkLst>
        </pc:spChg>
        <pc:spChg chg="add">
          <ac:chgData name="Tiersch, Sari" userId="fcc3f360-e4e3-4974-92e5-404d5f702eb2" providerId="ADAL" clId="{7B555AC3-0332-4913-B062-D63EF83FD641}" dt="2020-10-23T13:31:46.984" v="14587" actId="26606"/>
          <ac:spMkLst>
            <pc:docMk/>
            <pc:sldMk cId="820228497" sldId="280"/>
            <ac:spMk id="73" creationId="{41497DE5-0939-4D1D-9350-0C5E1B209C68}"/>
          </ac:spMkLst>
        </pc:spChg>
        <pc:spChg chg="add">
          <ac:chgData name="Tiersch, Sari" userId="fcc3f360-e4e3-4974-92e5-404d5f702eb2" providerId="ADAL" clId="{7B555AC3-0332-4913-B062-D63EF83FD641}" dt="2020-10-23T13:31:46.984" v="14587" actId="26606"/>
          <ac:spMkLst>
            <pc:docMk/>
            <pc:sldMk cId="820228497" sldId="280"/>
            <ac:spMk id="75" creationId="{5CCC70ED-6C63-4537-B7EB-51990D6C0A6F}"/>
          </ac:spMkLst>
        </pc:spChg>
        <pc:spChg chg="add">
          <ac:chgData name="Tiersch, Sari" userId="fcc3f360-e4e3-4974-92e5-404d5f702eb2" providerId="ADAL" clId="{7B555AC3-0332-4913-B062-D63EF83FD641}" dt="2020-10-23T13:31:46.984" v="14587" actId="26606"/>
          <ac:spMkLst>
            <pc:docMk/>
            <pc:sldMk cId="820228497" sldId="280"/>
            <ac:spMk id="77" creationId="{B76E24C1-2968-40DC-A36E-F6B85F0F0752}"/>
          </ac:spMkLst>
        </pc:spChg>
        <pc:graphicFrameChg chg="mod ord modGraphic">
          <ac:chgData name="Tiersch, Sari" userId="fcc3f360-e4e3-4974-92e5-404d5f702eb2" providerId="ADAL" clId="{7B555AC3-0332-4913-B062-D63EF83FD641}" dt="2020-10-23T13:36:11.167" v="14625"/>
          <ac:graphicFrameMkLst>
            <pc:docMk/>
            <pc:sldMk cId="820228497" sldId="280"/>
            <ac:graphicFrameMk id="6" creationId="{E8067041-4400-4530-A494-15EBDC184F76}"/>
          </ac:graphicFrameMkLst>
        </pc:graphicFrameChg>
        <pc:picChg chg="add del mod">
          <ac:chgData name="Tiersch, Sari" userId="fcc3f360-e4e3-4974-92e5-404d5f702eb2" providerId="ADAL" clId="{7B555AC3-0332-4913-B062-D63EF83FD641}" dt="2020-10-21T13:07:32.302" v="3937" actId="478"/>
          <ac:picMkLst>
            <pc:docMk/>
            <pc:sldMk cId="820228497" sldId="280"/>
            <ac:picMk id="3" creationId="{281ED106-B2D3-463B-900E-9A1CB9FE8214}"/>
          </ac:picMkLst>
        </pc:picChg>
        <pc:picChg chg="add del mod">
          <ac:chgData name="Tiersch, Sari" userId="fcc3f360-e4e3-4974-92e5-404d5f702eb2" providerId="ADAL" clId="{7B555AC3-0332-4913-B062-D63EF83FD641}" dt="2020-10-21T23:02:58.641" v="11353" actId="478"/>
          <ac:picMkLst>
            <pc:docMk/>
            <pc:sldMk cId="820228497" sldId="280"/>
            <ac:picMk id="9" creationId="{2B470D66-A7B2-410F-994F-2ACC891C8C39}"/>
          </ac:picMkLst>
        </pc:picChg>
        <pc:picChg chg="add del mod">
          <ac:chgData name="Tiersch, Sari" userId="fcc3f360-e4e3-4974-92e5-404d5f702eb2" providerId="ADAL" clId="{7B555AC3-0332-4913-B062-D63EF83FD641}" dt="2020-10-23T13:31:50.239" v="14588" actId="478"/>
          <ac:picMkLst>
            <pc:docMk/>
            <pc:sldMk cId="820228497" sldId="280"/>
            <ac:picMk id="14" creationId="{5D441A2E-E206-4818-B513-6827C185BCA7}"/>
          </ac:picMkLst>
        </pc:picChg>
        <pc:picChg chg="add mod">
          <ac:chgData name="Tiersch, Sari" userId="fcc3f360-e4e3-4974-92e5-404d5f702eb2" providerId="ADAL" clId="{7B555AC3-0332-4913-B062-D63EF83FD641}" dt="2020-10-23T13:32:49.400" v="14595"/>
          <ac:picMkLst>
            <pc:docMk/>
            <pc:sldMk cId="820228497" sldId="280"/>
            <ac:picMk id="27" creationId="{5B23E411-178C-4AE2-8D8E-B3C6813317DA}"/>
          </ac:picMkLst>
        </pc:picChg>
        <pc:cxnChg chg="add del">
          <ac:chgData name="Tiersch, Sari" userId="fcc3f360-e4e3-4974-92e5-404d5f702eb2" providerId="ADAL" clId="{7B555AC3-0332-4913-B062-D63EF83FD641}" dt="2020-10-23T13:27:32.383" v="14508" actId="26606"/>
          <ac:cxnSpMkLst>
            <pc:docMk/>
            <pc:sldMk cId="820228497" sldId="280"/>
            <ac:cxnSpMk id="51" creationId="{E9F7CBA9-9D9B-479F-AAB5-BF785971CD85}"/>
          </ac:cxnSpMkLst>
        </pc:cxnChg>
        <pc:cxnChg chg="add del">
          <ac:chgData name="Tiersch, Sari" userId="fcc3f360-e4e3-4974-92e5-404d5f702eb2" providerId="ADAL" clId="{7B555AC3-0332-4913-B062-D63EF83FD641}" dt="2020-10-23T13:31:46.984" v="14587" actId="26606"/>
          <ac:cxnSpMkLst>
            <pc:docMk/>
            <pc:sldMk cId="820228497" sldId="280"/>
            <ac:cxnSpMk id="60" creationId="{E9F7CBA9-9D9B-479F-AAB5-BF785971CD85}"/>
          </ac:cxnSpMkLst>
        </pc:cxnChg>
      </pc:sldChg>
      <pc:sldChg chg="addSp delSp modSp del mod setBg">
        <pc:chgData name="Tiersch, Sari" userId="fcc3f360-e4e3-4974-92e5-404d5f702eb2" providerId="ADAL" clId="{7B555AC3-0332-4913-B062-D63EF83FD641}" dt="2020-10-21T20:11:28.153" v="8729" actId="47"/>
        <pc:sldMkLst>
          <pc:docMk/>
          <pc:sldMk cId="206323877" sldId="283"/>
        </pc:sldMkLst>
        <pc:spChg chg="mod ord">
          <ac:chgData name="Tiersch, Sari" userId="fcc3f360-e4e3-4974-92e5-404d5f702eb2" providerId="ADAL" clId="{7B555AC3-0332-4913-B062-D63EF83FD641}" dt="2020-10-21T15:36:18.636" v="6423" actId="26606"/>
          <ac:spMkLst>
            <pc:docMk/>
            <pc:sldMk cId="206323877" sldId="283"/>
            <ac:spMk id="4" creationId="{95920707-B71E-417F-95DB-FEEF79BC9BF8}"/>
          </ac:spMkLst>
        </pc:spChg>
        <pc:spChg chg="mod">
          <ac:chgData name="Tiersch, Sari" userId="fcc3f360-e4e3-4974-92e5-404d5f702eb2" providerId="ADAL" clId="{7B555AC3-0332-4913-B062-D63EF83FD641}" dt="2020-10-21T15:36:49.331" v="6431" actId="13926"/>
          <ac:spMkLst>
            <pc:docMk/>
            <pc:sldMk cId="206323877" sldId="283"/>
            <ac:spMk id="16" creationId="{CEAAA0C8-7797-4A24-8FE3-49450C52CCB1}"/>
          </ac:spMkLst>
        </pc:spChg>
        <pc:spChg chg="add del">
          <ac:chgData name="Tiersch, Sari" userId="fcc3f360-e4e3-4974-92e5-404d5f702eb2" providerId="ADAL" clId="{7B555AC3-0332-4913-B062-D63EF83FD641}" dt="2020-10-21T15:36:18.636" v="6423" actId="26606"/>
          <ac:spMkLst>
            <pc:docMk/>
            <pc:sldMk cId="206323877" sldId="283"/>
            <ac:spMk id="21" creationId="{A6B16355-27FB-445B-B646-02AB73637459}"/>
          </ac:spMkLst>
        </pc:spChg>
        <pc:spChg chg="add del">
          <ac:chgData name="Tiersch, Sari" userId="fcc3f360-e4e3-4974-92e5-404d5f702eb2" providerId="ADAL" clId="{7B555AC3-0332-4913-B062-D63EF83FD641}" dt="2020-10-21T15:36:06.214" v="6418" actId="26606"/>
          <ac:spMkLst>
            <pc:docMk/>
            <pc:sldMk cId="206323877" sldId="283"/>
            <ac:spMk id="22" creationId="{63E00694-E403-4987-8634-15F6D8E4C38C}"/>
          </ac:spMkLst>
        </pc:spChg>
        <pc:spChg chg="add del">
          <ac:chgData name="Tiersch, Sari" userId="fcc3f360-e4e3-4974-92e5-404d5f702eb2" providerId="ADAL" clId="{7B555AC3-0332-4913-B062-D63EF83FD641}" dt="2020-10-21T15:36:09.749" v="6420" actId="26606"/>
          <ac:spMkLst>
            <pc:docMk/>
            <pc:sldMk cId="206323877" sldId="283"/>
            <ac:spMk id="24" creationId="{C0B801A2-5622-4BE8-9AD2-C337A2CD0022}"/>
          </ac:spMkLst>
        </pc:spChg>
        <pc:spChg chg="add del">
          <ac:chgData name="Tiersch, Sari" userId="fcc3f360-e4e3-4974-92e5-404d5f702eb2" providerId="ADAL" clId="{7B555AC3-0332-4913-B062-D63EF83FD641}" dt="2020-10-21T15:36:09.749" v="6420" actId="26606"/>
          <ac:spMkLst>
            <pc:docMk/>
            <pc:sldMk cId="206323877" sldId="283"/>
            <ac:spMk id="25" creationId="{FB5993E2-C02B-4335-ABA5-D8EC465551E3}"/>
          </ac:spMkLst>
        </pc:spChg>
        <pc:spChg chg="add del">
          <ac:chgData name="Tiersch, Sari" userId="fcc3f360-e4e3-4974-92e5-404d5f702eb2" providerId="ADAL" clId="{7B555AC3-0332-4913-B062-D63EF83FD641}" dt="2020-10-21T15:36:09.749" v="6420" actId="26606"/>
          <ac:spMkLst>
            <pc:docMk/>
            <pc:sldMk cId="206323877" sldId="283"/>
            <ac:spMk id="26" creationId="{B7AF614F-5BC3-4086-99F5-B87C5847A071}"/>
          </ac:spMkLst>
        </pc:spChg>
        <pc:spChg chg="add del">
          <ac:chgData name="Tiersch, Sari" userId="fcc3f360-e4e3-4974-92e5-404d5f702eb2" providerId="ADAL" clId="{7B555AC3-0332-4913-B062-D63EF83FD641}" dt="2020-10-21T15:36:18.636" v="6423" actId="26606"/>
          <ac:spMkLst>
            <pc:docMk/>
            <pc:sldMk cId="206323877" sldId="283"/>
            <ac:spMk id="29" creationId="{6B3BF2E5-C3AB-441F-A430-491119C56D26}"/>
          </ac:spMkLst>
        </pc:spChg>
        <pc:spChg chg="add del">
          <ac:chgData name="Tiersch, Sari" userId="fcc3f360-e4e3-4974-92e5-404d5f702eb2" providerId="ADAL" clId="{7B555AC3-0332-4913-B062-D63EF83FD641}" dt="2020-10-21T15:36:18.636" v="6423" actId="26606"/>
          <ac:spMkLst>
            <pc:docMk/>
            <pc:sldMk cId="206323877" sldId="283"/>
            <ac:spMk id="30" creationId="{DD07C90B-B81A-473B-8919-CA924E61FFCF}"/>
          </ac:spMkLst>
        </pc:spChg>
        <pc:graphicFrameChg chg="add del">
          <ac:chgData name="Tiersch, Sari" userId="fcc3f360-e4e3-4974-92e5-404d5f702eb2" providerId="ADAL" clId="{7B555AC3-0332-4913-B062-D63EF83FD641}" dt="2020-10-21T15:36:09.836" v="6421" actId="26606"/>
          <ac:graphicFrameMkLst>
            <pc:docMk/>
            <pc:sldMk cId="206323877" sldId="283"/>
            <ac:graphicFrameMk id="13" creationId="{1D2F7D17-3ECB-41D1-AAF6-F505330AD167}"/>
          </ac:graphicFrameMkLst>
        </pc:graphicFrameChg>
        <pc:graphicFrameChg chg="add del">
          <ac:chgData name="Tiersch, Sari" userId="fcc3f360-e4e3-4974-92e5-404d5f702eb2" providerId="ADAL" clId="{7B555AC3-0332-4913-B062-D63EF83FD641}" dt="2020-10-21T15:36:06.214" v="6418" actId="26606"/>
          <ac:graphicFrameMkLst>
            <pc:docMk/>
            <pc:sldMk cId="206323877" sldId="283"/>
            <ac:graphicFrameMk id="18" creationId="{E4EE819B-45BE-43A8-BF46-82DEBE694E2D}"/>
          </ac:graphicFrameMkLst>
        </pc:graphicFrameChg>
        <pc:graphicFrameChg chg="add del">
          <ac:chgData name="Tiersch, Sari" userId="fcc3f360-e4e3-4974-92e5-404d5f702eb2" providerId="ADAL" clId="{7B555AC3-0332-4913-B062-D63EF83FD641}" dt="2020-10-21T15:36:09.749" v="6420" actId="26606"/>
          <ac:graphicFrameMkLst>
            <pc:docMk/>
            <pc:sldMk cId="206323877" sldId="283"/>
            <ac:graphicFrameMk id="27" creationId="{2CDB6B07-B1D5-43BE-9359-F6A6E982BB6D}"/>
          </ac:graphicFrameMkLst>
        </pc:graphicFrameChg>
        <pc:graphicFrameChg chg="add del">
          <ac:chgData name="Tiersch, Sari" userId="fcc3f360-e4e3-4974-92e5-404d5f702eb2" providerId="ADAL" clId="{7B555AC3-0332-4913-B062-D63EF83FD641}" dt="2020-10-21T15:36:18.636" v="6423" actId="26606"/>
          <ac:graphicFrameMkLst>
            <pc:docMk/>
            <pc:sldMk cId="206323877" sldId="283"/>
            <ac:graphicFrameMk id="31" creationId="{1D2F7D17-3ECB-41D1-AAF6-F505330AD167}"/>
          </ac:graphicFrameMkLst>
        </pc:graphicFrameChg>
        <pc:graphicFrameChg chg="add mod modGraphic">
          <ac:chgData name="Tiersch, Sari" userId="fcc3f360-e4e3-4974-92e5-404d5f702eb2" providerId="ADAL" clId="{7B555AC3-0332-4913-B062-D63EF83FD641}" dt="2020-10-21T15:37:40.266" v="6471" actId="20577"/>
          <ac:graphicFrameMkLst>
            <pc:docMk/>
            <pc:sldMk cId="206323877" sldId="283"/>
            <ac:graphicFrameMk id="33" creationId="{F20BBB9C-04B0-4E9F-9617-6A40709AA8D1}"/>
          </ac:graphicFrameMkLst>
        </pc:graphicFrameChg>
        <pc:picChg chg="add mod">
          <ac:chgData name="Tiersch, Sari" userId="fcc3f360-e4e3-4974-92e5-404d5f702eb2" providerId="ADAL" clId="{7B555AC3-0332-4913-B062-D63EF83FD641}" dt="2020-10-21T15:36:59.137" v="6437" actId="1076"/>
          <ac:picMkLst>
            <pc:docMk/>
            <pc:sldMk cId="206323877" sldId="283"/>
            <ac:picMk id="2" creationId="{F40FD767-1F85-4A4A-AE89-915E74876347}"/>
          </ac:picMkLst>
        </pc:picChg>
        <pc:picChg chg="del">
          <ac:chgData name="Tiersch, Sari" userId="fcc3f360-e4e3-4974-92e5-404d5f702eb2" providerId="ADAL" clId="{7B555AC3-0332-4913-B062-D63EF83FD641}" dt="2020-10-21T12:06:20.138" v="3884" actId="478"/>
          <ac:picMkLst>
            <pc:docMk/>
            <pc:sldMk cId="206323877" sldId="283"/>
            <ac:picMk id="6" creationId="{1FA1165C-3A78-40DE-8927-327347C6B595}"/>
          </ac:picMkLst>
        </pc:picChg>
        <pc:picChg chg="del mod">
          <ac:chgData name="Tiersch, Sari" userId="fcc3f360-e4e3-4974-92e5-404d5f702eb2" providerId="ADAL" clId="{7B555AC3-0332-4913-B062-D63EF83FD641}" dt="2020-10-21T15:35:45.538" v="6416" actId="21"/>
          <ac:picMkLst>
            <pc:docMk/>
            <pc:sldMk cId="206323877" sldId="283"/>
            <ac:picMk id="11" creationId="{139A218F-ABCD-4A2E-A1FA-F804513619B8}"/>
          </ac:picMkLst>
        </pc:picChg>
        <pc:cxnChg chg="add del">
          <ac:chgData name="Tiersch, Sari" userId="fcc3f360-e4e3-4974-92e5-404d5f702eb2" providerId="ADAL" clId="{7B555AC3-0332-4913-B062-D63EF83FD641}" dt="2020-10-21T15:36:18.636" v="6423" actId="26606"/>
          <ac:cxnSpMkLst>
            <pc:docMk/>
            <pc:sldMk cId="206323877" sldId="283"/>
            <ac:cxnSpMk id="23" creationId="{06DA680F-F6AC-453E-A8BF-C5BDED2851DE}"/>
          </ac:cxnSpMkLst>
        </pc:cxnChg>
      </pc:sldChg>
      <pc:sldChg chg="addSp delSp modSp mod setBg setClrOvrMap">
        <pc:chgData name="Tiersch, Sari" userId="fcc3f360-e4e3-4974-92e5-404d5f702eb2" providerId="ADAL" clId="{7B555AC3-0332-4913-B062-D63EF83FD641}" dt="2020-10-23T13:37:22.411" v="14630" actId="478"/>
        <pc:sldMkLst>
          <pc:docMk/>
          <pc:sldMk cId="2247571829" sldId="401"/>
        </pc:sldMkLst>
        <pc:spChg chg="mod ord">
          <ac:chgData name="Tiersch, Sari" userId="fcc3f360-e4e3-4974-92e5-404d5f702eb2" providerId="ADAL" clId="{7B555AC3-0332-4913-B062-D63EF83FD641}" dt="2020-10-22T15:32:28.600" v="11480" actId="26606"/>
          <ac:spMkLst>
            <pc:docMk/>
            <pc:sldMk cId="2247571829" sldId="401"/>
            <ac:spMk id="2" creationId="{20B8A6A3-2857-4E10-8C52-A6296A41BF1F}"/>
          </ac:spMkLst>
        </pc:spChg>
        <pc:spChg chg="del mod">
          <ac:chgData name="Tiersch, Sari" userId="fcc3f360-e4e3-4974-92e5-404d5f702eb2" providerId="ADAL" clId="{7B555AC3-0332-4913-B062-D63EF83FD641}" dt="2020-10-22T15:32:36.809" v="11481" actId="478"/>
          <ac:spMkLst>
            <pc:docMk/>
            <pc:sldMk cId="2247571829" sldId="401"/>
            <ac:spMk id="3" creationId="{F6398BEF-DBFC-493F-9830-2728CCB114C2}"/>
          </ac:spMkLst>
        </pc:spChg>
        <pc:spChg chg="add del mod">
          <ac:chgData name="Tiersch, Sari" userId="fcc3f360-e4e3-4974-92e5-404d5f702eb2" providerId="ADAL" clId="{7B555AC3-0332-4913-B062-D63EF83FD641}" dt="2020-10-22T15:32:09.459" v="11465" actId="26606"/>
          <ac:spMkLst>
            <pc:docMk/>
            <pc:sldMk cId="2247571829" sldId="401"/>
            <ac:spMk id="5" creationId="{7455CB4C-D1C3-4633-A499-8F23F6F685BD}"/>
          </ac:spMkLst>
        </pc:spChg>
        <pc:spChg chg="add mod">
          <ac:chgData name="Tiersch, Sari" userId="fcc3f360-e4e3-4974-92e5-404d5f702eb2" providerId="ADAL" clId="{7B555AC3-0332-4913-B062-D63EF83FD641}" dt="2020-10-22T15:32:43.157" v="11483" actId="207"/>
          <ac:spMkLst>
            <pc:docMk/>
            <pc:sldMk cId="2247571829" sldId="401"/>
            <ac:spMk id="6" creationId="{1A122272-3DA4-4EFC-9F63-79A823AB744B}"/>
          </ac:spMkLst>
        </pc:spChg>
        <pc:spChg chg="add del">
          <ac:chgData name="Tiersch, Sari" userId="fcc3f360-e4e3-4974-92e5-404d5f702eb2" providerId="ADAL" clId="{7B555AC3-0332-4913-B062-D63EF83FD641}" dt="2020-10-20T17:10:47.116" v="917"/>
          <ac:spMkLst>
            <pc:docMk/>
            <pc:sldMk cId="2247571829" sldId="401"/>
            <ac:spMk id="6" creationId="{EF69A1B9-27CF-4172-8FD0-2B16F68420F9}"/>
          </ac:spMkLst>
        </pc:spChg>
        <pc:spChg chg="add del">
          <ac:chgData name="Tiersch, Sari" userId="fcc3f360-e4e3-4974-92e5-404d5f702eb2" providerId="ADAL" clId="{7B555AC3-0332-4913-B062-D63EF83FD641}" dt="2020-10-22T15:32:28.600" v="11480" actId="26606"/>
          <ac:spMkLst>
            <pc:docMk/>
            <pc:sldMk cId="2247571829" sldId="401"/>
            <ac:spMk id="11" creationId="{25C8D2C1-DA83-420D-9635-D52CE066B5DA}"/>
          </ac:spMkLst>
        </pc:spChg>
        <pc:spChg chg="add del">
          <ac:chgData name="Tiersch, Sari" userId="fcc3f360-e4e3-4974-92e5-404d5f702eb2" providerId="ADAL" clId="{7B555AC3-0332-4913-B062-D63EF83FD641}" dt="2020-10-22T15:32:28.600" v="11480" actId="26606"/>
          <ac:spMkLst>
            <pc:docMk/>
            <pc:sldMk cId="2247571829" sldId="401"/>
            <ac:spMk id="13" creationId="{434F74C9-6A0B-409E-AD1C-45B58BE91BB8}"/>
          </ac:spMkLst>
        </pc:spChg>
        <pc:spChg chg="add del">
          <ac:chgData name="Tiersch, Sari" userId="fcc3f360-e4e3-4974-92e5-404d5f702eb2" providerId="ADAL" clId="{7B555AC3-0332-4913-B062-D63EF83FD641}" dt="2020-10-22T15:32:28.600" v="11480" actId="26606"/>
          <ac:spMkLst>
            <pc:docMk/>
            <pc:sldMk cId="2247571829" sldId="401"/>
            <ac:spMk id="17" creationId="{A9286AD2-18A9-4868-A4E3-7A2097A20810}"/>
          </ac:spMkLst>
        </pc:spChg>
        <pc:spChg chg="add">
          <ac:chgData name="Tiersch, Sari" userId="fcc3f360-e4e3-4974-92e5-404d5f702eb2" providerId="ADAL" clId="{7B555AC3-0332-4913-B062-D63EF83FD641}" dt="2020-10-22T15:32:28.600" v="11480" actId="26606"/>
          <ac:spMkLst>
            <pc:docMk/>
            <pc:sldMk cId="2247571829" sldId="401"/>
            <ac:spMk id="24" creationId="{25C8D2C1-DA83-420D-9635-D52CE066B5DA}"/>
          </ac:spMkLst>
        </pc:spChg>
        <pc:spChg chg="add">
          <ac:chgData name="Tiersch, Sari" userId="fcc3f360-e4e3-4974-92e5-404d5f702eb2" providerId="ADAL" clId="{7B555AC3-0332-4913-B062-D63EF83FD641}" dt="2020-10-22T15:32:28.600" v="11480" actId="26606"/>
          <ac:spMkLst>
            <pc:docMk/>
            <pc:sldMk cId="2247571829" sldId="401"/>
            <ac:spMk id="26" creationId="{434F74C9-6A0B-409E-AD1C-45B58BE91BB8}"/>
          </ac:spMkLst>
        </pc:spChg>
        <pc:spChg chg="add">
          <ac:chgData name="Tiersch, Sari" userId="fcc3f360-e4e3-4974-92e5-404d5f702eb2" providerId="ADAL" clId="{7B555AC3-0332-4913-B062-D63EF83FD641}" dt="2020-10-22T15:32:28.600" v="11480" actId="26606"/>
          <ac:spMkLst>
            <pc:docMk/>
            <pc:sldMk cId="2247571829" sldId="401"/>
            <ac:spMk id="32" creationId="{C4E89C94-E462-4566-A15A-32835FD68BCD}"/>
          </ac:spMkLst>
        </pc:spChg>
        <pc:spChg chg="add">
          <ac:chgData name="Tiersch, Sari" userId="fcc3f360-e4e3-4974-92e5-404d5f702eb2" providerId="ADAL" clId="{7B555AC3-0332-4913-B062-D63EF83FD641}" dt="2020-10-22T15:32:28.600" v="11480" actId="26606"/>
          <ac:spMkLst>
            <pc:docMk/>
            <pc:sldMk cId="2247571829" sldId="401"/>
            <ac:spMk id="34" creationId="{E25F4A20-71FB-4A26-92E2-89DED49264CA}"/>
          </ac:spMkLst>
        </pc:spChg>
        <pc:picChg chg="del mod">
          <ac:chgData name="Tiersch, Sari" userId="fcc3f360-e4e3-4974-92e5-404d5f702eb2" providerId="ADAL" clId="{7B555AC3-0332-4913-B062-D63EF83FD641}" dt="2020-10-22T15:31:57.341" v="11464" actId="478"/>
          <ac:picMkLst>
            <pc:docMk/>
            <pc:sldMk cId="2247571829" sldId="401"/>
            <ac:picMk id="7" creationId="{810A9C65-1F0F-4A78-87C8-D00A375D616E}"/>
          </ac:picMkLst>
        </pc:picChg>
        <pc:picChg chg="add mod">
          <ac:chgData name="Tiersch, Sari" userId="fcc3f360-e4e3-4974-92e5-404d5f702eb2" providerId="ADAL" clId="{7B555AC3-0332-4913-B062-D63EF83FD641}" dt="2020-10-22T15:32:28.600" v="11480" actId="26606"/>
          <ac:picMkLst>
            <pc:docMk/>
            <pc:sldMk cId="2247571829" sldId="401"/>
            <ac:picMk id="8" creationId="{540518B8-7993-4AC8-A3DC-B49F5366498B}"/>
          </ac:picMkLst>
        </pc:picChg>
        <pc:picChg chg="add del">
          <ac:chgData name="Tiersch, Sari" userId="fcc3f360-e4e3-4974-92e5-404d5f702eb2" providerId="ADAL" clId="{7B555AC3-0332-4913-B062-D63EF83FD641}" dt="2020-10-23T13:37:22.411" v="14630" actId="478"/>
          <ac:picMkLst>
            <pc:docMk/>
            <pc:sldMk cId="2247571829" sldId="401"/>
            <ac:picMk id="9" creationId="{61130B46-4A18-478E-B11E-EA7D3B561796}"/>
          </ac:picMkLst>
        </pc:picChg>
        <pc:cxnChg chg="add del">
          <ac:chgData name="Tiersch, Sari" userId="fcc3f360-e4e3-4974-92e5-404d5f702eb2" providerId="ADAL" clId="{7B555AC3-0332-4913-B062-D63EF83FD641}" dt="2020-10-22T15:32:28.600" v="11480" actId="26606"/>
          <ac:cxnSpMkLst>
            <pc:docMk/>
            <pc:sldMk cId="2247571829" sldId="401"/>
            <ac:cxnSpMk id="15" creationId="{F5486A9D-1265-4B57-91E6-68E666B978BC}"/>
          </ac:cxnSpMkLst>
        </pc:cxnChg>
        <pc:cxnChg chg="add del">
          <ac:chgData name="Tiersch, Sari" userId="fcc3f360-e4e3-4974-92e5-404d5f702eb2" providerId="ADAL" clId="{7B555AC3-0332-4913-B062-D63EF83FD641}" dt="2020-10-22T15:32:28.600" v="11480" actId="26606"/>
          <ac:cxnSpMkLst>
            <pc:docMk/>
            <pc:sldMk cId="2247571829" sldId="401"/>
            <ac:cxnSpMk id="19" creationId="{E7A7CD63-7EC3-44F3-95D0-595C4019FF24}"/>
          </ac:cxnSpMkLst>
        </pc:cxnChg>
        <pc:cxnChg chg="add">
          <ac:chgData name="Tiersch, Sari" userId="fcc3f360-e4e3-4974-92e5-404d5f702eb2" providerId="ADAL" clId="{7B555AC3-0332-4913-B062-D63EF83FD641}" dt="2020-10-22T15:32:28.600" v="11480" actId="26606"/>
          <ac:cxnSpMkLst>
            <pc:docMk/>
            <pc:sldMk cId="2247571829" sldId="401"/>
            <ac:cxnSpMk id="28" creationId="{F5486A9D-1265-4B57-91E6-68E666B978BC}"/>
          </ac:cxnSpMkLst>
        </pc:cxnChg>
        <pc:cxnChg chg="add">
          <ac:chgData name="Tiersch, Sari" userId="fcc3f360-e4e3-4974-92e5-404d5f702eb2" providerId="ADAL" clId="{7B555AC3-0332-4913-B062-D63EF83FD641}" dt="2020-10-22T15:32:28.600" v="11480" actId="26606"/>
          <ac:cxnSpMkLst>
            <pc:docMk/>
            <pc:sldMk cId="2247571829" sldId="401"/>
            <ac:cxnSpMk id="30" creationId="{4071767D-5FF7-4508-B8B7-BB60FF3AB250}"/>
          </ac:cxnSpMkLst>
        </pc:cxnChg>
      </pc:sldChg>
      <pc:sldChg chg="addSp delSp modSp del mod modShow">
        <pc:chgData name="Tiersch, Sari" userId="fcc3f360-e4e3-4974-92e5-404d5f702eb2" providerId="ADAL" clId="{7B555AC3-0332-4913-B062-D63EF83FD641}" dt="2020-10-20T20:03:46.638" v="3773" actId="47"/>
        <pc:sldMkLst>
          <pc:docMk/>
          <pc:sldMk cId="3259798686" sldId="428"/>
        </pc:sldMkLst>
        <pc:spChg chg="add del">
          <ac:chgData name="Tiersch, Sari" userId="fcc3f360-e4e3-4974-92e5-404d5f702eb2" providerId="ADAL" clId="{7B555AC3-0332-4913-B062-D63EF83FD641}" dt="2020-10-20T17:10:47.116" v="917"/>
          <ac:spMkLst>
            <pc:docMk/>
            <pc:sldMk cId="3259798686" sldId="428"/>
            <ac:spMk id="4" creationId="{26B91110-41EA-45F0-BB69-93E47FEA8B22}"/>
          </ac:spMkLst>
        </pc:spChg>
        <pc:spChg chg="mod">
          <ac:chgData name="Tiersch, Sari" userId="fcc3f360-e4e3-4974-92e5-404d5f702eb2" providerId="ADAL" clId="{7B555AC3-0332-4913-B062-D63EF83FD641}" dt="2020-10-20T17:10:47.116" v="917"/>
          <ac:spMkLst>
            <pc:docMk/>
            <pc:sldMk cId="3259798686" sldId="428"/>
            <ac:spMk id="6" creationId="{7FA64509-09B3-4249-B17E-E92F945166FB}"/>
          </ac:spMkLst>
        </pc:spChg>
      </pc:sldChg>
      <pc:sldChg chg="addSp delSp modSp del mod setBg chgLayout modNotesTx">
        <pc:chgData name="Tiersch, Sari" userId="fcc3f360-e4e3-4974-92e5-404d5f702eb2" providerId="ADAL" clId="{7B555AC3-0332-4913-B062-D63EF83FD641}" dt="2020-10-21T20:11:28.153" v="8729" actId="47"/>
        <pc:sldMkLst>
          <pc:docMk/>
          <pc:sldMk cId="1202619045" sldId="436"/>
        </pc:sldMkLst>
        <pc:spChg chg="mod ord">
          <ac:chgData name="Tiersch, Sari" userId="fcc3f360-e4e3-4974-92e5-404d5f702eb2" providerId="ADAL" clId="{7B555AC3-0332-4913-B062-D63EF83FD641}" dt="2020-10-21T15:33:50.381" v="6348" actId="20577"/>
          <ac:spMkLst>
            <pc:docMk/>
            <pc:sldMk cId="1202619045" sldId="436"/>
            <ac:spMk id="2" creationId="{EB39402F-F827-40B0-B377-A045A918254A}"/>
          </ac:spMkLst>
        </pc:spChg>
        <pc:spChg chg="add mod ord">
          <ac:chgData name="Tiersch, Sari" userId="fcc3f360-e4e3-4974-92e5-404d5f702eb2" providerId="ADAL" clId="{7B555AC3-0332-4913-B062-D63EF83FD641}" dt="2020-10-21T15:33:16.922" v="6337" actId="255"/>
          <ac:spMkLst>
            <pc:docMk/>
            <pc:sldMk cId="1202619045" sldId="436"/>
            <ac:spMk id="3" creationId="{D71412C4-70EA-4B8D-9435-B72C1E0CF87B}"/>
          </ac:spMkLst>
        </pc:spChg>
        <pc:spChg chg="add del">
          <ac:chgData name="Tiersch, Sari" userId="fcc3f360-e4e3-4974-92e5-404d5f702eb2" providerId="ADAL" clId="{7B555AC3-0332-4913-B062-D63EF83FD641}" dt="2020-10-20T17:10:47.116" v="917"/>
          <ac:spMkLst>
            <pc:docMk/>
            <pc:sldMk cId="1202619045" sldId="436"/>
            <ac:spMk id="4" creationId="{AB1D54D5-1BFB-4415-977D-790D92CE8BC9}"/>
          </ac:spMkLst>
        </pc:spChg>
        <pc:spChg chg="mod ord">
          <ac:chgData name="Tiersch, Sari" userId="fcc3f360-e4e3-4974-92e5-404d5f702eb2" providerId="ADAL" clId="{7B555AC3-0332-4913-B062-D63EF83FD641}" dt="2020-10-21T15:32:55.914" v="6321" actId="26606"/>
          <ac:spMkLst>
            <pc:docMk/>
            <pc:sldMk cId="1202619045" sldId="436"/>
            <ac:spMk id="5" creationId="{F4BD7899-064D-4A9E-9AC4-B4E605BEA529}"/>
          </ac:spMkLst>
        </pc:spChg>
        <pc:spChg chg="add del mod">
          <ac:chgData name="Tiersch, Sari" userId="fcc3f360-e4e3-4974-92e5-404d5f702eb2" providerId="ADAL" clId="{7B555AC3-0332-4913-B062-D63EF83FD641}" dt="2020-10-21T15:32:49.780" v="6318" actId="478"/>
          <ac:spMkLst>
            <pc:docMk/>
            <pc:sldMk cId="1202619045" sldId="436"/>
            <ac:spMk id="8" creationId="{1D084373-0F03-442B-A558-2DB6265B09EE}"/>
          </ac:spMkLst>
        </pc:spChg>
        <pc:picChg chg="add del mod">
          <ac:chgData name="Tiersch, Sari" userId="fcc3f360-e4e3-4974-92e5-404d5f702eb2" providerId="ADAL" clId="{7B555AC3-0332-4913-B062-D63EF83FD641}" dt="2020-10-21T15:33:29.243" v="6340" actId="27614"/>
          <ac:picMkLst>
            <pc:docMk/>
            <pc:sldMk cId="1202619045" sldId="436"/>
            <ac:picMk id="7" creationId="{EBA77DE2-2D98-4016-96D8-00B56EA0AEF0}"/>
          </ac:picMkLst>
        </pc:picChg>
        <pc:picChg chg="del">
          <ac:chgData name="Tiersch, Sari" userId="fcc3f360-e4e3-4974-92e5-404d5f702eb2" providerId="ADAL" clId="{7B555AC3-0332-4913-B062-D63EF83FD641}" dt="2020-10-21T12:06:26.947" v="3886" actId="478"/>
          <ac:picMkLst>
            <pc:docMk/>
            <pc:sldMk cId="1202619045" sldId="436"/>
            <ac:picMk id="9" creationId="{7B5193BE-5FD3-481B-8943-6A7FA853E1F1}"/>
          </ac:picMkLst>
        </pc:picChg>
      </pc:sldChg>
      <pc:sldChg chg="addSp delSp modSp mod setBg modClrScheme delDesignElem chgLayout modNotesTx">
        <pc:chgData name="Tiersch, Sari" userId="fcc3f360-e4e3-4974-92e5-404d5f702eb2" providerId="ADAL" clId="{7B555AC3-0332-4913-B062-D63EF83FD641}" dt="2020-10-23T13:38:13.232" v="14633" actId="20577"/>
        <pc:sldMkLst>
          <pc:docMk/>
          <pc:sldMk cId="3751611107" sldId="438"/>
        </pc:sldMkLst>
        <pc:spChg chg="mod ord">
          <ac:chgData name="Tiersch, Sari" userId="fcc3f360-e4e3-4974-92e5-404d5f702eb2" providerId="ADAL" clId="{7B555AC3-0332-4913-B062-D63EF83FD641}" dt="2020-10-20T17:53:09.972" v="1333" actId="26606"/>
          <ac:spMkLst>
            <pc:docMk/>
            <pc:sldMk cId="3751611107" sldId="438"/>
            <ac:spMk id="2" creationId="{B0778BED-0AE4-458C-A96D-A6DC3E93C202}"/>
          </ac:spMkLst>
        </pc:spChg>
        <pc:spChg chg="add mod ord">
          <ac:chgData name="Tiersch, Sari" userId="fcc3f360-e4e3-4974-92e5-404d5f702eb2" providerId="ADAL" clId="{7B555AC3-0332-4913-B062-D63EF83FD641}" dt="2020-10-21T22:04:55.671" v="9840" actId="207"/>
          <ac:spMkLst>
            <pc:docMk/>
            <pc:sldMk cId="3751611107" sldId="438"/>
            <ac:spMk id="3" creationId="{9F3074EC-9337-4B3F-BD27-5D18D07D8E11}"/>
          </ac:spMkLst>
        </pc:spChg>
        <pc:spChg chg="mod">
          <ac:chgData name="Tiersch, Sari" userId="fcc3f360-e4e3-4974-92e5-404d5f702eb2" providerId="ADAL" clId="{7B555AC3-0332-4913-B062-D63EF83FD641}" dt="2020-10-21T21:25:57.378" v="9222"/>
          <ac:spMkLst>
            <pc:docMk/>
            <pc:sldMk cId="3751611107" sldId="438"/>
            <ac:spMk id="4" creationId="{2CB66EA8-7A78-443C-9A49-7BC908E068BA}"/>
          </ac:spMkLst>
        </pc:spChg>
        <pc:spChg chg="del mod">
          <ac:chgData name="Tiersch, Sari" userId="fcc3f360-e4e3-4974-92e5-404d5f702eb2" providerId="ADAL" clId="{7B555AC3-0332-4913-B062-D63EF83FD641}" dt="2020-10-20T17:26:42.596" v="1285"/>
          <ac:spMkLst>
            <pc:docMk/>
            <pc:sldMk cId="3751611107" sldId="438"/>
            <ac:spMk id="4" creationId="{BEAE17A2-99D7-4DA2-A815-200BC0F5722B}"/>
          </ac:spMkLst>
        </pc:spChg>
        <pc:spChg chg="add del mod ord">
          <ac:chgData name="Tiersch, Sari" userId="fcc3f360-e4e3-4974-92e5-404d5f702eb2" providerId="ADAL" clId="{7B555AC3-0332-4913-B062-D63EF83FD641}" dt="2020-10-20T17:26:34.176" v="1280" actId="22"/>
          <ac:spMkLst>
            <pc:docMk/>
            <pc:sldMk cId="3751611107" sldId="438"/>
            <ac:spMk id="6" creationId="{C6FB71B1-183D-4BD0-A223-6099676143E5}"/>
          </ac:spMkLst>
        </pc:spChg>
        <pc:spChg chg="add del">
          <ac:chgData name="Tiersch, Sari" userId="fcc3f360-e4e3-4974-92e5-404d5f702eb2" providerId="ADAL" clId="{7B555AC3-0332-4913-B062-D63EF83FD641}" dt="2020-10-20T17:53:09.972" v="1333" actId="26606"/>
          <ac:spMkLst>
            <pc:docMk/>
            <pc:sldMk cId="3751611107" sldId="438"/>
            <ac:spMk id="10" creationId="{284B70D5-875B-433D-BDBD-1522A85D6C1D}"/>
          </ac:spMkLst>
        </pc:spChg>
        <pc:spChg chg="add del">
          <ac:chgData name="Tiersch, Sari" userId="fcc3f360-e4e3-4974-92e5-404d5f702eb2" providerId="ADAL" clId="{7B555AC3-0332-4913-B062-D63EF83FD641}" dt="2020-10-20T17:52:57.969" v="1332" actId="478"/>
          <ac:spMkLst>
            <pc:docMk/>
            <pc:sldMk cId="3751611107" sldId="438"/>
            <ac:spMk id="12" creationId="{18EED297-824A-4D45-AB5F-B7AD33827371}"/>
          </ac:spMkLst>
        </pc:spChg>
        <pc:spChg chg="add del">
          <ac:chgData name="Tiersch, Sari" userId="fcc3f360-e4e3-4974-92e5-404d5f702eb2" providerId="ADAL" clId="{7B555AC3-0332-4913-B062-D63EF83FD641}" dt="2020-10-20T17:27:09.806" v="1291" actId="26606"/>
          <ac:spMkLst>
            <pc:docMk/>
            <pc:sldMk cId="3751611107" sldId="438"/>
            <ac:spMk id="13" creationId="{4E4490D0-3672-446A-AC12-B4830333BDDD}"/>
          </ac:spMkLst>
        </pc:spChg>
        <pc:spChg chg="add del">
          <ac:chgData name="Tiersch, Sari" userId="fcc3f360-e4e3-4974-92e5-404d5f702eb2" providerId="ADAL" clId="{7B555AC3-0332-4913-B062-D63EF83FD641}" dt="2020-10-20T17:53:09.972" v="1333" actId="26606"/>
          <ac:spMkLst>
            <pc:docMk/>
            <pc:sldMk cId="3751611107" sldId="438"/>
            <ac:spMk id="14" creationId="{1E299956-A9E7-4FC1-A0B1-D590CA9730E8}"/>
          </ac:spMkLst>
        </pc:spChg>
        <pc:spChg chg="add del">
          <ac:chgData name="Tiersch, Sari" userId="fcc3f360-e4e3-4974-92e5-404d5f702eb2" providerId="ADAL" clId="{7B555AC3-0332-4913-B062-D63EF83FD641}" dt="2020-10-20T17:27:09.806" v="1291" actId="26606"/>
          <ac:spMkLst>
            <pc:docMk/>
            <pc:sldMk cId="3751611107" sldId="438"/>
            <ac:spMk id="15" creationId="{39CB82C2-DF65-4EC1-8280-F201D50F570B}"/>
          </ac:spMkLst>
        </pc:spChg>
        <pc:spChg chg="add del">
          <ac:chgData name="Tiersch, Sari" userId="fcc3f360-e4e3-4974-92e5-404d5f702eb2" providerId="ADAL" clId="{7B555AC3-0332-4913-B062-D63EF83FD641}" dt="2020-10-20T17:53:09.972" v="1333" actId="26606"/>
          <ac:spMkLst>
            <pc:docMk/>
            <pc:sldMk cId="3751611107" sldId="438"/>
            <ac:spMk id="16" creationId="{17FC539C-B783-4B03-9F9E-D13430F3F64F}"/>
          </ac:spMkLst>
        </pc:spChg>
        <pc:spChg chg="add del">
          <ac:chgData name="Tiersch, Sari" userId="fcc3f360-e4e3-4974-92e5-404d5f702eb2" providerId="ADAL" clId="{7B555AC3-0332-4913-B062-D63EF83FD641}" dt="2020-10-21T21:25:57.378" v="9222"/>
          <ac:spMkLst>
            <pc:docMk/>
            <pc:sldMk cId="3751611107" sldId="438"/>
            <ac:spMk id="18" creationId="{4E4490D0-3672-446A-AC12-B4830333BDDD}"/>
          </ac:spMkLst>
        </pc:spChg>
        <pc:spChg chg="add del">
          <ac:chgData name="Tiersch, Sari" userId="fcc3f360-e4e3-4974-92e5-404d5f702eb2" providerId="ADAL" clId="{7B555AC3-0332-4913-B062-D63EF83FD641}" dt="2020-10-20T17:27:09.806" v="1291" actId="26606"/>
          <ac:spMkLst>
            <pc:docMk/>
            <pc:sldMk cId="3751611107" sldId="438"/>
            <ac:spMk id="19" creationId="{AE220058-3FCE-496E-ADF2-D8A6961F39F6}"/>
          </ac:spMkLst>
        </pc:spChg>
        <pc:spChg chg="add del">
          <ac:chgData name="Tiersch, Sari" userId="fcc3f360-e4e3-4974-92e5-404d5f702eb2" providerId="ADAL" clId="{7B555AC3-0332-4913-B062-D63EF83FD641}" dt="2020-10-21T21:25:57.378" v="9222"/>
          <ac:spMkLst>
            <pc:docMk/>
            <pc:sldMk cId="3751611107" sldId="438"/>
            <ac:spMk id="20" creationId="{39CB82C2-DF65-4EC1-8280-F201D50F570B}"/>
          </ac:spMkLst>
        </pc:spChg>
        <pc:spChg chg="add del">
          <ac:chgData name="Tiersch, Sari" userId="fcc3f360-e4e3-4974-92e5-404d5f702eb2" providerId="ADAL" clId="{7B555AC3-0332-4913-B062-D63EF83FD641}" dt="2020-10-20T17:27:09.806" v="1291" actId="26606"/>
          <ac:spMkLst>
            <pc:docMk/>
            <pc:sldMk cId="3751611107" sldId="438"/>
            <ac:spMk id="23" creationId="{3E9C5090-7D25-41E3-A6D3-CCAEE505E785}"/>
          </ac:spMkLst>
        </pc:spChg>
        <pc:spChg chg="add del">
          <ac:chgData name="Tiersch, Sari" userId="fcc3f360-e4e3-4974-92e5-404d5f702eb2" providerId="ADAL" clId="{7B555AC3-0332-4913-B062-D63EF83FD641}" dt="2020-10-20T17:27:09.806" v="1291" actId="26606"/>
          <ac:spMkLst>
            <pc:docMk/>
            <pc:sldMk cId="3751611107" sldId="438"/>
            <ac:spMk id="25" creationId="{11BF8809-0DAC-41E5-A212-ACB4A01BE95B}"/>
          </ac:spMkLst>
        </pc:spChg>
        <pc:spChg chg="add del">
          <ac:chgData name="Tiersch, Sari" userId="fcc3f360-e4e3-4974-92e5-404d5f702eb2" providerId="ADAL" clId="{7B555AC3-0332-4913-B062-D63EF83FD641}" dt="2020-10-21T21:25:57.378" v="9222"/>
          <ac:spMkLst>
            <pc:docMk/>
            <pc:sldMk cId="3751611107" sldId="438"/>
            <ac:spMk id="27" creationId="{EB1836F0-F9E0-4D93-9BDD-7EEC6EA05F7B}"/>
          </ac:spMkLst>
        </pc:spChg>
        <pc:spChg chg="add del">
          <ac:chgData name="Tiersch, Sari" userId="fcc3f360-e4e3-4974-92e5-404d5f702eb2" providerId="ADAL" clId="{7B555AC3-0332-4913-B062-D63EF83FD641}" dt="2020-10-20T17:27:09.292" v="1290" actId="26606"/>
          <ac:spMkLst>
            <pc:docMk/>
            <pc:sldMk cId="3751611107" sldId="438"/>
            <ac:spMk id="30" creationId="{25C8D2C1-DA83-420D-9635-D52CE066B5DA}"/>
          </ac:spMkLst>
        </pc:spChg>
        <pc:spChg chg="add del">
          <ac:chgData name="Tiersch, Sari" userId="fcc3f360-e4e3-4974-92e5-404d5f702eb2" providerId="ADAL" clId="{7B555AC3-0332-4913-B062-D63EF83FD641}" dt="2020-10-21T21:25:57.378" v="9222"/>
          <ac:spMkLst>
            <pc:docMk/>
            <pc:sldMk cId="3751611107" sldId="438"/>
            <ac:spMk id="31" creationId="{6D2F28D1-82F9-40FE-935C-85ECF7660D2D}"/>
          </ac:spMkLst>
        </pc:spChg>
        <pc:spChg chg="add del">
          <ac:chgData name="Tiersch, Sari" userId="fcc3f360-e4e3-4974-92e5-404d5f702eb2" providerId="ADAL" clId="{7B555AC3-0332-4913-B062-D63EF83FD641}" dt="2020-10-20T17:27:09.292" v="1290" actId="26606"/>
          <ac:spMkLst>
            <pc:docMk/>
            <pc:sldMk cId="3751611107" sldId="438"/>
            <ac:spMk id="32" creationId="{434F74C9-6A0B-409E-AD1C-45B58BE91BB8}"/>
          </ac:spMkLst>
        </pc:spChg>
        <pc:spChg chg="add del">
          <ac:chgData name="Tiersch, Sari" userId="fcc3f360-e4e3-4974-92e5-404d5f702eb2" providerId="ADAL" clId="{7B555AC3-0332-4913-B062-D63EF83FD641}" dt="2020-10-21T21:25:57.378" v="9222"/>
          <ac:spMkLst>
            <pc:docMk/>
            <pc:sldMk cId="3751611107" sldId="438"/>
            <ac:spMk id="33" creationId="{4B670E93-2F53-48FC-AB6C-E99E22D17F31}"/>
          </ac:spMkLst>
        </pc:spChg>
        <pc:spChg chg="add del">
          <ac:chgData name="Tiersch, Sari" userId="fcc3f360-e4e3-4974-92e5-404d5f702eb2" providerId="ADAL" clId="{7B555AC3-0332-4913-B062-D63EF83FD641}" dt="2020-10-20T17:27:09.292" v="1290" actId="26606"/>
          <ac:spMkLst>
            <pc:docMk/>
            <pc:sldMk cId="3751611107" sldId="438"/>
            <ac:spMk id="36" creationId="{A9286AD2-18A9-4868-A4E3-7A2097A20810}"/>
          </ac:spMkLst>
        </pc:spChg>
        <pc:picChg chg="del">
          <ac:chgData name="Tiersch, Sari" userId="fcc3f360-e4e3-4974-92e5-404d5f702eb2" providerId="ADAL" clId="{7B555AC3-0332-4913-B062-D63EF83FD641}" dt="2020-10-20T17:26:10.288" v="1278" actId="21"/>
          <ac:picMkLst>
            <pc:docMk/>
            <pc:sldMk cId="3751611107" sldId="438"/>
            <ac:picMk id="5" creationId="{144379A7-5646-495B-A9D2-F76A1D30DBB6}"/>
          </ac:picMkLst>
        </pc:picChg>
        <pc:picChg chg="add">
          <ac:chgData name="Tiersch, Sari" userId="fcc3f360-e4e3-4974-92e5-404d5f702eb2" providerId="ADAL" clId="{7B555AC3-0332-4913-B062-D63EF83FD641}" dt="2020-10-21T12:13:18.497" v="3901" actId="22"/>
          <ac:picMkLst>
            <pc:docMk/>
            <pc:sldMk cId="3751611107" sldId="438"/>
            <ac:picMk id="5" creationId="{B367C709-2B02-4526-83BF-DB959BE11825}"/>
          </ac:picMkLst>
        </pc:picChg>
        <pc:picChg chg="add mod">
          <ac:chgData name="Tiersch, Sari" userId="fcc3f360-e4e3-4974-92e5-404d5f702eb2" providerId="ADAL" clId="{7B555AC3-0332-4913-B062-D63EF83FD641}" dt="2020-10-23T11:11:46.488" v="12634" actId="1076"/>
          <ac:picMkLst>
            <pc:docMk/>
            <pc:sldMk cId="3751611107" sldId="438"/>
            <ac:picMk id="8" creationId="{5313B3DC-3A9E-42A0-99D3-0BA08E993F6C}"/>
          </ac:picMkLst>
        </pc:picChg>
        <pc:cxnChg chg="add del">
          <ac:chgData name="Tiersch, Sari" userId="fcc3f360-e4e3-4974-92e5-404d5f702eb2" providerId="ADAL" clId="{7B555AC3-0332-4913-B062-D63EF83FD641}" dt="2020-10-20T17:53:09.972" v="1333" actId="26606"/>
          <ac:cxnSpMkLst>
            <pc:docMk/>
            <pc:sldMk cId="3751611107" sldId="438"/>
            <ac:cxnSpMk id="11" creationId="{C947DF4A-614C-4B4C-8B80-E5B9D8E8CFED}"/>
          </ac:cxnSpMkLst>
        </pc:cxnChg>
        <pc:cxnChg chg="add del">
          <ac:chgData name="Tiersch, Sari" userId="fcc3f360-e4e3-4974-92e5-404d5f702eb2" providerId="ADAL" clId="{7B555AC3-0332-4913-B062-D63EF83FD641}" dt="2020-10-20T17:27:09.806" v="1291" actId="26606"/>
          <ac:cxnSpMkLst>
            <pc:docMk/>
            <pc:sldMk cId="3751611107" sldId="438"/>
            <ac:cxnSpMk id="17" creationId="{7E1D4427-852B-4B37-8E76-0E9F1810BA2A}"/>
          </ac:cxnSpMkLst>
        </pc:cxnChg>
        <pc:cxnChg chg="add del">
          <ac:chgData name="Tiersch, Sari" userId="fcc3f360-e4e3-4974-92e5-404d5f702eb2" providerId="ADAL" clId="{7B555AC3-0332-4913-B062-D63EF83FD641}" dt="2020-10-20T17:27:09.806" v="1291" actId="26606"/>
          <ac:cxnSpMkLst>
            <pc:docMk/>
            <pc:sldMk cId="3751611107" sldId="438"/>
            <ac:cxnSpMk id="21" creationId="{E193F809-7E50-4AAD-8E26-878207931CB5}"/>
          </ac:cxnSpMkLst>
        </pc:cxnChg>
        <pc:cxnChg chg="add del">
          <ac:chgData name="Tiersch, Sari" userId="fcc3f360-e4e3-4974-92e5-404d5f702eb2" providerId="ADAL" clId="{7B555AC3-0332-4913-B062-D63EF83FD641}" dt="2020-10-21T21:25:57.378" v="9222"/>
          <ac:cxnSpMkLst>
            <pc:docMk/>
            <pc:sldMk cId="3751611107" sldId="438"/>
            <ac:cxnSpMk id="22" creationId="{7E1D4427-852B-4B37-8E76-0E9F1810BA2A}"/>
          </ac:cxnSpMkLst>
        </pc:cxnChg>
        <pc:cxnChg chg="add del">
          <ac:chgData name="Tiersch, Sari" userId="fcc3f360-e4e3-4974-92e5-404d5f702eb2" providerId="ADAL" clId="{7B555AC3-0332-4913-B062-D63EF83FD641}" dt="2020-10-21T21:25:57.378" v="9222"/>
          <ac:cxnSpMkLst>
            <pc:docMk/>
            <pc:sldMk cId="3751611107" sldId="438"/>
            <ac:cxnSpMk id="29" creationId="{7A49EFD3-A806-4D59-99F1-AA9AFAE4EF71}"/>
          </ac:cxnSpMkLst>
        </pc:cxnChg>
        <pc:cxnChg chg="add del">
          <ac:chgData name="Tiersch, Sari" userId="fcc3f360-e4e3-4974-92e5-404d5f702eb2" providerId="ADAL" clId="{7B555AC3-0332-4913-B062-D63EF83FD641}" dt="2020-10-20T17:27:09.292" v="1290" actId="26606"/>
          <ac:cxnSpMkLst>
            <pc:docMk/>
            <pc:sldMk cId="3751611107" sldId="438"/>
            <ac:cxnSpMk id="34" creationId="{F5486A9D-1265-4B57-91E6-68E666B978BC}"/>
          </ac:cxnSpMkLst>
        </pc:cxnChg>
        <pc:cxnChg chg="add del">
          <ac:chgData name="Tiersch, Sari" userId="fcc3f360-e4e3-4974-92e5-404d5f702eb2" providerId="ADAL" clId="{7B555AC3-0332-4913-B062-D63EF83FD641}" dt="2020-10-20T17:27:09.292" v="1290" actId="26606"/>
          <ac:cxnSpMkLst>
            <pc:docMk/>
            <pc:sldMk cId="3751611107" sldId="438"/>
            <ac:cxnSpMk id="38" creationId="{E7A7CD63-7EC3-44F3-95D0-595C4019FF24}"/>
          </ac:cxnSpMkLst>
        </pc:cxnChg>
      </pc:sldChg>
      <pc:sldChg chg="addSp delSp modSp mod setBg delDesignElem modNotesTx">
        <pc:chgData name="Tiersch, Sari" userId="fcc3f360-e4e3-4974-92e5-404d5f702eb2" providerId="ADAL" clId="{7B555AC3-0332-4913-B062-D63EF83FD641}" dt="2020-10-23T13:38:10.015" v="14631" actId="20577"/>
        <pc:sldMkLst>
          <pc:docMk/>
          <pc:sldMk cId="56866228" sldId="439"/>
        </pc:sldMkLst>
        <pc:spChg chg="mod ord">
          <ac:chgData name="Tiersch, Sari" userId="fcc3f360-e4e3-4974-92e5-404d5f702eb2" providerId="ADAL" clId="{7B555AC3-0332-4913-B062-D63EF83FD641}" dt="2020-10-20T17:26:03.636" v="1277" actId="26606"/>
          <ac:spMkLst>
            <pc:docMk/>
            <pc:sldMk cId="56866228" sldId="439"/>
            <ac:spMk id="2" creationId="{0B9AA5D7-7CC9-4CFF-8C44-38AAAAB3ACE8}"/>
          </ac:spMkLst>
        </pc:spChg>
        <pc:spChg chg="del">
          <ac:chgData name="Tiersch, Sari" userId="fcc3f360-e4e3-4974-92e5-404d5f702eb2" providerId="ADAL" clId="{7B555AC3-0332-4913-B062-D63EF83FD641}" dt="2020-10-21T12:02:35.943" v="3781" actId="478"/>
          <ac:spMkLst>
            <pc:docMk/>
            <pc:sldMk cId="56866228" sldId="439"/>
            <ac:spMk id="3" creationId="{6513EDDF-DAEB-4957-87FD-DC0D2F6A43A9}"/>
          </ac:spMkLst>
        </pc:spChg>
        <pc:spChg chg="add del mod">
          <ac:chgData name="Tiersch, Sari" userId="fcc3f360-e4e3-4974-92e5-404d5f702eb2" providerId="ADAL" clId="{7B555AC3-0332-4913-B062-D63EF83FD641}" dt="2020-10-21T23:03:02.673" v="11355" actId="478"/>
          <ac:spMkLst>
            <pc:docMk/>
            <pc:sldMk cId="56866228" sldId="439"/>
            <ac:spMk id="8" creationId="{2F27D52C-60D4-41F2-B904-3C00FA032082}"/>
          </ac:spMkLst>
        </pc:spChg>
        <pc:spChg chg="add mod">
          <ac:chgData name="Tiersch, Sari" userId="fcc3f360-e4e3-4974-92e5-404d5f702eb2" providerId="ADAL" clId="{7B555AC3-0332-4913-B062-D63EF83FD641}" dt="2020-10-21T23:03:09.031" v="11356"/>
          <ac:spMkLst>
            <pc:docMk/>
            <pc:sldMk cId="56866228" sldId="439"/>
            <ac:spMk id="9" creationId="{9F5E9009-17E1-40F7-A5DE-1A6617168AAE}"/>
          </ac:spMkLst>
        </pc:spChg>
        <pc:spChg chg="add del">
          <ac:chgData name="Tiersch, Sari" userId="fcc3f360-e4e3-4974-92e5-404d5f702eb2" providerId="ADAL" clId="{7B555AC3-0332-4913-B062-D63EF83FD641}" dt="2020-10-21T22:51:22.407" v="11199" actId="26606"/>
          <ac:spMkLst>
            <pc:docMk/>
            <pc:sldMk cId="56866228" sldId="439"/>
            <ac:spMk id="10" creationId="{41497DE5-0939-4D1D-9350-0C5E1B209C68}"/>
          </ac:spMkLst>
        </pc:spChg>
        <pc:spChg chg="add del">
          <ac:chgData name="Tiersch, Sari" userId="fcc3f360-e4e3-4974-92e5-404d5f702eb2" providerId="ADAL" clId="{7B555AC3-0332-4913-B062-D63EF83FD641}" dt="2020-10-21T22:51:22.407" v="11199" actId="26606"/>
          <ac:spMkLst>
            <pc:docMk/>
            <pc:sldMk cId="56866228" sldId="439"/>
            <ac:spMk id="12" creationId="{5CCC70ED-6C63-4537-B7EB-51990D6C0A6F}"/>
          </ac:spMkLst>
        </pc:spChg>
        <pc:spChg chg="add del">
          <ac:chgData name="Tiersch, Sari" userId="fcc3f360-e4e3-4974-92e5-404d5f702eb2" providerId="ADAL" clId="{7B555AC3-0332-4913-B062-D63EF83FD641}" dt="2020-10-21T22:51:22.407" v="11199" actId="26606"/>
          <ac:spMkLst>
            <pc:docMk/>
            <pc:sldMk cId="56866228" sldId="439"/>
            <ac:spMk id="14" creationId="{B76E24C1-2968-40DC-A36E-F6B85F0F0752}"/>
          </ac:spMkLst>
        </pc:spChg>
        <pc:picChg chg="add del">
          <ac:chgData name="Tiersch, Sari" userId="fcc3f360-e4e3-4974-92e5-404d5f702eb2" providerId="ADAL" clId="{7B555AC3-0332-4913-B062-D63EF83FD641}" dt="2020-10-21T23:03:01.825" v="11354" actId="478"/>
          <ac:picMkLst>
            <pc:docMk/>
            <pc:sldMk cId="56866228" sldId="439"/>
            <ac:picMk id="4" creationId="{2915BCA6-6CA5-495E-8C54-E17CC07A57FB}"/>
          </ac:picMkLst>
        </pc:picChg>
        <pc:picChg chg="mod">
          <ac:chgData name="Tiersch, Sari" userId="fcc3f360-e4e3-4974-92e5-404d5f702eb2" providerId="ADAL" clId="{7B555AC3-0332-4913-B062-D63EF83FD641}" dt="2020-10-23T11:11:52.565" v="12639" actId="1035"/>
          <ac:picMkLst>
            <pc:docMk/>
            <pc:sldMk cId="56866228" sldId="439"/>
            <ac:picMk id="5" creationId="{4F8D2021-F8DC-413D-B262-714452CC1CD7}"/>
          </ac:picMkLst>
        </pc:picChg>
        <pc:picChg chg="add del mod">
          <ac:chgData name="Tiersch, Sari" userId="fcc3f360-e4e3-4974-92e5-404d5f702eb2" providerId="ADAL" clId="{7B555AC3-0332-4913-B062-D63EF83FD641}" dt="2020-10-21T23:03:13.629" v="11358" actId="478"/>
          <ac:picMkLst>
            <pc:docMk/>
            <pc:sldMk cId="56866228" sldId="439"/>
            <ac:picMk id="11" creationId="{8D9D7714-90C3-40CC-B354-D4A5A3116967}"/>
          </ac:picMkLst>
        </pc:picChg>
      </pc:sldChg>
      <pc:sldChg chg="addSp delSp modSp add del mod setBg modShow modNotesTx">
        <pc:chgData name="Tiersch, Sari" userId="fcc3f360-e4e3-4974-92e5-404d5f702eb2" providerId="ADAL" clId="{7B555AC3-0332-4913-B062-D63EF83FD641}" dt="2020-10-21T19:23:57.082" v="8217" actId="47"/>
        <pc:sldMkLst>
          <pc:docMk/>
          <pc:sldMk cId="1201617850" sldId="440"/>
        </pc:sldMkLst>
        <pc:spChg chg="mod ord">
          <ac:chgData name="Tiersch, Sari" userId="fcc3f360-e4e3-4974-92e5-404d5f702eb2" providerId="ADAL" clId="{7B555AC3-0332-4913-B062-D63EF83FD641}" dt="2020-10-20T17:25:54.301" v="1276" actId="26606"/>
          <ac:spMkLst>
            <pc:docMk/>
            <pc:sldMk cId="1201617850" sldId="440"/>
            <ac:spMk id="2" creationId="{29CF8788-3405-429D-841C-1E23EAFBC690}"/>
          </ac:spMkLst>
        </pc:spChg>
        <pc:spChg chg="del">
          <ac:chgData name="Tiersch, Sari" userId="fcc3f360-e4e3-4974-92e5-404d5f702eb2" providerId="ADAL" clId="{7B555AC3-0332-4913-B062-D63EF83FD641}" dt="2020-10-21T12:02:31.179" v="3779" actId="478"/>
          <ac:spMkLst>
            <pc:docMk/>
            <pc:sldMk cId="1201617850" sldId="440"/>
            <ac:spMk id="3" creationId="{BF23A130-493E-4BDB-9EC5-8E6CD2C7D4A9}"/>
          </ac:spMkLst>
        </pc:spChg>
        <pc:spChg chg="add mod">
          <ac:chgData name="Tiersch, Sari" userId="fcc3f360-e4e3-4974-92e5-404d5f702eb2" providerId="ADAL" clId="{7B555AC3-0332-4913-B062-D63EF83FD641}" dt="2020-10-21T12:02:31.497" v="3780"/>
          <ac:spMkLst>
            <pc:docMk/>
            <pc:sldMk cId="1201617850" sldId="440"/>
            <ac:spMk id="8" creationId="{1F286494-9CD9-484F-97FA-76532DD20064}"/>
          </ac:spMkLst>
        </pc:spChg>
        <pc:spChg chg="add">
          <ac:chgData name="Tiersch, Sari" userId="fcc3f360-e4e3-4974-92e5-404d5f702eb2" providerId="ADAL" clId="{7B555AC3-0332-4913-B062-D63EF83FD641}" dt="2020-10-20T17:25:54.301" v="1276" actId="26606"/>
          <ac:spMkLst>
            <pc:docMk/>
            <pc:sldMk cId="1201617850" sldId="440"/>
            <ac:spMk id="10" creationId="{41497DE5-0939-4D1D-9350-0C5E1B209C68}"/>
          </ac:spMkLst>
        </pc:spChg>
        <pc:spChg chg="add">
          <ac:chgData name="Tiersch, Sari" userId="fcc3f360-e4e3-4974-92e5-404d5f702eb2" providerId="ADAL" clId="{7B555AC3-0332-4913-B062-D63EF83FD641}" dt="2020-10-20T17:25:54.301" v="1276" actId="26606"/>
          <ac:spMkLst>
            <pc:docMk/>
            <pc:sldMk cId="1201617850" sldId="440"/>
            <ac:spMk id="12" creationId="{5CCC70ED-6C63-4537-B7EB-51990D6C0A6F}"/>
          </ac:spMkLst>
        </pc:spChg>
        <pc:spChg chg="add">
          <ac:chgData name="Tiersch, Sari" userId="fcc3f360-e4e3-4974-92e5-404d5f702eb2" providerId="ADAL" clId="{7B555AC3-0332-4913-B062-D63EF83FD641}" dt="2020-10-20T17:25:54.301" v="1276" actId="26606"/>
          <ac:spMkLst>
            <pc:docMk/>
            <pc:sldMk cId="1201617850" sldId="440"/>
            <ac:spMk id="14" creationId="{B76E24C1-2968-40DC-A36E-F6B85F0F0752}"/>
          </ac:spMkLst>
        </pc:spChg>
        <pc:picChg chg="add">
          <ac:chgData name="Tiersch, Sari" userId="fcc3f360-e4e3-4974-92e5-404d5f702eb2" providerId="ADAL" clId="{7B555AC3-0332-4913-B062-D63EF83FD641}" dt="2020-10-21T12:13:13.430" v="3899" actId="22"/>
          <ac:picMkLst>
            <pc:docMk/>
            <pc:sldMk cId="1201617850" sldId="440"/>
            <ac:picMk id="4" creationId="{9351808A-4078-402B-ADAC-D083DEC968A2}"/>
          </ac:picMkLst>
        </pc:picChg>
        <pc:picChg chg="mod">
          <ac:chgData name="Tiersch, Sari" userId="fcc3f360-e4e3-4974-92e5-404d5f702eb2" providerId="ADAL" clId="{7B555AC3-0332-4913-B062-D63EF83FD641}" dt="2020-10-20T17:32:19.270" v="1330" actId="1076"/>
          <ac:picMkLst>
            <pc:docMk/>
            <pc:sldMk cId="1201617850" sldId="440"/>
            <ac:picMk id="5" creationId="{391FB67E-3932-45E1-ADF9-783D4906B708}"/>
          </ac:picMkLst>
        </pc:picChg>
      </pc:sldChg>
      <pc:sldChg chg="addSp delSp modSp mod setBg delDesignElem modNotesTx">
        <pc:chgData name="Tiersch, Sari" userId="fcc3f360-e4e3-4974-92e5-404d5f702eb2" providerId="ADAL" clId="{7B555AC3-0332-4913-B062-D63EF83FD641}" dt="2020-10-23T13:38:17.218" v="14634" actId="20577"/>
        <pc:sldMkLst>
          <pc:docMk/>
          <pc:sldMk cId="1702962500" sldId="441"/>
        </pc:sldMkLst>
        <pc:spChg chg="mod">
          <ac:chgData name="Tiersch, Sari" userId="fcc3f360-e4e3-4974-92e5-404d5f702eb2" providerId="ADAL" clId="{7B555AC3-0332-4913-B062-D63EF83FD641}" dt="2020-10-21T22:04:59.897" v="9841" actId="207"/>
          <ac:spMkLst>
            <pc:docMk/>
            <pc:sldMk cId="1702962500" sldId="441"/>
            <ac:spMk id="2" creationId="{4697361C-6E7E-474D-A5C5-BB1825F412C4}"/>
          </ac:spMkLst>
        </pc:spChg>
        <pc:spChg chg="mod">
          <ac:chgData name="Tiersch, Sari" userId="fcc3f360-e4e3-4974-92e5-404d5f702eb2" providerId="ADAL" clId="{7B555AC3-0332-4913-B062-D63EF83FD641}" dt="2020-10-21T22:26:22.874" v="10076" actId="207"/>
          <ac:spMkLst>
            <pc:docMk/>
            <pc:sldMk cId="1702962500" sldId="441"/>
            <ac:spMk id="4" creationId="{4833502E-4BCB-45EE-89C3-6A72A0B7EE3E}"/>
          </ac:spMkLst>
        </pc:spChg>
        <pc:spChg chg="mod">
          <ac:chgData name="Tiersch, Sari" userId="fcc3f360-e4e3-4974-92e5-404d5f702eb2" providerId="ADAL" clId="{7B555AC3-0332-4913-B062-D63EF83FD641}" dt="2020-10-20T17:53:31.418" v="1342" actId="26606"/>
          <ac:spMkLst>
            <pc:docMk/>
            <pc:sldMk cId="1702962500" sldId="441"/>
            <ac:spMk id="5" creationId="{7B4533C3-3CEC-4C02-8B73-B25D6F111D95}"/>
          </ac:spMkLst>
        </pc:spChg>
        <pc:spChg chg="add del">
          <ac:chgData name="Tiersch, Sari" userId="fcc3f360-e4e3-4974-92e5-404d5f702eb2" providerId="ADAL" clId="{7B555AC3-0332-4913-B062-D63EF83FD641}" dt="2020-10-20T17:53:19.510" v="1335" actId="26606"/>
          <ac:spMkLst>
            <pc:docMk/>
            <pc:sldMk cId="1702962500" sldId="441"/>
            <ac:spMk id="13" creationId="{600B5AE2-C5CC-499C-8F2D-249888BE22C2}"/>
          </ac:spMkLst>
        </pc:spChg>
        <pc:spChg chg="add mod">
          <ac:chgData name="Tiersch, Sari" userId="fcc3f360-e4e3-4974-92e5-404d5f702eb2" providerId="ADAL" clId="{7B555AC3-0332-4913-B062-D63EF83FD641}" dt="2020-10-21T12:03:04.013" v="3787" actId="121"/>
          <ac:spMkLst>
            <pc:docMk/>
            <pc:sldMk cId="1702962500" sldId="441"/>
            <ac:spMk id="13" creationId="{CBD28EEB-12B9-4BFA-AE50-A436088F7516}"/>
          </ac:spMkLst>
        </pc:spChg>
        <pc:spChg chg="add del">
          <ac:chgData name="Tiersch, Sari" userId="fcc3f360-e4e3-4974-92e5-404d5f702eb2" providerId="ADAL" clId="{7B555AC3-0332-4913-B062-D63EF83FD641}" dt="2020-10-20T17:53:19.510" v="1335" actId="26606"/>
          <ac:spMkLst>
            <pc:docMk/>
            <pc:sldMk cId="1702962500" sldId="441"/>
            <ac:spMk id="15" creationId="{BA7A3698-B350-40E5-8475-9BCC41A089FC}"/>
          </ac:spMkLst>
        </pc:spChg>
        <pc:spChg chg="add del">
          <ac:chgData name="Tiersch, Sari" userId="fcc3f360-e4e3-4974-92e5-404d5f702eb2" providerId="ADAL" clId="{7B555AC3-0332-4913-B062-D63EF83FD641}" dt="2020-10-20T17:53:19.510" v="1335" actId="26606"/>
          <ac:spMkLst>
            <pc:docMk/>
            <pc:sldMk cId="1702962500" sldId="441"/>
            <ac:spMk id="19" creationId="{311973C2-EB8B-452A-A698-4A252FD3AE28}"/>
          </ac:spMkLst>
        </pc:spChg>
        <pc:spChg chg="add del">
          <ac:chgData name="Tiersch, Sari" userId="fcc3f360-e4e3-4974-92e5-404d5f702eb2" providerId="ADAL" clId="{7B555AC3-0332-4913-B062-D63EF83FD641}" dt="2020-10-20T17:53:19.510" v="1335" actId="26606"/>
          <ac:spMkLst>
            <pc:docMk/>
            <pc:sldMk cId="1702962500" sldId="441"/>
            <ac:spMk id="21" creationId="{10162E77-11AD-44A7-84EC-40C59EEFBD2E}"/>
          </ac:spMkLst>
        </pc:spChg>
        <pc:spChg chg="add del">
          <ac:chgData name="Tiersch, Sari" userId="fcc3f360-e4e3-4974-92e5-404d5f702eb2" providerId="ADAL" clId="{7B555AC3-0332-4913-B062-D63EF83FD641}" dt="2020-10-20T17:53:21.623" v="1337" actId="26606"/>
          <ac:spMkLst>
            <pc:docMk/>
            <pc:sldMk cId="1702962500" sldId="441"/>
            <ac:spMk id="25" creationId="{600B5AE2-C5CC-499C-8F2D-249888BE22C2}"/>
          </ac:spMkLst>
        </pc:spChg>
        <pc:spChg chg="add del">
          <ac:chgData name="Tiersch, Sari" userId="fcc3f360-e4e3-4974-92e5-404d5f702eb2" providerId="ADAL" clId="{7B555AC3-0332-4913-B062-D63EF83FD641}" dt="2020-10-20T17:53:21.623" v="1337" actId="26606"/>
          <ac:spMkLst>
            <pc:docMk/>
            <pc:sldMk cId="1702962500" sldId="441"/>
            <ac:spMk id="26" creationId="{BA7A3698-B350-40E5-8475-9BCC41A089FC}"/>
          </ac:spMkLst>
        </pc:spChg>
        <pc:spChg chg="add del">
          <ac:chgData name="Tiersch, Sari" userId="fcc3f360-e4e3-4974-92e5-404d5f702eb2" providerId="ADAL" clId="{7B555AC3-0332-4913-B062-D63EF83FD641}" dt="2020-10-20T17:53:21.623" v="1337" actId="26606"/>
          <ac:spMkLst>
            <pc:docMk/>
            <pc:sldMk cId="1702962500" sldId="441"/>
            <ac:spMk id="28" creationId="{990D0034-F768-41E7-85D4-F38C4DE85770}"/>
          </ac:spMkLst>
        </pc:spChg>
        <pc:spChg chg="add del">
          <ac:chgData name="Tiersch, Sari" userId="fcc3f360-e4e3-4974-92e5-404d5f702eb2" providerId="ADAL" clId="{7B555AC3-0332-4913-B062-D63EF83FD641}" dt="2020-10-20T17:53:21.623" v="1337" actId="26606"/>
          <ac:spMkLst>
            <pc:docMk/>
            <pc:sldMk cId="1702962500" sldId="441"/>
            <ac:spMk id="29" creationId="{C4F7E42D-8B5A-4FC8-81CD-9E60171F7FA8}"/>
          </ac:spMkLst>
        </pc:spChg>
        <pc:spChg chg="add del">
          <ac:chgData name="Tiersch, Sari" userId="fcc3f360-e4e3-4974-92e5-404d5f702eb2" providerId="ADAL" clId="{7B555AC3-0332-4913-B062-D63EF83FD641}" dt="2020-10-20T17:53:21.623" v="1337" actId="26606"/>
          <ac:spMkLst>
            <pc:docMk/>
            <pc:sldMk cId="1702962500" sldId="441"/>
            <ac:spMk id="30" creationId="{8C04651D-B9F4-4935-A02D-364153FBDF54}"/>
          </ac:spMkLst>
        </pc:spChg>
        <pc:spChg chg="add del">
          <ac:chgData name="Tiersch, Sari" userId="fcc3f360-e4e3-4974-92e5-404d5f702eb2" providerId="ADAL" clId="{7B555AC3-0332-4913-B062-D63EF83FD641}" dt="2020-10-20T17:53:25.414" v="1339" actId="26606"/>
          <ac:spMkLst>
            <pc:docMk/>
            <pc:sldMk cId="1702962500" sldId="441"/>
            <ac:spMk id="32" creationId="{7D379150-F6B4-45C8-BE10-6B278AD400EB}"/>
          </ac:spMkLst>
        </pc:spChg>
        <pc:spChg chg="add del">
          <ac:chgData name="Tiersch, Sari" userId="fcc3f360-e4e3-4974-92e5-404d5f702eb2" providerId="ADAL" clId="{7B555AC3-0332-4913-B062-D63EF83FD641}" dt="2020-10-20T17:53:25.414" v="1339" actId="26606"/>
          <ac:spMkLst>
            <pc:docMk/>
            <pc:sldMk cId="1702962500" sldId="441"/>
            <ac:spMk id="33" creationId="{5FFCF544-A370-4A5D-A95F-CA6E0E7191E6}"/>
          </ac:spMkLst>
        </pc:spChg>
        <pc:spChg chg="add del">
          <ac:chgData name="Tiersch, Sari" userId="fcc3f360-e4e3-4974-92e5-404d5f702eb2" providerId="ADAL" clId="{7B555AC3-0332-4913-B062-D63EF83FD641}" dt="2020-10-20T17:53:25.414" v="1339" actId="26606"/>
          <ac:spMkLst>
            <pc:docMk/>
            <pc:sldMk cId="1702962500" sldId="441"/>
            <ac:spMk id="35" creationId="{C33BF9DD-8A45-4EEE-B231-0A14D322E5F9}"/>
          </ac:spMkLst>
        </pc:spChg>
        <pc:spChg chg="add del">
          <ac:chgData name="Tiersch, Sari" userId="fcc3f360-e4e3-4974-92e5-404d5f702eb2" providerId="ADAL" clId="{7B555AC3-0332-4913-B062-D63EF83FD641}" dt="2020-10-20T17:53:25.414" v="1339" actId="26606"/>
          <ac:spMkLst>
            <pc:docMk/>
            <pc:sldMk cId="1702962500" sldId="441"/>
            <ac:spMk id="37" creationId="{D5FBCAC9-BD8B-4F3B-AD74-EF37D4211349}"/>
          </ac:spMkLst>
        </pc:spChg>
        <pc:spChg chg="add del">
          <ac:chgData name="Tiersch, Sari" userId="fcc3f360-e4e3-4974-92e5-404d5f702eb2" providerId="ADAL" clId="{7B555AC3-0332-4913-B062-D63EF83FD641}" dt="2020-10-20T17:53:25.414" v="1339" actId="26606"/>
          <ac:spMkLst>
            <pc:docMk/>
            <pc:sldMk cId="1702962500" sldId="441"/>
            <ac:spMk id="38" creationId="{9556C5A8-AD7E-4CE7-87BE-9EA3B5E1786F}"/>
          </ac:spMkLst>
        </pc:spChg>
        <pc:spChg chg="add del">
          <ac:chgData name="Tiersch, Sari" userId="fcc3f360-e4e3-4974-92e5-404d5f702eb2" providerId="ADAL" clId="{7B555AC3-0332-4913-B062-D63EF83FD641}" dt="2020-10-20T17:53:31.385" v="1341" actId="26606"/>
          <ac:spMkLst>
            <pc:docMk/>
            <pc:sldMk cId="1702962500" sldId="441"/>
            <ac:spMk id="40" creationId="{7D379150-F6B4-45C8-BE10-6B278AD400EB}"/>
          </ac:spMkLst>
        </pc:spChg>
        <pc:spChg chg="add del">
          <ac:chgData name="Tiersch, Sari" userId="fcc3f360-e4e3-4974-92e5-404d5f702eb2" providerId="ADAL" clId="{7B555AC3-0332-4913-B062-D63EF83FD641}" dt="2020-10-20T17:53:31.385" v="1341" actId="26606"/>
          <ac:spMkLst>
            <pc:docMk/>
            <pc:sldMk cId="1702962500" sldId="441"/>
            <ac:spMk id="41" creationId="{5FFCF544-A370-4A5D-A95F-CA6E0E7191E6}"/>
          </ac:spMkLst>
        </pc:spChg>
        <pc:spChg chg="add del">
          <ac:chgData name="Tiersch, Sari" userId="fcc3f360-e4e3-4974-92e5-404d5f702eb2" providerId="ADAL" clId="{7B555AC3-0332-4913-B062-D63EF83FD641}" dt="2020-10-20T17:53:31.385" v="1341" actId="26606"/>
          <ac:spMkLst>
            <pc:docMk/>
            <pc:sldMk cId="1702962500" sldId="441"/>
            <ac:spMk id="43" creationId="{52ABB703-2B0E-4C3B-B4A2-F3973548E561}"/>
          </ac:spMkLst>
        </pc:spChg>
        <pc:spChg chg="add del">
          <ac:chgData name="Tiersch, Sari" userId="fcc3f360-e4e3-4974-92e5-404d5f702eb2" providerId="ADAL" clId="{7B555AC3-0332-4913-B062-D63EF83FD641}" dt="2020-10-20T17:53:31.385" v="1341" actId="26606"/>
          <ac:spMkLst>
            <pc:docMk/>
            <pc:sldMk cId="1702962500" sldId="441"/>
            <ac:spMk id="45" creationId="{E95DA498-D9A2-4DA9-B9DA-B3776E08CF7E}"/>
          </ac:spMkLst>
        </pc:spChg>
        <pc:spChg chg="add del">
          <ac:chgData name="Tiersch, Sari" userId="fcc3f360-e4e3-4974-92e5-404d5f702eb2" providerId="ADAL" clId="{7B555AC3-0332-4913-B062-D63EF83FD641}" dt="2020-10-20T17:53:31.385" v="1341" actId="26606"/>
          <ac:spMkLst>
            <pc:docMk/>
            <pc:sldMk cId="1702962500" sldId="441"/>
            <ac:spMk id="46" creationId="{82A73093-4B9D-420D-B17E-52293703A1D4}"/>
          </ac:spMkLst>
        </pc:spChg>
        <pc:spChg chg="add del">
          <ac:chgData name="Tiersch, Sari" userId="fcc3f360-e4e3-4974-92e5-404d5f702eb2" providerId="ADAL" clId="{7B555AC3-0332-4913-B062-D63EF83FD641}" dt="2020-10-21T21:25:57.378" v="9222"/>
          <ac:spMkLst>
            <pc:docMk/>
            <pc:sldMk cId="1702962500" sldId="441"/>
            <ac:spMk id="48" creationId="{7D379150-F6B4-45C8-BE10-6B278AD400EB}"/>
          </ac:spMkLst>
        </pc:spChg>
        <pc:spChg chg="add del">
          <ac:chgData name="Tiersch, Sari" userId="fcc3f360-e4e3-4974-92e5-404d5f702eb2" providerId="ADAL" clId="{7B555AC3-0332-4913-B062-D63EF83FD641}" dt="2020-10-21T21:25:57.378" v="9222"/>
          <ac:spMkLst>
            <pc:docMk/>
            <pc:sldMk cId="1702962500" sldId="441"/>
            <ac:spMk id="49" creationId="{5FFCF544-A370-4A5D-A95F-CA6E0E7191E6}"/>
          </ac:spMkLst>
        </pc:spChg>
        <pc:spChg chg="add del">
          <ac:chgData name="Tiersch, Sari" userId="fcc3f360-e4e3-4974-92e5-404d5f702eb2" providerId="ADAL" clId="{7B555AC3-0332-4913-B062-D63EF83FD641}" dt="2020-10-21T21:25:57.378" v="9222"/>
          <ac:spMkLst>
            <pc:docMk/>
            <pc:sldMk cId="1702962500" sldId="441"/>
            <ac:spMk id="51" creationId="{C33BF9DD-8A45-4EEE-B231-0A14D322E5F9}"/>
          </ac:spMkLst>
        </pc:spChg>
        <pc:spChg chg="add del">
          <ac:chgData name="Tiersch, Sari" userId="fcc3f360-e4e3-4974-92e5-404d5f702eb2" providerId="ADAL" clId="{7B555AC3-0332-4913-B062-D63EF83FD641}" dt="2020-10-21T21:25:57.378" v="9222"/>
          <ac:spMkLst>
            <pc:docMk/>
            <pc:sldMk cId="1702962500" sldId="441"/>
            <ac:spMk id="53" creationId="{D5FBCAC9-BD8B-4F3B-AD74-EF37D4211349}"/>
          </ac:spMkLst>
        </pc:spChg>
        <pc:spChg chg="add del">
          <ac:chgData name="Tiersch, Sari" userId="fcc3f360-e4e3-4974-92e5-404d5f702eb2" providerId="ADAL" clId="{7B555AC3-0332-4913-B062-D63EF83FD641}" dt="2020-10-21T21:25:57.378" v="9222"/>
          <ac:spMkLst>
            <pc:docMk/>
            <pc:sldMk cId="1702962500" sldId="441"/>
            <ac:spMk id="54" creationId="{9556C5A8-AD7E-4CE7-87BE-9EA3B5E1786F}"/>
          </ac:spMkLst>
        </pc:spChg>
        <pc:picChg chg="add">
          <ac:chgData name="Tiersch, Sari" userId="fcc3f360-e4e3-4974-92e5-404d5f702eb2" providerId="ADAL" clId="{7B555AC3-0332-4913-B062-D63EF83FD641}" dt="2020-10-21T12:13:20.110" v="3902" actId="22"/>
          <ac:picMkLst>
            <pc:docMk/>
            <pc:sldMk cId="1702962500" sldId="441"/>
            <ac:picMk id="3" creationId="{8747C9A1-DD92-431C-A3A9-1085FD502FFF}"/>
          </ac:picMkLst>
        </pc:picChg>
        <pc:picChg chg="mod ord">
          <ac:chgData name="Tiersch, Sari" userId="fcc3f360-e4e3-4974-92e5-404d5f702eb2" providerId="ADAL" clId="{7B555AC3-0332-4913-B062-D63EF83FD641}" dt="2020-10-23T11:11:33.206" v="12630" actId="1440"/>
          <ac:picMkLst>
            <pc:docMk/>
            <pc:sldMk cId="1702962500" sldId="441"/>
            <ac:picMk id="8" creationId="{2916107D-6A67-4518-AC42-199D831EAE89}"/>
          </ac:picMkLst>
        </pc:picChg>
        <pc:cxnChg chg="add del">
          <ac:chgData name="Tiersch, Sari" userId="fcc3f360-e4e3-4974-92e5-404d5f702eb2" providerId="ADAL" clId="{7B555AC3-0332-4913-B062-D63EF83FD641}" dt="2020-10-20T17:53:19.510" v="1335" actId="26606"/>
          <ac:cxnSpMkLst>
            <pc:docMk/>
            <pc:sldMk cId="1702962500" sldId="441"/>
            <ac:cxnSpMk id="17" creationId="{0AC655C7-EC94-4BE6-84C8-2F9EFBBB2789}"/>
          </ac:cxnSpMkLst>
        </pc:cxnChg>
        <pc:cxnChg chg="add del">
          <ac:chgData name="Tiersch, Sari" userId="fcc3f360-e4e3-4974-92e5-404d5f702eb2" providerId="ADAL" clId="{7B555AC3-0332-4913-B062-D63EF83FD641}" dt="2020-10-20T17:53:19.510" v="1335" actId="26606"/>
          <ac:cxnSpMkLst>
            <pc:docMk/>
            <pc:sldMk cId="1702962500" sldId="441"/>
            <ac:cxnSpMk id="23" creationId="{5AB158E9-1B40-4CD6-95F0-95CA11DF7B7A}"/>
          </ac:cxnSpMkLst>
        </pc:cxnChg>
        <pc:cxnChg chg="add del">
          <ac:chgData name="Tiersch, Sari" userId="fcc3f360-e4e3-4974-92e5-404d5f702eb2" providerId="ADAL" clId="{7B555AC3-0332-4913-B062-D63EF83FD641}" dt="2020-10-20T17:53:21.623" v="1337" actId="26606"/>
          <ac:cxnSpMkLst>
            <pc:docMk/>
            <pc:sldMk cId="1702962500" sldId="441"/>
            <ac:cxnSpMk id="27" creationId="{0AC655C7-EC94-4BE6-84C8-2F9EFBBB2789}"/>
          </ac:cxnSpMkLst>
        </pc:cxnChg>
        <pc:cxnChg chg="add del">
          <ac:chgData name="Tiersch, Sari" userId="fcc3f360-e4e3-4974-92e5-404d5f702eb2" providerId="ADAL" clId="{7B555AC3-0332-4913-B062-D63EF83FD641}" dt="2020-10-20T17:53:25.414" v="1339" actId="26606"/>
          <ac:cxnSpMkLst>
            <pc:docMk/>
            <pc:sldMk cId="1702962500" sldId="441"/>
            <ac:cxnSpMk id="34" creationId="{6EEB3B97-A638-498B-8083-54191CE71E01}"/>
          </ac:cxnSpMkLst>
        </pc:cxnChg>
        <pc:cxnChg chg="add del">
          <ac:chgData name="Tiersch, Sari" userId="fcc3f360-e4e3-4974-92e5-404d5f702eb2" providerId="ADAL" clId="{7B555AC3-0332-4913-B062-D63EF83FD641}" dt="2020-10-20T17:53:25.414" v="1339" actId="26606"/>
          <ac:cxnSpMkLst>
            <pc:docMk/>
            <pc:sldMk cId="1702962500" sldId="441"/>
            <ac:cxnSpMk id="36" creationId="{9020DCC9-F851-4562-BB20-1AB3C51BFD08}"/>
          </ac:cxnSpMkLst>
        </pc:cxnChg>
        <pc:cxnChg chg="add del">
          <ac:chgData name="Tiersch, Sari" userId="fcc3f360-e4e3-4974-92e5-404d5f702eb2" providerId="ADAL" clId="{7B555AC3-0332-4913-B062-D63EF83FD641}" dt="2020-10-20T17:53:31.385" v="1341" actId="26606"/>
          <ac:cxnSpMkLst>
            <pc:docMk/>
            <pc:sldMk cId="1702962500" sldId="441"/>
            <ac:cxnSpMk id="42" creationId="{6EEB3B97-A638-498B-8083-54191CE71E01}"/>
          </ac:cxnSpMkLst>
        </pc:cxnChg>
        <pc:cxnChg chg="add del">
          <ac:chgData name="Tiersch, Sari" userId="fcc3f360-e4e3-4974-92e5-404d5f702eb2" providerId="ADAL" clId="{7B555AC3-0332-4913-B062-D63EF83FD641}" dt="2020-10-20T17:53:31.385" v="1341" actId="26606"/>
          <ac:cxnSpMkLst>
            <pc:docMk/>
            <pc:sldMk cId="1702962500" sldId="441"/>
            <ac:cxnSpMk id="44" creationId="{9C21570E-E159-49A6-9891-FA397B7A92D3}"/>
          </ac:cxnSpMkLst>
        </pc:cxnChg>
        <pc:cxnChg chg="add del">
          <ac:chgData name="Tiersch, Sari" userId="fcc3f360-e4e3-4974-92e5-404d5f702eb2" providerId="ADAL" clId="{7B555AC3-0332-4913-B062-D63EF83FD641}" dt="2020-10-21T21:25:57.378" v="9222"/>
          <ac:cxnSpMkLst>
            <pc:docMk/>
            <pc:sldMk cId="1702962500" sldId="441"/>
            <ac:cxnSpMk id="50" creationId="{6EEB3B97-A638-498B-8083-54191CE71E01}"/>
          </ac:cxnSpMkLst>
        </pc:cxnChg>
        <pc:cxnChg chg="add del">
          <ac:chgData name="Tiersch, Sari" userId="fcc3f360-e4e3-4974-92e5-404d5f702eb2" providerId="ADAL" clId="{7B555AC3-0332-4913-B062-D63EF83FD641}" dt="2020-10-21T21:25:57.378" v="9222"/>
          <ac:cxnSpMkLst>
            <pc:docMk/>
            <pc:sldMk cId="1702962500" sldId="441"/>
            <ac:cxnSpMk id="52" creationId="{9020DCC9-F851-4562-BB20-1AB3C51BFD08}"/>
          </ac:cxnSpMkLst>
        </pc:cxnChg>
      </pc:sldChg>
      <pc:sldChg chg="addSp delSp modSp mod setBg modClrScheme delDesignElem chgLayout modNotesTx">
        <pc:chgData name="Tiersch, Sari" userId="fcc3f360-e4e3-4974-92e5-404d5f702eb2" providerId="ADAL" clId="{7B555AC3-0332-4913-B062-D63EF83FD641}" dt="2020-10-21T23:03:26.169" v="11360" actId="20577"/>
        <pc:sldMkLst>
          <pc:docMk/>
          <pc:sldMk cId="4216543194" sldId="443"/>
        </pc:sldMkLst>
        <pc:spChg chg="mod ord">
          <ac:chgData name="Tiersch, Sari" userId="fcc3f360-e4e3-4974-92e5-404d5f702eb2" providerId="ADAL" clId="{7B555AC3-0332-4913-B062-D63EF83FD641}" dt="2020-10-21T22:45:12.526" v="11180" actId="13926"/>
          <ac:spMkLst>
            <pc:docMk/>
            <pc:sldMk cId="4216543194" sldId="443"/>
            <ac:spMk id="2" creationId="{E4FB6723-4895-4A07-A45B-4DACF2DD6AF4}"/>
          </ac:spMkLst>
        </pc:spChg>
        <pc:spChg chg="mod ord">
          <ac:chgData name="Tiersch, Sari" userId="fcc3f360-e4e3-4974-92e5-404d5f702eb2" providerId="ADAL" clId="{7B555AC3-0332-4913-B062-D63EF83FD641}" dt="2020-10-21T22:26:48.929" v="10082" actId="13926"/>
          <ac:spMkLst>
            <pc:docMk/>
            <pc:sldMk cId="4216543194" sldId="443"/>
            <ac:spMk id="3" creationId="{21D32DC4-072C-4968-890B-E1C90D010AE1}"/>
          </ac:spMkLst>
        </pc:spChg>
        <pc:spChg chg="del mod">
          <ac:chgData name="Tiersch, Sari" userId="fcc3f360-e4e3-4974-92e5-404d5f702eb2" providerId="ADAL" clId="{7B555AC3-0332-4913-B062-D63EF83FD641}" dt="2020-10-20T17:53:53.422" v="1350" actId="478"/>
          <ac:spMkLst>
            <pc:docMk/>
            <pc:sldMk cId="4216543194" sldId="443"/>
            <ac:spMk id="4" creationId="{02268F14-EAC7-4B51-A030-8FA1DF803014}"/>
          </ac:spMkLst>
        </pc:spChg>
        <pc:spChg chg="mod">
          <ac:chgData name="Tiersch, Sari" userId="fcc3f360-e4e3-4974-92e5-404d5f702eb2" providerId="ADAL" clId="{7B555AC3-0332-4913-B062-D63EF83FD641}" dt="2020-10-20T17:55:45.581" v="1365" actId="26606"/>
          <ac:spMkLst>
            <pc:docMk/>
            <pc:sldMk cId="4216543194" sldId="443"/>
            <ac:spMk id="5" creationId="{0661BA41-56D9-4308-866B-117C2466F25B}"/>
          </ac:spMkLst>
        </pc:spChg>
        <pc:spChg chg="add del">
          <ac:chgData name="Tiersch, Sari" userId="fcc3f360-e4e3-4974-92e5-404d5f702eb2" providerId="ADAL" clId="{7B555AC3-0332-4913-B062-D63EF83FD641}" dt="2020-10-20T17:55:45.552" v="1364" actId="26606"/>
          <ac:spMkLst>
            <pc:docMk/>
            <pc:sldMk cId="4216543194" sldId="443"/>
            <ac:spMk id="7" creationId="{13FE9996-7EAC-4679-B37D-C1045F42F954}"/>
          </ac:spMkLst>
        </pc:spChg>
        <pc:spChg chg="add del">
          <ac:chgData name="Tiersch, Sari" userId="fcc3f360-e4e3-4974-92e5-404d5f702eb2" providerId="ADAL" clId="{7B555AC3-0332-4913-B062-D63EF83FD641}" dt="2020-10-20T17:55:45.552" v="1364" actId="26606"/>
          <ac:spMkLst>
            <pc:docMk/>
            <pc:sldMk cId="4216543194" sldId="443"/>
            <ac:spMk id="8" creationId="{761DF1FE-5CC8-43D2-A76C-93C76EEDE1E9}"/>
          </ac:spMkLst>
        </pc:spChg>
        <pc:spChg chg="add del">
          <ac:chgData name="Tiersch, Sari" userId="fcc3f360-e4e3-4974-92e5-404d5f702eb2" providerId="ADAL" clId="{7B555AC3-0332-4913-B062-D63EF83FD641}" dt="2020-10-20T17:54:10.888" v="1356" actId="26606"/>
          <ac:spMkLst>
            <pc:docMk/>
            <pc:sldMk cId="4216543194" sldId="443"/>
            <ac:spMk id="10" creationId="{13FE9996-7EAC-4679-B37D-C1045F42F954}"/>
          </ac:spMkLst>
        </pc:spChg>
        <pc:spChg chg="add del">
          <ac:chgData name="Tiersch, Sari" userId="fcc3f360-e4e3-4974-92e5-404d5f702eb2" providerId="ADAL" clId="{7B555AC3-0332-4913-B062-D63EF83FD641}" dt="2020-10-20T17:55:45.552" v="1364" actId="26606"/>
          <ac:spMkLst>
            <pc:docMk/>
            <pc:sldMk cId="4216543194" sldId="443"/>
            <ac:spMk id="11" creationId="{CECF0FC6-D57B-48B6-9036-F4FFD91A4B34}"/>
          </ac:spMkLst>
        </pc:spChg>
        <pc:spChg chg="add mod">
          <ac:chgData name="Tiersch, Sari" userId="fcc3f360-e4e3-4974-92e5-404d5f702eb2" providerId="ADAL" clId="{7B555AC3-0332-4913-B062-D63EF83FD641}" dt="2020-10-21T23:03:23.860" v="11359" actId="207"/>
          <ac:spMkLst>
            <pc:docMk/>
            <pc:sldMk cId="4216543194" sldId="443"/>
            <ac:spMk id="11" creationId="{ECC3B769-49CE-44DF-95A0-0B626B15B722}"/>
          </ac:spMkLst>
        </pc:spChg>
        <pc:spChg chg="add del">
          <ac:chgData name="Tiersch, Sari" userId="fcc3f360-e4e3-4974-92e5-404d5f702eb2" providerId="ADAL" clId="{7B555AC3-0332-4913-B062-D63EF83FD641}" dt="2020-10-20T17:54:10.888" v="1356" actId="26606"/>
          <ac:spMkLst>
            <pc:docMk/>
            <pc:sldMk cId="4216543194" sldId="443"/>
            <ac:spMk id="12" creationId="{761DF1FE-5CC8-43D2-A76C-93C76EEDE1E9}"/>
          </ac:spMkLst>
        </pc:spChg>
        <pc:spChg chg="add del">
          <ac:chgData name="Tiersch, Sari" userId="fcc3f360-e4e3-4974-92e5-404d5f702eb2" providerId="ADAL" clId="{7B555AC3-0332-4913-B062-D63EF83FD641}" dt="2020-10-20T17:55:45.552" v="1364" actId="26606"/>
          <ac:spMkLst>
            <pc:docMk/>
            <pc:sldMk cId="4216543194" sldId="443"/>
            <ac:spMk id="13" creationId="{717A211C-5863-4303-AC3D-AEBFDF6D6A4C}"/>
          </ac:spMkLst>
        </pc:spChg>
        <pc:spChg chg="add del">
          <ac:chgData name="Tiersch, Sari" userId="fcc3f360-e4e3-4974-92e5-404d5f702eb2" providerId="ADAL" clId="{7B555AC3-0332-4913-B062-D63EF83FD641}" dt="2020-10-20T17:55:45.552" v="1364" actId="26606"/>
          <ac:spMkLst>
            <pc:docMk/>
            <pc:sldMk cId="4216543194" sldId="443"/>
            <ac:spMk id="15" creationId="{087519CD-2FFF-42E3-BB0C-FEAA828BA5DB}"/>
          </ac:spMkLst>
        </pc:spChg>
        <pc:spChg chg="add del">
          <ac:chgData name="Tiersch, Sari" userId="fcc3f360-e4e3-4974-92e5-404d5f702eb2" providerId="ADAL" clId="{7B555AC3-0332-4913-B062-D63EF83FD641}" dt="2020-10-20T17:54:10.888" v="1356" actId="26606"/>
          <ac:spMkLst>
            <pc:docMk/>
            <pc:sldMk cId="4216543194" sldId="443"/>
            <ac:spMk id="16" creationId="{3741B58E-3B65-4A01-A276-975AB2CF8A08}"/>
          </ac:spMkLst>
        </pc:spChg>
        <pc:spChg chg="add del">
          <ac:chgData name="Tiersch, Sari" userId="fcc3f360-e4e3-4974-92e5-404d5f702eb2" providerId="ADAL" clId="{7B555AC3-0332-4913-B062-D63EF83FD641}" dt="2020-10-20T17:56:06.037" v="1373" actId="26606"/>
          <ac:spMkLst>
            <pc:docMk/>
            <pc:sldMk cId="4216543194" sldId="443"/>
            <ac:spMk id="17" creationId="{13FE9996-7EAC-4679-B37D-C1045F42F954}"/>
          </ac:spMkLst>
        </pc:spChg>
        <pc:spChg chg="add del">
          <ac:chgData name="Tiersch, Sari" userId="fcc3f360-e4e3-4974-92e5-404d5f702eb2" providerId="ADAL" clId="{7B555AC3-0332-4913-B062-D63EF83FD641}" dt="2020-10-20T17:54:10.888" v="1356" actId="26606"/>
          <ac:spMkLst>
            <pc:docMk/>
            <pc:sldMk cId="4216543194" sldId="443"/>
            <ac:spMk id="18" creationId="{7AAC67C3-831B-4AB1-A259-DFB839CAFAFC}"/>
          </ac:spMkLst>
        </pc:spChg>
        <pc:spChg chg="add del">
          <ac:chgData name="Tiersch, Sari" userId="fcc3f360-e4e3-4974-92e5-404d5f702eb2" providerId="ADAL" clId="{7B555AC3-0332-4913-B062-D63EF83FD641}" dt="2020-10-20T17:56:06.037" v="1373" actId="26606"/>
          <ac:spMkLst>
            <pc:docMk/>
            <pc:sldMk cId="4216543194" sldId="443"/>
            <ac:spMk id="19" creationId="{761DF1FE-5CC8-43D2-A76C-93C76EEDE1E9}"/>
          </ac:spMkLst>
        </pc:spChg>
        <pc:spChg chg="add del">
          <ac:chgData name="Tiersch, Sari" userId="fcc3f360-e4e3-4974-92e5-404d5f702eb2" providerId="ADAL" clId="{7B555AC3-0332-4913-B062-D63EF83FD641}" dt="2020-10-20T17:54:10.888" v="1356" actId="26606"/>
          <ac:spMkLst>
            <pc:docMk/>
            <pc:sldMk cId="4216543194" sldId="443"/>
            <ac:spMk id="20" creationId="{054B3F04-9EAC-45C0-B3CE-0387EEA10A0C}"/>
          </ac:spMkLst>
        </pc:spChg>
        <pc:spChg chg="add del">
          <ac:chgData name="Tiersch, Sari" userId="fcc3f360-e4e3-4974-92e5-404d5f702eb2" providerId="ADAL" clId="{7B555AC3-0332-4913-B062-D63EF83FD641}" dt="2020-10-20T17:54:16.699" v="1358" actId="26606"/>
          <ac:spMkLst>
            <pc:docMk/>
            <pc:sldMk cId="4216543194" sldId="443"/>
            <ac:spMk id="22" creationId="{13FE9996-7EAC-4679-B37D-C1045F42F954}"/>
          </ac:spMkLst>
        </pc:spChg>
        <pc:spChg chg="add del">
          <ac:chgData name="Tiersch, Sari" userId="fcc3f360-e4e3-4974-92e5-404d5f702eb2" providerId="ADAL" clId="{7B555AC3-0332-4913-B062-D63EF83FD641}" dt="2020-10-20T17:54:16.699" v="1358" actId="26606"/>
          <ac:spMkLst>
            <pc:docMk/>
            <pc:sldMk cId="4216543194" sldId="443"/>
            <ac:spMk id="23" creationId="{761DF1FE-5CC8-43D2-A76C-93C76EEDE1E9}"/>
          </ac:spMkLst>
        </pc:spChg>
        <pc:spChg chg="add del">
          <ac:chgData name="Tiersch, Sari" userId="fcc3f360-e4e3-4974-92e5-404d5f702eb2" providerId="ADAL" clId="{7B555AC3-0332-4913-B062-D63EF83FD641}" dt="2020-10-20T17:54:16.699" v="1358" actId="26606"/>
          <ac:spMkLst>
            <pc:docMk/>
            <pc:sldMk cId="4216543194" sldId="443"/>
            <ac:spMk id="25" creationId="{C843AFC8-D8D0-4784-B08C-6324FA88E6DD}"/>
          </ac:spMkLst>
        </pc:spChg>
        <pc:spChg chg="add del">
          <ac:chgData name="Tiersch, Sari" userId="fcc3f360-e4e3-4974-92e5-404d5f702eb2" providerId="ADAL" clId="{7B555AC3-0332-4913-B062-D63EF83FD641}" dt="2020-10-20T17:54:16.699" v="1358" actId="26606"/>
          <ac:spMkLst>
            <pc:docMk/>
            <pc:sldMk cId="4216543194" sldId="443"/>
            <ac:spMk id="26" creationId="{854B1A56-8AFB-4D4F-8D98-1E832D6FFE67}"/>
          </ac:spMkLst>
        </pc:spChg>
        <pc:spChg chg="add del">
          <ac:chgData name="Tiersch, Sari" userId="fcc3f360-e4e3-4974-92e5-404d5f702eb2" providerId="ADAL" clId="{7B555AC3-0332-4913-B062-D63EF83FD641}" dt="2020-10-20T17:54:16.699" v="1358" actId="26606"/>
          <ac:spMkLst>
            <pc:docMk/>
            <pc:sldMk cId="4216543194" sldId="443"/>
            <ac:spMk id="27" creationId="{F8E828FC-05B4-4BA4-92D3-3DF79D42D88E}"/>
          </ac:spMkLst>
        </pc:spChg>
        <pc:spChg chg="add del">
          <ac:chgData name="Tiersch, Sari" userId="fcc3f360-e4e3-4974-92e5-404d5f702eb2" providerId="ADAL" clId="{7B555AC3-0332-4913-B062-D63EF83FD641}" dt="2020-10-20T17:56:06.037" v="1373" actId="26606"/>
          <ac:spMkLst>
            <pc:docMk/>
            <pc:sldMk cId="4216543194" sldId="443"/>
            <ac:spMk id="28" creationId="{3741B58E-3B65-4A01-A276-975AB2CF8A08}"/>
          </ac:spMkLst>
        </pc:spChg>
        <pc:spChg chg="add del">
          <ac:chgData name="Tiersch, Sari" userId="fcc3f360-e4e3-4974-92e5-404d5f702eb2" providerId="ADAL" clId="{7B555AC3-0332-4913-B062-D63EF83FD641}" dt="2020-10-20T17:56:06.037" v="1373" actId="26606"/>
          <ac:spMkLst>
            <pc:docMk/>
            <pc:sldMk cId="4216543194" sldId="443"/>
            <ac:spMk id="29" creationId="{7AAC67C3-831B-4AB1-A259-DFB839CAFAFC}"/>
          </ac:spMkLst>
        </pc:spChg>
        <pc:spChg chg="add del">
          <ac:chgData name="Tiersch, Sari" userId="fcc3f360-e4e3-4974-92e5-404d5f702eb2" providerId="ADAL" clId="{7B555AC3-0332-4913-B062-D63EF83FD641}" dt="2020-10-20T17:56:06.037" v="1373" actId="26606"/>
          <ac:spMkLst>
            <pc:docMk/>
            <pc:sldMk cId="4216543194" sldId="443"/>
            <ac:spMk id="30" creationId="{054B3F04-9EAC-45C0-B3CE-0387EEA10A0C}"/>
          </ac:spMkLst>
        </pc:spChg>
        <pc:spChg chg="add del">
          <ac:chgData name="Tiersch, Sari" userId="fcc3f360-e4e3-4974-92e5-404d5f702eb2" providerId="ADAL" clId="{7B555AC3-0332-4913-B062-D63EF83FD641}" dt="2020-10-21T22:05:16.205" v="9842" actId="700"/>
          <ac:spMkLst>
            <pc:docMk/>
            <pc:sldMk cId="4216543194" sldId="443"/>
            <ac:spMk id="35" creationId="{13FE9996-7EAC-4679-B37D-C1045F42F954}"/>
          </ac:spMkLst>
        </pc:spChg>
        <pc:spChg chg="add del">
          <ac:chgData name="Tiersch, Sari" userId="fcc3f360-e4e3-4974-92e5-404d5f702eb2" providerId="ADAL" clId="{7B555AC3-0332-4913-B062-D63EF83FD641}" dt="2020-10-21T22:05:16.205" v="9842" actId="700"/>
          <ac:spMkLst>
            <pc:docMk/>
            <pc:sldMk cId="4216543194" sldId="443"/>
            <ac:spMk id="37" creationId="{761DF1FE-5CC8-43D2-A76C-93C76EEDE1E9}"/>
          </ac:spMkLst>
        </pc:spChg>
        <pc:spChg chg="add del">
          <ac:chgData name="Tiersch, Sari" userId="fcc3f360-e4e3-4974-92e5-404d5f702eb2" providerId="ADAL" clId="{7B555AC3-0332-4913-B062-D63EF83FD641}" dt="2020-10-21T22:05:16.205" v="9842" actId="700"/>
          <ac:spMkLst>
            <pc:docMk/>
            <pc:sldMk cId="4216543194" sldId="443"/>
            <ac:spMk id="41" creationId="{3741B58E-3B65-4A01-A276-975AB2CF8A08}"/>
          </ac:spMkLst>
        </pc:spChg>
        <pc:spChg chg="add del">
          <ac:chgData name="Tiersch, Sari" userId="fcc3f360-e4e3-4974-92e5-404d5f702eb2" providerId="ADAL" clId="{7B555AC3-0332-4913-B062-D63EF83FD641}" dt="2020-10-21T22:05:16.205" v="9842" actId="700"/>
          <ac:spMkLst>
            <pc:docMk/>
            <pc:sldMk cId="4216543194" sldId="443"/>
            <ac:spMk id="43" creationId="{7AAC67C3-831B-4AB1-A259-DFB839CAFAFC}"/>
          </ac:spMkLst>
        </pc:spChg>
        <pc:spChg chg="add del">
          <ac:chgData name="Tiersch, Sari" userId="fcc3f360-e4e3-4974-92e5-404d5f702eb2" providerId="ADAL" clId="{7B555AC3-0332-4913-B062-D63EF83FD641}" dt="2020-10-21T22:05:16.205" v="9842" actId="700"/>
          <ac:spMkLst>
            <pc:docMk/>
            <pc:sldMk cId="4216543194" sldId="443"/>
            <ac:spMk id="45" creationId="{054B3F04-9EAC-45C0-B3CE-0387EEA10A0C}"/>
          </ac:spMkLst>
        </pc:spChg>
        <pc:picChg chg="add">
          <ac:chgData name="Tiersch, Sari" userId="fcc3f360-e4e3-4974-92e5-404d5f702eb2" providerId="ADAL" clId="{7B555AC3-0332-4913-B062-D63EF83FD641}" dt="2020-10-21T12:13:23.157" v="3903" actId="22"/>
          <ac:picMkLst>
            <pc:docMk/>
            <pc:sldMk cId="4216543194" sldId="443"/>
            <ac:picMk id="4" creationId="{ABEEC107-B0B0-49AE-B26B-61A8B3F74C22}"/>
          </ac:picMkLst>
        </pc:picChg>
        <pc:cxnChg chg="add del">
          <ac:chgData name="Tiersch, Sari" userId="fcc3f360-e4e3-4974-92e5-404d5f702eb2" providerId="ADAL" clId="{7B555AC3-0332-4913-B062-D63EF83FD641}" dt="2020-10-20T17:55:45.552" v="1364" actId="26606"/>
          <ac:cxnSpMkLst>
            <pc:docMk/>
            <pc:sldMk cId="4216543194" sldId="443"/>
            <ac:cxnSpMk id="9" creationId="{E161BEBD-A23C-409E-ABC7-73F9EDC02F20}"/>
          </ac:cxnSpMkLst>
        </pc:cxnChg>
        <pc:cxnChg chg="add del">
          <ac:chgData name="Tiersch, Sari" userId="fcc3f360-e4e3-4974-92e5-404d5f702eb2" providerId="ADAL" clId="{7B555AC3-0332-4913-B062-D63EF83FD641}" dt="2020-10-20T17:54:10.888" v="1356" actId="26606"/>
          <ac:cxnSpMkLst>
            <pc:docMk/>
            <pc:sldMk cId="4216543194" sldId="443"/>
            <ac:cxnSpMk id="14" creationId="{E161BEBD-A23C-409E-ABC7-73F9EDC02F20}"/>
          </ac:cxnSpMkLst>
        </pc:cxnChg>
        <pc:cxnChg chg="add del">
          <ac:chgData name="Tiersch, Sari" userId="fcc3f360-e4e3-4974-92e5-404d5f702eb2" providerId="ADAL" clId="{7B555AC3-0332-4913-B062-D63EF83FD641}" dt="2020-10-20T17:56:06.037" v="1373" actId="26606"/>
          <ac:cxnSpMkLst>
            <pc:docMk/>
            <pc:sldMk cId="4216543194" sldId="443"/>
            <ac:cxnSpMk id="21" creationId="{E161BEBD-A23C-409E-ABC7-73F9EDC02F20}"/>
          </ac:cxnSpMkLst>
        </pc:cxnChg>
        <pc:cxnChg chg="add del">
          <ac:chgData name="Tiersch, Sari" userId="fcc3f360-e4e3-4974-92e5-404d5f702eb2" providerId="ADAL" clId="{7B555AC3-0332-4913-B062-D63EF83FD641}" dt="2020-10-20T17:54:16.699" v="1358" actId="26606"/>
          <ac:cxnSpMkLst>
            <pc:docMk/>
            <pc:sldMk cId="4216543194" sldId="443"/>
            <ac:cxnSpMk id="24" creationId="{E161BEBD-A23C-409E-ABC7-73F9EDC02F20}"/>
          </ac:cxnSpMkLst>
        </pc:cxnChg>
        <pc:cxnChg chg="add del">
          <ac:chgData name="Tiersch, Sari" userId="fcc3f360-e4e3-4974-92e5-404d5f702eb2" providerId="ADAL" clId="{7B555AC3-0332-4913-B062-D63EF83FD641}" dt="2020-10-21T22:05:16.205" v="9842" actId="700"/>
          <ac:cxnSpMkLst>
            <pc:docMk/>
            <pc:sldMk cId="4216543194" sldId="443"/>
            <ac:cxnSpMk id="39" creationId="{E161BEBD-A23C-409E-ABC7-73F9EDC02F20}"/>
          </ac:cxnSpMkLst>
        </pc:cxnChg>
      </pc:sldChg>
      <pc:sldChg chg="addSp delSp modSp mod delDesignElem modNotesTx">
        <pc:chgData name="Tiersch, Sari" userId="fcc3f360-e4e3-4974-92e5-404d5f702eb2" providerId="ADAL" clId="{7B555AC3-0332-4913-B062-D63EF83FD641}" dt="2020-10-23T13:38:21.795" v="14635" actId="20577"/>
        <pc:sldMkLst>
          <pc:docMk/>
          <pc:sldMk cId="1360188754" sldId="444"/>
        </pc:sldMkLst>
        <pc:spChg chg="mod ord">
          <ac:chgData name="Tiersch, Sari" userId="fcc3f360-e4e3-4974-92e5-404d5f702eb2" providerId="ADAL" clId="{7B555AC3-0332-4913-B062-D63EF83FD641}" dt="2020-10-22T17:17:12.181" v="11891" actId="121"/>
          <ac:spMkLst>
            <pc:docMk/>
            <pc:sldMk cId="1360188754" sldId="444"/>
            <ac:spMk id="2" creationId="{F18D9C36-A0D1-461C-95DC-AC656AE60B57}"/>
          </ac:spMkLst>
        </pc:spChg>
        <pc:spChg chg="mod">
          <ac:chgData name="Tiersch, Sari" userId="fcc3f360-e4e3-4974-92e5-404d5f702eb2" providerId="ADAL" clId="{7B555AC3-0332-4913-B062-D63EF83FD641}" dt="2020-10-20T17:55:32.947" v="1361" actId="26606"/>
          <ac:spMkLst>
            <pc:docMk/>
            <pc:sldMk cId="1360188754" sldId="444"/>
            <ac:spMk id="4" creationId="{3A313B10-BBAC-479D-BB5E-24FA2C30F282}"/>
          </ac:spMkLst>
        </pc:spChg>
        <pc:spChg chg="mod">
          <ac:chgData name="Tiersch, Sari" userId="fcc3f360-e4e3-4974-92e5-404d5f702eb2" providerId="ADAL" clId="{7B555AC3-0332-4913-B062-D63EF83FD641}" dt="2020-10-21T21:25:57.378" v="9222"/>
          <ac:spMkLst>
            <pc:docMk/>
            <pc:sldMk cId="1360188754" sldId="444"/>
            <ac:spMk id="5" creationId="{C737375A-37E2-410C-A31E-A818C2DBA48E}"/>
          </ac:spMkLst>
        </pc:spChg>
        <pc:spChg chg="add del">
          <ac:chgData name="Tiersch, Sari" userId="fcc3f360-e4e3-4974-92e5-404d5f702eb2" providerId="ADAL" clId="{7B555AC3-0332-4913-B062-D63EF83FD641}" dt="2020-10-20T17:55:32.947" v="1361" actId="26606"/>
          <ac:spMkLst>
            <pc:docMk/>
            <pc:sldMk cId="1360188754" sldId="444"/>
            <ac:spMk id="16" creationId="{44CC594A-A820-450F-B363-C19201FCFEC6}"/>
          </ac:spMkLst>
        </pc:spChg>
        <pc:spChg chg="add del">
          <ac:chgData name="Tiersch, Sari" userId="fcc3f360-e4e3-4974-92e5-404d5f702eb2" providerId="ADAL" clId="{7B555AC3-0332-4913-B062-D63EF83FD641}" dt="2020-10-20T17:55:32.947" v="1361" actId="26606"/>
          <ac:spMkLst>
            <pc:docMk/>
            <pc:sldMk cId="1360188754" sldId="444"/>
            <ac:spMk id="18" creationId="{59FAB3DA-E9ED-4574-ABCC-378BC0FF1BBC}"/>
          </ac:spMkLst>
        </pc:spChg>
        <pc:spChg chg="add del">
          <ac:chgData name="Tiersch, Sari" userId="fcc3f360-e4e3-4974-92e5-404d5f702eb2" providerId="ADAL" clId="{7B555AC3-0332-4913-B062-D63EF83FD641}" dt="2020-10-20T17:55:32.947" v="1361" actId="26606"/>
          <ac:spMkLst>
            <pc:docMk/>
            <pc:sldMk cId="1360188754" sldId="444"/>
            <ac:spMk id="20" creationId="{53B8D6B0-55D6-48DC-86D8-FD95D5F118AB}"/>
          </ac:spMkLst>
        </pc:spChg>
        <pc:spChg chg="add del">
          <ac:chgData name="Tiersch, Sari" userId="fcc3f360-e4e3-4974-92e5-404d5f702eb2" providerId="ADAL" clId="{7B555AC3-0332-4913-B062-D63EF83FD641}" dt="2020-10-20T17:56:12.753" v="1376" actId="26606"/>
          <ac:spMkLst>
            <pc:docMk/>
            <pc:sldMk cId="1360188754" sldId="444"/>
            <ac:spMk id="25" creationId="{4E4490D0-3672-446A-AC12-B4830333BDDD}"/>
          </ac:spMkLst>
        </pc:spChg>
        <pc:spChg chg="add del">
          <ac:chgData name="Tiersch, Sari" userId="fcc3f360-e4e3-4974-92e5-404d5f702eb2" providerId="ADAL" clId="{7B555AC3-0332-4913-B062-D63EF83FD641}" dt="2020-10-20T17:56:12.753" v="1376" actId="26606"/>
          <ac:spMkLst>
            <pc:docMk/>
            <pc:sldMk cId="1360188754" sldId="444"/>
            <ac:spMk id="27" creationId="{39CB82C2-DF65-4EC1-8280-F201D50F570B}"/>
          </ac:spMkLst>
        </pc:spChg>
        <pc:spChg chg="add del">
          <ac:chgData name="Tiersch, Sari" userId="fcc3f360-e4e3-4974-92e5-404d5f702eb2" providerId="ADAL" clId="{7B555AC3-0332-4913-B062-D63EF83FD641}" dt="2020-10-20T17:56:12.753" v="1376" actId="26606"/>
          <ac:spMkLst>
            <pc:docMk/>
            <pc:sldMk cId="1360188754" sldId="444"/>
            <ac:spMk id="31" creationId="{FA4CD5CB-D209-4D70-8CA4-629731C59219}"/>
          </ac:spMkLst>
        </pc:spChg>
        <pc:spChg chg="add del">
          <ac:chgData name="Tiersch, Sari" userId="fcc3f360-e4e3-4974-92e5-404d5f702eb2" providerId="ADAL" clId="{7B555AC3-0332-4913-B062-D63EF83FD641}" dt="2020-10-20T17:56:12.753" v="1376" actId="26606"/>
          <ac:spMkLst>
            <pc:docMk/>
            <pc:sldMk cId="1360188754" sldId="444"/>
            <ac:spMk id="35" creationId="{B4C27B90-DF2B-4D00-BA07-18ED774CD2F1}"/>
          </ac:spMkLst>
        </pc:spChg>
        <pc:spChg chg="add del">
          <ac:chgData name="Tiersch, Sari" userId="fcc3f360-e4e3-4974-92e5-404d5f702eb2" providerId="ADAL" clId="{7B555AC3-0332-4913-B062-D63EF83FD641}" dt="2020-10-20T17:56:12.753" v="1376" actId="26606"/>
          <ac:spMkLst>
            <pc:docMk/>
            <pc:sldMk cId="1360188754" sldId="444"/>
            <ac:spMk id="37" creationId="{593ACC25-C262-417A-8AA9-0641C772BDB6}"/>
          </ac:spMkLst>
        </pc:spChg>
        <pc:spChg chg="add del">
          <ac:chgData name="Tiersch, Sari" userId="fcc3f360-e4e3-4974-92e5-404d5f702eb2" providerId="ADAL" clId="{7B555AC3-0332-4913-B062-D63EF83FD641}" dt="2020-10-20T17:56:12.730" v="1375" actId="26606"/>
          <ac:spMkLst>
            <pc:docMk/>
            <pc:sldMk cId="1360188754" sldId="444"/>
            <ac:spMk id="42" creationId="{25C8D2C1-DA83-420D-9635-D52CE066B5DA}"/>
          </ac:spMkLst>
        </pc:spChg>
        <pc:spChg chg="add del">
          <ac:chgData name="Tiersch, Sari" userId="fcc3f360-e4e3-4974-92e5-404d5f702eb2" providerId="ADAL" clId="{7B555AC3-0332-4913-B062-D63EF83FD641}" dt="2020-10-20T17:56:12.730" v="1375" actId="26606"/>
          <ac:spMkLst>
            <pc:docMk/>
            <pc:sldMk cId="1360188754" sldId="444"/>
            <ac:spMk id="44" creationId="{434F74C9-6A0B-409E-AD1C-45B58BE91BB8}"/>
          </ac:spMkLst>
        </pc:spChg>
        <pc:spChg chg="add del">
          <ac:chgData name="Tiersch, Sari" userId="fcc3f360-e4e3-4974-92e5-404d5f702eb2" providerId="ADAL" clId="{7B555AC3-0332-4913-B062-D63EF83FD641}" dt="2020-10-20T17:56:12.730" v="1375" actId="26606"/>
          <ac:spMkLst>
            <pc:docMk/>
            <pc:sldMk cId="1360188754" sldId="444"/>
            <ac:spMk id="48" creationId="{B76D919A-FC3E-4B4E-BAF0-ED6CFB8DC4AE}"/>
          </ac:spMkLst>
        </pc:spChg>
        <pc:spChg chg="add del">
          <ac:chgData name="Tiersch, Sari" userId="fcc3f360-e4e3-4974-92e5-404d5f702eb2" providerId="ADAL" clId="{7B555AC3-0332-4913-B062-D63EF83FD641}" dt="2020-10-20T17:56:12.730" v="1375" actId="26606"/>
          <ac:spMkLst>
            <pc:docMk/>
            <pc:sldMk cId="1360188754" sldId="444"/>
            <ac:spMk id="50" creationId="{8F66ACBD-1C82-4782-AA7C-05504DD7DE77}"/>
          </ac:spMkLst>
        </pc:spChg>
        <pc:spChg chg="add del">
          <ac:chgData name="Tiersch, Sari" userId="fcc3f360-e4e3-4974-92e5-404d5f702eb2" providerId="ADAL" clId="{7B555AC3-0332-4913-B062-D63EF83FD641}" dt="2020-10-21T21:25:57.378" v="9222"/>
          <ac:spMkLst>
            <pc:docMk/>
            <pc:sldMk cId="1360188754" sldId="444"/>
            <ac:spMk id="52" creationId="{B4C27B90-DF2B-4D00-BA07-18ED774CD2F1}"/>
          </ac:spMkLst>
        </pc:spChg>
        <pc:spChg chg="add del">
          <ac:chgData name="Tiersch, Sari" userId="fcc3f360-e4e3-4974-92e5-404d5f702eb2" providerId="ADAL" clId="{7B555AC3-0332-4913-B062-D63EF83FD641}" dt="2020-10-21T21:25:57.378" v="9222"/>
          <ac:spMkLst>
            <pc:docMk/>
            <pc:sldMk cId="1360188754" sldId="444"/>
            <ac:spMk id="53" creationId="{4E4490D0-3672-446A-AC12-B4830333BDDD}"/>
          </ac:spMkLst>
        </pc:spChg>
        <pc:spChg chg="add del">
          <ac:chgData name="Tiersch, Sari" userId="fcc3f360-e4e3-4974-92e5-404d5f702eb2" providerId="ADAL" clId="{7B555AC3-0332-4913-B062-D63EF83FD641}" dt="2020-10-21T21:25:57.378" v="9222"/>
          <ac:spMkLst>
            <pc:docMk/>
            <pc:sldMk cId="1360188754" sldId="444"/>
            <ac:spMk id="54" creationId="{593ACC25-C262-417A-8AA9-0641C772BDB6}"/>
          </ac:spMkLst>
        </pc:spChg>
        <pc:spChg chg="add del">
          <ac:chgData name="Tiersch, Sari" userId="fcc3f360-e4e3-4974-92e5-404d5f702eb2" providerId="ADAL" clId="{7B555AC3-0332-4913-B062-D63EF83FD641}" dt="2020-10-21T21:25:57.378" v="9222"/>
          <ac:spMkLst>
            <pc:docMk/>
            <pc:sldMk cId="1360188754" sldId="444"/>
            <ac:spMk id="55" creationId="{39CB82C2-DF65-4EC1-8280-F201D50F570B}"/>
          </ac:spMkLst>
        </pc:spChg>
        <pc:spChg chg="add del">
          <ac:chgData name="Tiersch, Sari" userId="fcc3f360-e4e3-4974-92e5-404d5f702eb2" providerId="ADAL" clId="{7B555AC3-0332-4913-B062-D63EF83FD641}" dt="2020-10-21T21:25:57.378" v="9222"/>
          <ac:spMkLst>
            <pc:docMk/>
            <pc:sldMk cId="1360188754" sldId="444"/>
            <ac:spMk id="57" creationId="{FA4CD5CB-D209-4D70-8CA4-629731C59219}"/>
          </ac:spMkLst>
        </pc:spChg>
        <pc:picChg chg="mod modCrop">
          <ac:chgData name="Tiersch, Sari" userId="fcc3f360-e4e3-4974-92e5-404d5f702eb2" providerId="ADAL" clId="{7B555AC3-0332-4913-B062-D63EF83FD641}" dt="2020-10-21T22:10:22.332" v="9903" actId="732"/>
          <ac:picMkLst>
            <pc:docMk/>
            <pc:sldMk cId="1360188754" sldId="444"/>
            <ac:picMk id="6" creationId="{6054E40D-2426-48EE-ACAD-308B12E03911}"/>
          </ac:picMkLst>
        </pc:picChg>
        <pc:picChg chg="add">
          <ac:chgData name="Tiersch, Sari" userId="fcc3f360-e4e3-4974-92e5-404d5f702eb2" providerId="ADAL" clId="{7B555AC3-0332-4913-B062-D63EF83FD641}" dt="2020-10-21T12:13:25.110" v="3904" actId="22"/>
          <ac:picMkLst>
            <pc:docMk/>
            <pc:sldMk cId="1360188754" sldId="444"/>
            <ac:picMk id="7" creationId="{90142749-C673-417F-B7E0-EF50A669735F}"/>
          </ac:picMkLst>
        </pc:picChg>
        <pc:cxnChg chg="add del">
          <ac:chgData name="Tiersch, Sari" userId="fcc3f360-e4e3-4974-92e5-404d5f702eb2" providerId="ADAL" clId="{7B555AC3-0332-4913-B062-D63EF83FD641}" dt="2020-10-20T17:56:12.753" v="1376" actId="26606"/>
          <ac:cxnSpMkLst>
            <pc:docMk/>
            <pc:sldMk cId="1360188754" sldId="444"/>
            <ac:cxnSpMk id="29" creationId="{7E1D4427-852B-4B37-8E76-0E9F1810BA2A}"/>
          </ac:cxnSpMkLst>
        </pc:cxnChg>
        <pc:cxnChg chg="add del">
          <ac:chgData name="Tiersch, Sari" userId="fcc3f360-e4e3-4974-92e5-404d5f702eb2" providerId="ADAL" clId="{7B555AC3-0332-4913-B062-D63EF83FD641}" dt="2020-10-20T17:56:12.753" v="1376" actId="26606"/>
          <ac:cxnSpMkLst>
            <pc:docMk/>
            <pc:sldMk cId="1360188754" sldId="444"/>
            <ac:cxnSpMk id="33" creationId="{5C6A2BAE-B461-4B55-8E1F-0722ABDD1393}"/>
          </ac:cxnSpMkLst>
        </pc:cxnChg>
        <pc:cxnChg chg="add del">
          <ac:chgData name="Tiersch, Sari" userId="fcc3f360-e4e3-4974-92e5-404d5f702eb2" providerId="ADAL" clId="{7B555AC3-0332-4913-B062-D63EF83FD641}" dt="2020-10-20T17:56:12.730" v="1375" actId="26606"/>
          <ac:cxnSpMkLst>
            <pc:docMk/>
            <pc:sldMk cId="1360188754" sldId="444"/>
            <ac:cxnSpMk id="46" creationId="{F5486A9D-1265-4B57-91E6-68E666B978BC}"/>
          </ac:cxnSpMkLst>
        </pc:cxnChg>
        <pc:cxnChg chg="add del">
          <ac:chgData name="Tiersch, Sari" userId="fcc3f360-e4e3-4974-92e5-404d5f702eb2" providerId="ADAL" clId="{7B555AC3-0332-4913-B062-D63EF83FD641}" dt="2020-10-21T21:25:57.378" v="9222"/>
          <ac:cxnSpMkLst>
            <pc:docMk/>
            <pc:sldMk cId="1360188754" sldId="444"/>
            <ac:cxnSpMk id="56" creationId="{7E1D4427-852B-4B37-8E76-0E9F1810BA2A}"/>
          </ac:cxnSpMkLst>
        </pc:cxnChg>
        <pc:cxnChg chg="add del">
          <ac:chgData name="Tiersch, Sari" userId="fcc3f360-e4e3-4974-92e5-404d5f702eb2" providerId="ADAL" clId="{7B555AC3-0332-4913-B062-D63EF83FD641}" dt="2020-10-21T21:25:57.378" v="9222"/>
          <ac:cxnSpMkLst>
            <pc:docMk/>
            <pc:sldMk cId="1360188754" sldId="444"/>
            <ac:cxnSpMk id="58" creationId="{5C6A2BAE-B461-4B55-8E1F-0722ABDD1393}"/>
          </ac:cxnSpMkLst>
        </pc:cxnChg>
      </pc:sldChg>
      <pc:sldChg chg="addSp delSp modSp mod setBg delDesignElem">
        <pc:chgData name="Tiersch, Sari" userId="fcc3f360-e4e3-4974-92e5-404d5f702eb2" providerId="ADAL" clId="{7B555AC3-0332-4913-B062-D63EF83FD641}" dt="2020-10-23T11:17:19.190" v="12854" actId="12"/>
        <pc:sldMkLst>
          <pc:docMk/>
          <pc:sldMk cId="386806410" sldId="445"/>
        </pc:sldMkLst>
        <pc:spChg chg="mod">
          <ac:chgData name="Tiersch, Sari" userId="fcc3f360-e4e3-4974-92e5-404d5f702eb2" providerId="ADAL" clId="{7B555AC3-0332-4913-B062-D63EF83FD641}" dt="2020-10-21T22:06:53.928" v="9871" actId="207"/>
          <ac:spMkLst>
            <pc:docMk/>
            <pc:sldMk cId="386806410" sldId="445"/>
            <ac:spMk id="2" creationId="{5371BF0E-A5C2-4D9A-B46F-0F4EFA6D6E02}"/>
          </ac:spMkLst>
        </pc:spChg>
        <pc:spChg chg="add">
          <ac:chgData name="Tiersch, Sari" userId="fcc3f360-e4e3-4974-92e5-404d5f702eb2" providerId="ADAL" clId="{7B555AC3-0332-4913-B062-D63EF83FD641}" dt="2020-10-21T12:04:59.271" v="3865" actId="22"/>
          <ac:spMkLst>
            <pc:docMk/>
            <pc:sldMk cId="386806410" sldId="445"/>
            <ac:spMk id="3" creationId="{EDF83084-4674-4F69-96B8-03B3FA821514}"/>
          </ac:spMkLst>
        </pc:spChg>
        <pc:spChg chg="mod">
          <ac:chgData name="Tiersch, Sari" userId="fcc3f360-e4e3-4974-92e5-404d5f702eb2" providerId="ADAL" clId="{7B555AC3-0332-4913-B062-D63EF83FD641}" dt="2020-10-23T11:17:19.190" v="12854" actId="12"/>
          <ac:spMkLst>
            <pc:docMk/>
            <pc:sldMk cId="386806410" sldId="445"/>
            <ac:spMk id="4" creationId="{8AD4D4E2-B050-4DEB-86DD-D2D9FB63EF82}"/>
          </ac:spMkLst>
        </pc:spChg>
        <pc:spChg chg="mod">
          <ac:chgData name="Tiersch, Sari" userId="fcc3f360-e4e3-4974-92e5-404d5f702eb2" providerId="ADAL" clId="{7B555AC3-0332-4913-B062-D63EF83FD641}" dt="2020-10-20T19:13:24.781" v="2525" actId="26606"/>
          <ac:spMkLst>
            <pc:docMk/>
            <pc:sldMk cId="386806410" sldId="445"/>
            <ac:spMk id="5" creationId="{9DE34B82-041D-4C88-9129-390632FE5CCC}"/>
          </ac:spMkLst>
        </pc:spChg>
        <pc:spChg chg="del mod">
          <ac:chgData name="Tiersch, Sari" userId="fcc3f360-e4e3-4974-92e5-404d5f702eb2" providerId="ADAL" clId="{7B555AC3-0332-4913-B062-D63EF83FD641}" dt="2020-10-21T12:07:12.327" v="3894" actId="478"/>
          <ac:spMkLst>
            <pc:docMk/>
            <pc:sldMk cId="386806410" sldId="445"/>
            <ac:spMk id="6" creationId="{09E87775-75EA-421F-AFCC-7CE1743D114A}"/>
          </ac:spMkLst>
        </pc:spChg>
        <pc:spChg chg="add del mod">
          <ac:chgData name="Tiersch, Sari" userId="fcc3f360-e4e3-4974-92e5-404d5f702eb2" providerId="ADAL" clId="{7B555AC3-0332-4913-B062-D63EF83FD641}" dt="2020-10-21T21:16:24.251" v="8875" actId="478"/>
          <ac:spMkLst>
            <pc:docMk/>
            <pc:sldMk cId="386806410" sldId="445"/>
            <ac:spMk id="6" creationId="{EB4EC5A8-EE44-4FC5-8EBB-034AFEC7DC95}"/>
          </ac:spMkLst>
        </pc:spChg>
        <pc:spChg chg="add del">
          <ac:chgData name="Tiersch, Sari" userId="fcc3f360-e4e3-4974-92e5-404d5f702eb2" providerId="ADAL" clId="{7B555AC3-0332-4913-B062-D63EF83FD641}" dt="2020-10-21T21:25:57.378" v="9222"/>
          <ac:spMkLst>
            <pc:docMk/>
            <pc:sldMk cId="386806410" sldId="445"/>
            <ac:spMk id="14" creationId="{7D379150-F6B4-45C8-BE10-6B278AD400EB}"/>
          </ac:spMkLst>
        </pc:spChg>
        <pc:spChg chg="add del">
          <ac:chgData name="Tiersch, Sari" userId="fcc3f360-e4e3-4974-92e5-404d5f702eb2" providerId="ADAL" clId="{7B555AC3-0332-4913-B062-D63EF83FD641}" dt="2020-10-21T21:25:57.378" v="9222"/>
          <ac:spMkLst>
            <pc:docMk/>
            <pc:sldMk cId="386806410" sldId="445"/>
            <ac:spMk id="16" creationId="{5FFCF544-A370-4A5D-A95F-CA6E0E7191E6}"/>
          </ac:spMkLst>
        </pc:spChg>
        <pc:spChg chg="add del">
          <ac:chgData name="Tiersch, Sari" userId="fcc3f360-e4e3-4974-92e5-404d5f702eb2" providerId="ADAL" clId="{7B555AC3-0332-4913-B062-D63EF83FD641}" dt="2020-10-21T21:25:57.378" v="9222"/>
          <ac:spMkLst>
            <pc:docMk/>
            <pc:sldMk cId="386806410" sldId="445"/>
            <ac:spMk id="20" creationId="{C33BF9DD-8A45-4EEE-B231-0A14D322E5F9}"/>
          </ac:spMkLst>
        </pc:spChg>
        <pc:spChg chg="add del">
          <ac:chgData name="Tiersch, Sari" userId="fcc3f360-e4e3-4974-92e5-404d5f702eb2" providerId="ADAL" clId="{7B555AC3-0332-4913-B062-D63EF83FD641}" dt="2020-10-21T21:25:57.378" v="9222"/>
          <ac:spMkLst>
            <pc:docMk/>
            <pc:sldMk cId="386806410" sldId="445"/>
            <ac:spMk id="24" creationId="{D5FBCAC9-BD8B-4F3B-AD74-EF37D4211349}"/>
          </ac:spMkLst>
        </pc:spChg>
        <pc:spChg chg="add del">
          <ac:chgData name="Tiersch, Sari" userId="fcc3f360-e4e3-4974-92e5-404d5f702eb2" providerId="ADAL" clId="{7B555AC3-0332-4913-B062-D63EF83FD641}" dt="2020-10-21T21:25:57.378" v="9222"/>
          <ac:spMkLst>
            <pc:docMk/>
            <pc:sldMk cId="386806410" sldId="445"/>
            <ac:spMk id="26" creationId="{9556C5A8-AD7E-4CE7-87BE-9EA3B5E1786F}"/>
          </ac:spMkLst>
        </pc:spChg>
        <pc:picChg chg="add">
          <ac:chgData name="Tiersch, Sari" userId="fcc3f360-e4e3-4974-92e5-404d5f702eb2" providerId="ADAL" clId="{7B555AC3-0332-4913-B062-D63EF83FD641}" dt="2020-10-21T12:14:21.227" v="3927" actId="22"/>
          <ac:picMkLst>
            <pc:docMk/>
            <pc:sldMk cId="386806410" sldId="445"/>
            <ac:picMk id="7" creationId="{FFF73027-0CAF-439D-BFA6-48E5DD2AE86A}"/>
          </ac:picMkLst>
        </pc:picChg>
        <pc:picChg chg="del mod">
          <ac:chgData name="Tiersch, Sari" userId="fcc3f360-e4e3-4974-92e5-404d5f702eb2" providerId="ADAL" clId="{7B555AC3-0332-4913-B062-D63EF83FD641}" dt="2020-10-21T21:16:21.157" v="8873" actId="478"/>
          <ac:picMkLst>
            <pc:docMk/>
            <pc:sldMk cId="386806410" sldId="445"/>
            <ac:picMk id="8" creationId="{56F8ED00-641A-4D2C-9546-728732E26AFC}"/>
          </ac:picMkLst>
        </pc:picChg>
        <pc:picChg chg="del">
          <ac:chgData name="Tiersch, Sari" userId="fcc3f360-e4e3-4974-92e5-404d5f702eb2" providerId="ADAL" clId="{7B555AC3-0332-4913-B062-D63EF83FD641}" dt="2020-10-21T12:07:11.025" v="3893" actId="478"/>
          <ac:picMkLst>
            <pc:docMk/>
            <pc:sldMk cId="386806410" sldId="445"/>
            <ac:picMk id="9" creationId="{62E07FC8-E742-4572-920C-6FE0E7BBE0A2}"/>
          </ac:picMkLst>
        </pc:picChg>
        <pc:picChg chg="add mod">
          <ac:chgData name="Tiersch, Sari" userId="fcc3f360-e4e3-4974-92e5-404d5f702eb2" providerId="ADAL" clId="{7B555AC3-0332-4913-B062-D63EF83FD641}" dt="2020-10-21T21:16:21.510" v="8874"/>
          <ac:picMkLst>
            <pc:docMk/>
            <pc:sldMk cId="386806410" sldId="445"/>
            <ac:picMk id="17" creationId="{C6FBC565-1B98-49CD-A889-156E55FE8566}"/>
          </ac:picMkLst>
        </pc:picChg>
        <pc:cxnChg chg="add del">
          <ac:chgData name="Tiersch, Sari" userId="fcc3f360-e4e3-4974-92e5-404d5f702eb2" providerId="ADAL" clId="{7B555AC3-0332-4913-B062-D63EF83FD641}" dt="2020-10-21T21:25:57.378" v="9222"/>
          <ac:cxnSpMkLst>
            <pc:docMk/>
            <pc:sldMk cId="386806410" sldId="445"/>
            <ac:cxnSpMk id="18" creationId="{6EEB3B97-A638-498B-8083-54191CE71E01}"/>
          </ac:cxnSpMkLst>
        </pc:cxnChg>
        <pc:cxnChg chg="add del">
          <ac:chgData name="Tiersch, Sari" userId="fcc3f360-e4e3-4974-92e5-404d5f702eb2" providerId="ADAL" clId="{7B555AC3-0332-4913-B062-D63EF83FD641}" dt="2020-10-21T21:25:57.378" v="9222"/>
          <ac:cxnSpMkLst>
            <pc:docMk/>
            <pc:sldMk cId="386806410" sldId="445"/>
            <ac:cxnSpMk id="22" creationId="{9020DCC9-F851-4562-BB20-1AB3C51BFD08}"/>
          </ac:cxnSpMkLst>
        </pc:cxnChg>
      </pc:sldChg>
      <pc:sldChg chg="addSp delSp modSp del mod delAnim modAnim chgLayout modNotesTx">
        <pc:chgData name="Tiersch, Sari" userId="fcc3f360-e4e3-4974-92e5-404d5f702eb2" providerId="ADAL" clId="{7B555AC3-0332-4913-B062-D63EF83FD641}" dt="2020-10-21T15:41:53.004" v="6584" actId="47"/>
        <pc:sldMkLst>
          <pc:docMk/>
          <pc:sldMk cId="2259682640" sldId="447"/>
        </pc:sldMkLst>
        <pc:spChg chg="mod ord">
          <ac:chgData name="Tiersch, Sari" userId="fcc3f360-e4e3-4974-92e5-404d5f702eb2" providerId="ADAL" clId="{7B555AC3-0332-4913-B062-D63EF83FD641}" dt="2020-10-21T15:40:17.222" v="6509" actId="700"/>
          <ac:spMkLst>
            <pc:docMk/>
            <pc:sldMk cId="2259682640" sldId="447"/>
            <ac:spMk id="2" creationId="{7A9E80E5-1A84-4A7E-B39D-BFEB80FDBA38}"/>
          </ac:spMkLst>
        </pc:spChg>
        <pc:spChg chg="add mod ord">
          <ac:chgData name="Tiersch, Sari" userId="fcc3f360-e4e3-4974-92e5-404d5f702eb2" providerId="ADAL" clId="{7B555AC3-0332-4913-B062-D63EF83FD641}" dt="2020-10-21T15:40:39.942" v="6528" actId="20577"/>
          <ac:spMkLst>
            <pc:docMk/>
            <pc:sldMk cId="2259682640" sldId="447"/>
            <ac:spMk id="3" creationId="{BB4BF2C9-F15D-4FD5-B83D-355AC71DCF20}"/>
          </ac:spMkLst>
        </pc:spChg>
        <pc:spChg chg="add del">
          <ac:chgData name="Tiersch, Sari" userId="fcc3f360-e4e3-4974-92e5-404d5f702eb2" providerId="ADAL" clId="{7B555AC3-0332-4913-B062-D63EF83FD641}" dt="2020-10-20T17:10:47.116" v="917"/>
          <ac:spMkLst>
            <pc:docMk/>
            <pc:sldMk cId="2259682640" sldId="447"/>
            <ac:spMk id="4" creationId="{24E61E80-24B4-44DF-B2F0-BDE48AA9A6A3}"/>
          </ac:spMkLst>
        </pc:spChg>
        <pc:spChg chg="mod ord">
          <ac:chgData name="Tiersch, Sari" userId="fcc3f360-e4e3-4974-92e5-404d5f702eb2" providerId="ADAL" clId="{7B555AC3-0332-4913-B062-D63EF83FD641}" dt="2020-10-21T15:40:17.222" v="6509" actId="700"/>
          <ac:spMkLst>
            <pc:docMk/>
            <pc:sldMk cId="2259682640" sldId="447"/>
            <ac:spMk id="5" creationId="{AD512AE4-F463-4395-A927-7B248D174F90}"/>
          </ac:spMkLst>
        </pc:spChg>
        <pc:graphicFrameChg chg="del">
          <ac:chgData name="Tiersch, Sari" userId="fcc3f360-e4e3-4974-92e5-404d5f702eb2" providerId="ADAL" clId="{7B555AC3-0332-4913-B062-D63EF83FD641}" dt="2020-10-21T15:39:22.213" v="6499" actId="478"/>
          <ac:graphicFrameMkLst>
            <pc:docMk/>
            <pc:sldMk cId="2259682640" sldId="447"/>
            <ac:graphicFrameMk id="6" creationId="{2BF31E3D-9896-49A6-9E18-181886890642}"/>
          </ac:graphicFrameMkLst>
        </pc:graphicFrameChg>
        <pc:graphicFrameChg chg="del mod">
          <ac:chgData name="Tiersch, Sari" userId="fcc3f360-e4e3-4974-92e5-404d5f702eb2" providerId="ADAL" clId="{7B555AC3-0332-4913-B062-D63EF83FD641}" dt="2020-10-21T15:40:11.294" v="6508" actId="478"/>
          <ac:graphicFrameMkLst>
            <pc:docMk/>
            <pc:sldMk cId="2259682640" sldId="447"/>
            <ac:graphicFrameMk id="8" creationId="{CECE08BA-AC69-4EDE-9DFB-974EE7B66F8A}"/>
          </ac:graphicFrameMkLst>
        </pc:graphicFrameChg>
        <pc:picChg chg="del">
          <ac:chgData name="Tiersch, Sari" userId="fcc3f360-e4e3-4974-92e5-404d5f702eb2" providerId="ADAL" clId="{7B555AC3-0332-4913-B062-D63EF83FD641}" dt="2020-10-21T12:06:08.384" v="3882" actId="478"/>
          <ac:picMkLst>
            <pc:docMk/>
            <pc:sldMk cId="2259682640" sldId="447"/>
            <ac:picMk id="7" creationId="{F8650AD4-DFED-45B8-81D7-ECEC38BBF71E}"/>
          </ac:picMkLst>
        </pc:picChg>
      </pc:sldChg>
      <pc:sldChg chg="addSp delSp modSp del mod ord">
        <pc:chgData name="Tiersch, Sari" userId="fcc3f360-e4e3-4974-92e5-404d5f702eb2" providerId="ADAL" clId="{7B555AC3-0332-4913-B062-D63EF83FD641}" dt="2020-10-22T17:12:36.743" v="11761" actId="47"/>
        <pc:sldMkLst>
          <pc:docMk/>
          <pc:sldMk cId="3790878624" sldId="449"/>
        </pc:sldMkLst>
        <pc:spChg chg="mod">
          <ac:chgData name="Tiersch, Sari" userId="fcc3f360-e4e3-4974-92e5-404d5f702eb2" providerId="ADAL" clId="{7B555AC3-0332-4913-B062-D63EF83FD641}" dt="2020-10-21T21:25:57.378" v="9222"/>
          <ac:spMkLst>
            <pc:docMk/>
            <pc:sldMk cId="3790878624" sldId="449"/>
            <ac:spMk id="2" creationId="{48DDEA3E-3989-4DB5-B132-01563143EBDB}"/>
          </ac:spMkLst>
        </pc:spChg>
        <pc:spChg chg="add del">
          <ac:chgData name="Tiersch, Sari" userId="fcc3f360-e4e3-4974-92e5-404d5f702eb2" providerId="ADAL" clId="{7B555AC3-0332-4913-B062-D63EF83FD641}" dt="2020-10-20T17:10:47.116" v="917"/>
          <ac:spMkLst>
            <pc:docMk/>
            <pc:sldMk cId="3790878624" sldId="449"/>
            <ac:spMk id="4" creationId="{C114C4E9-7CA2-4EC2-8786-EB218ADEED31}"/>
          </ac:spMkLst>
        </pc:spChg>
        <pc:spChg chg="mod">
          <ac:chgData name="Tiersch, Sari" userId="fcc3f360-e4e3-4974-92e5-404d5f702eb2" providerId="ADAL" clId="{7B555AC3-0332-4913-B062-D63EF83FD641}" dt="2020-10-21T21:25:57.378" v="9222"/>
          <ac:spMkLst>
            <pc:docMk/>
            <pc:sldMk cId="3790878624" sldId="449"/>
            <ac:spMk id="5" creationId="{7334F257-FF0D-48C8-8979-45D779575A5D}"/>
          </ac:spMkLst>
        </pc:spChg>
        <pc:spChg chg="del">
          <ac:chgData name="Tiersch, Sari" userId="fcc3f360-e4e3-4974-92e5-404d5f702eb2" providerId="ADAL" clId="{7B555AC3-0332-4913-B062-D63EF83FD641}" dt="2020-10-21T15:41:14.653" v="6575" actId="478"/>
          <ac:spMkLst>
            <pc:docMk/>
            <pc:sldMk cId="3790878624" sldId="449"/>
            <ac:spMk id="7" creationId="{DB1B936E-A305-47B1-8BB3-8F5BA170EF00}"/>
          </ac:spMkLst>
        </pc:spChg>
        <pc:picChg chg="del">
          <ac:chgData name="Tiersch, Sari" userId="fcc3f360-e4e3-4974-92e5-404d5f702eb2" providerId="ADAL" clId="{7B555AC3-0332-4913-B062-D63EF83FD641}" dt="2020-10-21T12:06:06.353" v="3881" actId="478"/>
          <ac:picMkLst>
            <pc:docMk/>
            <pc:sldMk cId="3790878624" sldId="449"/>
            <ac:picMk id="8" creationId="{DACBBFBE-C15B-494F-BFD8-8F84C9A09781}"/>
          </ac:picMkLst>
        </pc:picChg>
      </pc:sldChg>
      <pc:sldChg chg="addSp delSp modSp del mod">
        <pc:chgData name="Tiersch, Sari" userId="fcc3f360-e4e3-4974-92e5-404d5f702eb2" providerId="ADAL" clId="{7B555AC3-0332-4913-B062-D63EF83FD641}" dt="2020-10-21T20:11:28.153" v="8729" actId="47"/>
        <pc:sldMkLst>
          <pc:docMk/>
          <pc:sldMk cId="941888782" sldId="451"/>
        </pc:sldMkLst>
        <pc:spChg chg="mod">
          <ac:chgData name="Tiersch, Sari" userId="fcc3f360-e4e3-4974-92e5-404d5f702eb2" providerId="ADAL" clId="{7B555AC3-0332-4913-B062-D63EF83FD641}" dt="2020-10-20T19:55:32.476" v="3714" actId="13926"/>
          <ac:spMkLst>
            <pc:docMk/>
            <pc:sldMk cId="941888782" sldId="451"/>
            <ac:spMk id="2" creationId="{F4D1C653-3223-4BC7-A944-9C96D704E656}"/>
          </ac:spMkLst>
        </pc:spChg>
        <pc:spChg chg="add del">
          <ac:chgData name="Tiersch, Sari" userId="fcc3f360-e4e3-4974-92e5-404d5f702eb2" providerId="ADAL" clId="{7B555AC3-0332-4913-B062-D63EF83FD641}" dt="2020-10-20T17:10:47.116" v="917"/>
          <ac:spMkLst>
            <pc:docMk/>
            <pc:sldMk cId="941888782" sldId="451"/>
            <ac:spMk id="4" creationId="{F6AD4044-AB1B-4362-84C5-D0C5929F7225}"/>
          </ac:spMkLst>
        </pc:spChg>
        <pc:spChg chg="mod">
          <ac:chgData name="Tiersch, Sari" userId="fcc3f360-e4e3-4974-92e5-404d5f702eb2" providerId="ADAL" clId="{7B555AC3-0332-4913-B062-D63EF83FD641}" dt="2020-10-20T17:10:47.116" v="917"/>
          <ac:spMkLst>
            <pc:docMk/>
            <pc:sldMk cId="941888782" sldId="451"/>
            <ac:spMk id="5" creationId="{6AEA4CDA-BA38-4C22-9223-42A5F8D3A96B}"/>
          </ac:spMkLst>
        </pc:spChg>
        <pc:picChg chg="del">
          <ac:chgData name="Tiersch, Sari" userId="fcc3f360-e4e3-4974-92e5-404d5f702eb2" providerId="ADAL" clId="{7B555AC3-0332-4913-B062-D63EF83FD641}" dt="2020-10-21T12:06:04.785" v="3880" actId="478"/>
          <ac:picMkLst>
            <pc:docMk/>
            <pc:sldMk cId="941888782" sldId="451"/>
            <ac:picMk id="6" creationId="{181444D5-C004-4DE5-8933-611BCF9B46AA}"/>
          </ac:picMkLst>
        </pc:picChg>
      </pc:sldChg>
      <pc:sldChg chg="addSp delSp modSp del mod ord">
        <pc:chgData name="Tiersch, Sari" userId="fcc3f360-e4e3-4974-92e5-404d5f702eb2" providerId="ADAL" clId="{7B555AC3-0332-4913-B062-D63EF83FD641}" dt="2020-10-22T17:12:36.743" v="11761" actId="47"/>
        <pc:sldMkLst>
          <pc:docMk/>
          <pc:sldMk cId="1355102429" sldId="453"/>
        </pc:sldMkLst>
        <pc:spChg chg="mod">
          <ac:chgData name="Tiersch, Sari" userId="fcc3f360-e4e3-4974-92e5-404d5f702eb2" providerId="ADAL" clId="{7B555AC3-0332-4913-B062-D63EF83FD641}" dt="2020-10-21T21:25:57.378" v="9222"/>
          <ac:spMkLst>
            <pc:docMk/>
            <pc:sldMk cId="1355102429" sldId="453"/>
            <ac:spMk id="2" creationId="{EB39402F-F827-40B0-B377-A045A918254A}"/>
          </ac:spMkLst>
        </pc:spChg>
        <pc:spChg chg="add del">
          <ac:chgData name="Tiersch, Sari" userId="fcc3f360-e4e3-4974-92e5-404d5f702eb2" providerId="ADAL" clId="{7B555AC3-0332-4913-B062-D63EF83FD641}" dt="2020-10-20T17:10:47.116" v="917"/>
          <ac:spMkLst>
            <pc:docMk/>
            <pc:sldMk cId="1355102429" sldId="453"/>
            <ac:spMk id="4" creationId="{AB1D54D5-1BFB-4415-977D-790D92CE8BC9}"/>
          </ac:spMkLst>
        </pc:spChg>
        <pc:spChg chg="mod">
          <ac:chgData name="Tiersch, Sari" userId="fcc3f360-e4e3-4974-92e5-404d5f702eb2" providerId="ADAL" clId="{7B555AC3-0332-4913-B062-D63EF83FD641}" dt="2020-10-21T21:25:57.378" v="9222"/>
          <ac:spMkLst>
            <pc:docMk/>
            <pc:sldMk cId="1355102429" sldId="453"/>
            <ac:spMk id="5" creationId="{F4BD7899-064D-4A9E-9AC4-B4E605BEA529}"/>
          </ac:spMkLst>
        </pc:spChg>
        <pc:picChg chg="del">
          <ac:chgData name="Tiersch, Sari" userId="fcc3f360-e4e3-4974-92e5-404d5f702eb2" providerId="ADAL" clId="{7B555AC3-0332-4913-B062-D63EF83FD641}" dt="2020-10-21T12:06:00.233" v="3878" actId="478"/>
          <ac:picMkLst>
            <pc:docMk/>
            <pc:sldMk cId="1355102429" sldId="453"/>
            <ac:picMk id="6" creationId="{0F256509-2448-4B32-AACE-8807F29BAA62}"/>
          </ac:picMkLst>
        </pc:picChg>
      </pc:sldChg>
      <pc:sldChg chg="addSp delSp modSp del mod ord">
        <pc:chgData name="Tiersch, Sari" userId="fcc3f360-e4e3-4974-92e5-404d5f702eb2" providerId="ADAL" clId="{7B555AC3-0332-4913-B062-D63EF83FD641}" dt="2020-10-22T17:27:21.611" v="11989" actId="47"/>
        <pc:sldMkLst>
          <pc:docMk/>
          <pc:sldMk cId="1111540658" sldId="454"/>
        </pc:sldMkLst>
        <pc:spChg chg="mod">
          <ac:chgData name="Tiersch, Sari" userId="fcc3f360-e4e3-4974-92e5-404d5f702eb2" providerId="ADAL" clId="{7B555AC3-0332-4913-B062-D63EF83FD641}" dt="2020-10-21T21:25:57.378" v="9222"/>
          <ac:spMkLst>
            <pc:docMk/>
            <pc:sldMk cId="1111540658" sldId="454"/>
            <ac:spMk id="2" creationId="{6485073C-18AD-478A-82A2-08F929178F14}"/>
          </ac:spMkLst>
        </pc:spChg>
        <pc:spChg chg="add del">
          <ac:chgData name="Tiersch, Sari" userId="fcc3f360-e4e3-4974-92e5-404d5f702eb2" providerId="ADAL" clId="{7B555AC3-0332-4913-B062-D63EF83FD641}" dt="2020-10-20T17:10:47.116" v="917"/>
          <ac:spMkLst>
            <pc:docMk/>
            <pc:sldMk cId="1111540658" sldId="454"/>
            <ac:spMk id="4" creationId="{DB145D4A-D377-4B14-9228-FBF27C868345}"/>
          </ac:spMkLst>
        </pc:spChg>
        <pc:spChg chg="mod">
          <ac:chgData name="Tiersch, Sari" userId="fcc3f360-e4e3-4974-92e5-404d5f702eb2" providerId="ADAL" clId="{7B555AC3-0332-4913-B062-D63EF83FD641}" dt="2020-10-21T21:25:57.378" v="9222"/>
          <ac:spMkLst>
            <pc:docMk/>
            <pc:sldMk cId="1111540658" sldId="454"/>
            <ac:spMk id="5" creationId="{7D8EEACE-295A-44BE-8E0E-78E1FF67D8A1}"/>
          </ac:spMkLst>
        </pc:spChg>
        <pc:picChg chg="del">
          <ac:chgData name="Tiersch, Sari" userId="fcc3f360-e4e3-4974-92e5-404d5f702eb2" providerId="ADAL" clId="{7B555AC3-0332-4913-B062-D63EF83FD641}" dt="2020-10-21T12:05:52.127" v="3874" actId="478"/>
          <ac:picMkLst>
            <pc:docMk/>
            <pc:sldMk cId="1111540658" sldId="454"/>
            <ac:picMk id="8" creationId="{5C94B6AB-F44A-4943-81DF-A673FA50F0FE}"/>
          </ac:picMkLst>
        </pc:picChg>
      </pc:sldChg>
      <pc:sldChg chg="addSp delSp modSp del mod ord">
        <pc:chgData name="Tiersch, Sari" userId="fcc3f360-e4e3-4974-92e5-404d5f702eb2" providerId="ADAL" clId="{7B555AC3-0332-4913-B062-D63EF83FD641}" dt="2020-10-22T17:27:21.611" v="11989" actId="47"/>
        <pc:sldMkLst>
          <pc:docMk/>
          <pc:sldMk cId="2097288746" sldId="455"/>
        </pc:sldMkLst>
        <pc:spChg chg="mod">
          <ac:chgData name="Tiersch, Sari" userId="fcc3f360-e4e3-4974-92e5-404d5f702eb2" providerId="ADAL" clId="{7B555AC3-0332-4913-B062-D63EF83FD641}" dt="2020-10-21T21:25:57.378" v="9222"/>
          <ac:spMkLst>
            <pc:docMk/>
            <pc:sldMk cId="2097288746" sldId="455"/>
            <ac:spMk id="2" creationId="{D640174B-37C4-439D-8409-AEF071D4739D}"/>
          </ac:spMkLst>
        </pc:spChg>
        <pc:spChg chg="add del">
          <ac:chgData name="Tiersch, Sari" userId="fcc3f360-e4e3-4974-92e5-404d5f702eb2" providerId="ADAL" clId="{7B555AC3-0332-4913-B062-D63EF83FD641}" dt="2020-10-20T17:10:47.116" v="917"/>
          <ac:spMkLst>
            <pc:docMk/>
            <pc:sldMk cId="2097288746" sldId="455"/>
            <ac:spMk id="4" creationId="{BC28FE2B-A1A0-4A93-8395-6899FAD5F5FD}"/>
          </ac:spMkLst>
        </pc:spChg>
        <pc:spChg chg="mod">
          <ac:chgData name="Tiersch, Sari" userId="fcc3f360-e4e3-4974-92e5-404d5f702eb2" providerId="ADAL" clId="{7B555AC3-0332-4913-B062-D63EF83FD641}" dt="2020-10-21T21:25:57.378" v="9222"/>
          <ac:spMkLst>
            <pc:docMk/>
            <pc:sldMk cId="2097288746" sldId="455"/>
            <ac:spMk id="5" creationId="{816E3194-E3F3-4DED-B597-0C4B1E579B98}"/>
          </ac:spMkLst>
        </pc:spChg>
        <pc:picChg chg="del">
          <ac:chgData name="Tiersch, Sari" userId="fcc3f360-e4e3-4974-92e5-404d5f702eb2" providerId="ADAL" clId="{7B555AC3-0332-4913-B062-D63EF83FD641}" dt="2020-10-21T12:05:50.056" v="3873" actId="478"/>
          <ac:picMkLst>
            <pc:docMk/>
            <pc:sldMk cId="2097288746" sldId="455"/>
            <ac:picMk id="8" creationId="{4B03B256-BCD6-42E2-BED1-716A951D56C9}"/>
          </ac:picMkLst>
        </pc:picChg>
      </pc:sldChg>
      <pc:sldChg chg="addSp delSp modSp add del mod modShow">
        <pc:chgData name="Tiersch, Sari" userId="fcc3f360-e4e3-4974-92e5-404d5f702eb2" providerId="ADAL" clId="{7B555AC3-0332-4913-B062-D63EF83FD641}" dt="2020-10-20T20:03:49.801" v="3774" actId="47"/>
        <pc:sldMkLst>
          <pc:docMk/>
          <pc:sldMk cId="1840323700" sldId="458"/>
        </pc:sldMkLst>
        <pc:spChg chg="add del">
          <ac:chgData name="Tiersch, Sari" userId="fcc3f360-e4e3-4974-92e5-404d5f702eb2" providerId="ADAL" clId="{7B555AC3-0332-4913-B062-D63EF83FD641}" dt="2020-10-20T17:10:47.116" v="917"/>
          <ac:spMkLst>
            <pc:docMk/>
            <pc:sldMk cId="1840323700" sldId="458"/>
            <ac:spMk id="4" creationId="{C114C4E9-7CA2-4EC2-8786-EB218ADEED31}"/>
          </ac:spMkLst>
        </pc:spChg>
        <pc:spChg chg="mod">
          <ac:chgData name="Tiersch, Sari" userId="fcc3f360-e4e3-4974-92e5-404d5f702eb2" providerId="ADAL" clId="{7B555AC3-0332-4913-B062-D63EF83FD641}" dt="2020-10-20T17:10:47.116" v="917"/>
          <ac:spMkLst>
            <pc:docMk/>
            <pc:sldMk cId="1840323700" sldId="458"/>
            <ac:spMk id="5" creationId="{7334F257-FF0D-48C8-8979-45D779575A5D}"/>
          </ac:spMkLst>
        </pc:spChg>
      </pc:sldChg>
      <pc:sldChg chg="addSp delSp modSp del mod setBg">
        <pc:chgData name="Tiersch, Sari" userId="fcc3f360-e4e3-4974-92e5-404d5f702eb2" providerId="ADAL" clId="{7B555AC3-0332-4913-B062-D63EF83FD641}" dt="2020-10-21T20:11:28.153" v="8729" actId="47"/>
        <pc:sldMkLst>
          <pc:docMk/>
          <pc:sldMk cId="651848121" sldId="461"/>
        </pc:sldMkLst>
        <pc:spChg chg="mod">
          <ac:chgData name="Tiersch, Sari" userId="fcc3f360-e4e3-4974-92e5-404d5f702eb2" providerId="ADAL" clId="{7B555AC3-0332-4913-B062-D63EF83FD641}" dt="2020-10-21T15:44:31.832" v="6601" actId="13926"/>
          <ac:spMkLst>
            <pc:docMk/>
            <pc:sldMk cId="651848121" sldId="461"/>
            <ac:spMk id="2" creationId="{0ABE8B23-1603-4D5C-910E-CB03D91A80FD}"/>
          </ac:spMkLst>
        </pc:spChg>
        <pc:spChg chg="mod">
          <ac:chgData name="Tiersch, Sari" userId="fcc3f360-e4e3-4974-92e5-404d5f702eb2" providerId="ADAL" clId="{7B555AC3-0332-4913-B062-D63EF83FD641}" dt="2020-10-21T15:38:18.971" v="6477" actId="12"/>
          <ac:spMkLst>
            <pc:docMk/>
            <pc:sldMk cId="651848121" sldId="461"/>
            <ac:spMk id="3" creationId="{8C2164D0-D828-4B68-B4EF-39F3B2830162}"/>
          </ac:spMkLst>
        </pc:spChg>
        <pc:spChg chg="add del">
          <ac:chgData name="Tiersch, Sari" userId="fcc3f360-e4e3-4974-92e5-404d5f702eb2" providerId="ADAL" clId="{7B555AC3-0332-4913-B062-D63EF83FD641}" dt="2020-10-20T17:10:47.116" v="917"/>
          <ac:spMkLst>
            <pc:docMk/>
            <pc:sldMk cId="651848121" sldId="461"/>
            <ac:spMk id="4" creationId="{81EAD543-63A2-4975-89DF-BB9E34CA9F8D}"/>
          </ac:spMkLst>
        </pc:spChg>
        <pc:spChg chg="mod">
          <ac:chgData name="Tiersch, Sari" userId="fcc3f360-e4e3-4974-92e5-404d5f702eb2" providerId="ADAL" clId="{7B555AC3-0332-4913-B062-D63EF83FD641}" dt="2020-10-21T15:38:13.597" v="6476" actId="26606"/>
          <ac:spMkLst>
            <pc:docMk/>
            <pc:sldMk cId="651848121" sldId="461"/>
            <ac:spMk id="6" creationId="{EA386F99-F77C-45D7-9255-872D75841662}"/>
          </ac:spMkLst>
        </pc:spChg>
        <pc:spChg chg="add del">
          <ac:chgData name="Tiersch, Sari" userId="fcc3f360-e4e3-4974-92e5-404d5f702eb2" providerId="ADAL" clId="{7B555AC3-0332-4913-B062-D63EF83FD641}" dt="2020-10-21T15:38:06.181" v="6474" actId="26606"/>
          <ac:spMkLst>
            <pc:docMk/>
            <pc:sldMk cId="651848121" sldId="461"/>
            <ac:spMk id="11" creationId="{3741B58E-3B65-4A01-A276-975AB2CF8A08}"/>
          </ac:spMkLst>
        </pc:spChg>
        <pc:spChg chg="add del">
          <ac:chgData name="Tiersch, Sari" userId="fcc3f360-e4e3-4974-92e5-404d5f702eb2" providerId="ADAL" clId="{7B555AC3-0332-4913-B062-D63EF83FD641}" dt="2020-10-21T15:38:06.181" v="6474" actId="26606"/>
          <ac:spMkLst>
            <pc:docMk/>
            <pc:sldMk cId="651848121" sldId="461"/>
            <ac:spMk id="13" creationId="{7AAC67C3-831B-4AB1-A259-DFB839CAFAFC}"/>
          </ac:spMkLst>
        </pc:spChg>
        <pc:spChg chg="add del">
          <ac:chgData name="Tiersch, Sari" userId="fcc3f360-e4e3-4974-92e5-404d5f702eb2" providerId="ADAL" clId="{7B555AC3-0332-4913-B062-D63EF83FD641}" dt="2020-10-21T15:38:06.181" v="6474" actId="26606"/>
          <ac:spMkLst>
            <pc:docMk/>
            <pc:sldMk cId="651848121" sldId="461"/>
            <ac:spMk id="15" creationId="{054B3F04-9EAC-45C0-B3CE-0387EEA10A0C}"/>
          </ac:spMkLst>
        </pc:spChg>
        <pc:spChg chg="add del">
          <ac:chgData name="Tiersch, Sari" userId="fcc3f360-e4e3-4974-92e5-404d5f702eb2" providerId="ADAL" clId="{7B555AC3-0332-4913-B062-D63EF83FD641}" dt="2020-10-21T15:38:13.597" v="6476" actId="26606"/>
          <ac:spMkLst>
            <pc:docMk/>
            <pc:sldMk cId="651848121" sldId="461"/>
            <ac:spMk id="17" creationId="{3558DB37-9FEE-48A2-8578-ED0401573943}"/>
          </ac:spMkLst>
        </pc:spChg>
        <pc:spChg chg="add del">
          <ac:chgData name="Tiersch, Sari" userId="fcc3f360-e4e3-4974-92e5-404d5f702eb2" providerId="ADAL" clId="{7B555AC3-0332-4913-B062-D63EF83FD641}" dt="2020-10-21T15:38:13.597" v="6476" actId="26606"/>
          <ac:spMkLst>
            <pc:docMk/>
            <pc:sldMk cId="651848121" sldId="461"/>
            <ac:spMk id="18" creationId="{5F7FCCA6-00E2-4F74-A105-0D769872F243}"/>
          </ac:spMkLst>
        </pc:spChg>
        <pc:spChg chg="add del">
          <ac:chgData name="Tiersch, Sari" userId="fcc3f360-e4e3-4974-92e5-404d5f702eb2" providerId="ADAL" clId="{7B555AC3-0332-4913-B062-D63EF83FD641}" dt="2020-10-21T15:38:13.597" v="6476" actId="26606"/>
          <ac:spMkLst>
            <pc:docMk/>
            <pc:sldMk cId="651848121" sldId="461"/>
            <ac:spMk id="19" creationId="{5E1ED12F-9F06-4B37-87B7-F98F52937F86}"/>
          </ac:spMkLst>
        </pc:spChg>
        <pc:picChg chg="del">
          <ac:chgData name="Tiersch, Sari" userId="fcc3f360-e4e3-4974-92e5-404d5f702eb2" providerId="ADAL" clId="{7B555AC3-0332-4913-B062-D63EF83FD641}" dt="2020-10-21T12:06:12.743" v="3883" actId="478"/>
          <ac:picMkLst>
            <pc:docMk/>
            <pc:sldMk cId="651848121" sldId="461"/>
            <ac:picMk id="5" creationId="{943108FF-416A-4BDB-B6F2-C8C38F28176E}"/>
          </ac:picMkLst>
        </pc:picChg>
      </pc:sldChg>
      <pc:sldChg chg="addSp delSp modSp del mod setBg modShow">
        <pc:chgData name="Tiersch, Sari" userId="fcc3f360-e4e3-4974-92e5-404d5f702eb2" providerId="ADAL" clId="{7B555AC3-0332-4913-B062-D63EF83FD641}" dt="2020-10-21T20:11:28.153" v="8729" actId="47"/>
        <pc:sldMkLst>
          <pc:docMk/>
          <pc:sldMk cId="2625902772" sldId="472"/>
        </pc:sldMkLst>
        <pc:spChg chg="add del mod">
          <ac:chgData name="Tiersch, Sari" userId="fcc3f360-e4e3-4974-92e5-404d5f702eb2" providerId="ADAL" clId="{7B555AC3-0332-4913-B062-D63EF83FD641}" dt="2020-10-21T15:35:27.624" v="6413" actId="13926"/>
          <ac:spMkLst>
            <pc:docMk/>
            <pc:sldMk cId="2625902772" sldId="472"/>
            <ac:spMk id="2" creationId="{48DDEA3E-3989-4DB5-B132-01563143EBDB}"/>
          </ac:spMkLst>
        </pc:spChg>
        <pc:spChg chg="add mod">
          <ac:chgData name="Tiersch, Sari" userId="fcc3f360-e4e3-4974-92e5-404d5f702eb2" providerId="ADAL" clId="{7B555AC3-0332-4913-B062-D63EF83FD641}" dt="2020-10-21T15:34:38.939" v="6375" actId="26606"/>
          <ac:spMkLst>
            <pc:docMk/>
            <pc:sldMk cId="2625902772" sldId="472"/>
            <ac:spMk id="3" creationId="{8E8AAC23-E348-452E-8C58-92461775E872}"/>
          </ac:spMkLst>
        </pc:spChg>
        <pc:spChg chg="add del">
          <ac:chgData name="Tiersch, Sari" userId="fcc3f360-e4e3-4974-92e5-404d5f702eb2" providerId="ADAL" clId="{7B555AC3-0332-4913-B062-D63EF83FD641}" dt="2020-10-20T17:10:47.116" v="917"/>
          <ac:spMkLst>
            <pc:docMk/>
            <pc:sldMk cId="2625902772" sldId="472"/>
            <ac:spMk id="4" creationId="{C114C4E9-7CA2-4EC2-8786-EB218ADEED31}"/>
          </ac:spMkLst>
        </pc:spChg>
        <pc:spChg chg="del mod">
          <ac:chgData name="Tiersch, Sari" userId="fcc3f360-e4e3-4974-92e5-404d5f702eb2" providerId="ADAL" clId="{7B555AC3-0332-4913-B062-D63EF83FD641}" dt="2020-10-21T12:05:26.980" v="3870" actId="22"/>
          <ac:spMkLst>
            <pc:docMk/>
            <pc:sldMk cId="2625902772" sldId="472"/>
            <ac:spMk id="5" creationId="{7334F257-FF0D-48C8-8979-45D779575A5D}"/>
          </ac:spMkLst>
        </pc:spChg>
        <pc:spChg chg="add del mod">
          <ac:chgData name="Tiersch, Sari" userId="fcc3f360-e4e3-4974-92e5-404d5f702eb2" providerId="ADAL" clId="{7B555AC3-0332-4913-B062-D63EF83FD641}" dt="2020-10-21T15:34:22.800" v="6372" actId="478"/>
          <ac:spMkLst>
            <pc:docMk/>
            <pc:sldMk cId="2625902772" sldId="472"/>
            <ac:spMk id="5" creationId="{DD1EC06A-990B-4593-9424-47F84A652265}"/>
          </ac:spMkLst>
        </pc:spChg>
        <pc:spChg chg="add del">
          <ac:chgData name="Tiersch, Sari" userId="fcc3f360-e4e3-4974-92e5-404d5f702eb2" providerId="ADAL" clId="{7B555AC3-0332-4913-B062-D63EF83FD641}" dt="2020-10-21T15:34:26.399" v="6374" actId="21"/>
          <ac:spMkLst>
            <pc:docMk/>
            <pc:sldMk cId="2625902772" sldId="472"/>
            <ac:spMk id="7" creationId="{DB1B936E-A305-47B1-8BB3-8F5BA170EF00}"/>
          </ac:spMkLst>
        </pc:spChg>
        <pc:spChg chg="add del">
          <ac:chgData name="Tiersch, Sari" userId="fcc3f360-e4e3-4974-92e5-404d5f702eb2" providerId="ADAL" clId="{7B555AC3-0332-4913-B062-D63EF83FD641}" dt="2020-10-21T15:35:29.549" v="6414" actId="478"/>
          <ac:spMkLst>
            <pc:docMk/>
            <pc:sldMk cId="2625902772" sldId="472"/>
            <ac:spMk id="8" creationId="{8DB1E6F7-DC9A-4016-87F3-8C1298BDE69A}"/>
          </ac:spMkLst>
        </pc:spChg>
        <pc:spChg chg="add del">
          <ac:chgData name="Tiersch, Sari" userId="fcc3f360-e4e3-4974-92e5-404d5f702eb2" providerId="ADAL" clId="{7B555AC3-0332-4913-B062-D63EF83FD641}" dt="2020-10-21T15:34:21.464" v="6370" actId="26606"/>
          <ac:spMkLst>
            <pc:docMk/>
            <pc:sldMk cId="2625902772" sldId="472"/>
            <ac:spMk id="11" creationId="{C2579DAE-C141-48DB-810E-C070C300819E}"/>
          </ac:spMkLst>
        </pc:spChg>
        <pc:spChg chg="add del">
          <ac:chgData name="Tiersch, Sari" userId="fcc3f360-e4e3-4974-92e5-404d5f702eb2" providerId="ADAL" clId="{7B555AC3-0332-4913-B062-D63EF83FD641}" dt="2020-10-21T15:34:21.464" v="6370" actId="26606"/>
          <ac:spMkLst>
            <pc:docMk/>
            <pc:sldMk cId="2625902772" sldId="472"/>
            <ac:spMk id="13" creationId="{02FD90C3-6350-4D5B-9738-6E94EDF30F74}"/>
          </ac:spMkLst>
        </pc:spChg>
        <pc:graphicFrameChg chg="mod ord modGraphic">
          <ac:chgData name="Tiersch, Sari" userId="fcc3f360-e4e3-4974-92e5-404d5f702eb2" providerId="ADAL" clId="{7B555AC3-0332-4913-B062-D63EF83FD641}" dt="2020-10-21T15:35:37.082" v="6415" actId="12100"/>
          <ac:graphicFrameMkLst>
            <pc:docMk/>
            <pc:sldMk cId="2625902772" sldId="472"/>
            <ac:graphicFrameMk id="6" creationId="{3EB2D45C-2EC3-4BC1-BC59-65C498E5FDC7}"/>
          </ac:graphicFrameMkLst>
        </pc:graphicFrameChg>
        <pc:picChg chg="del">
          <ac:chgData name="Tiersch, Sari" userId="fcc3f360-e4e3-4974-92e5-404d5f702eb2" providerId="ADAL" clId="{7B555AC3-0332-4913-B062-D63EF83FD641}" dt="2020-10-21T12:06:22.992" v="3885" actId="478"/>
          <ac:picMkLst>
            <pc:docMk/>
            <pc:sldMk cId="2625902772" sldId="472"/>
            <ac:picMk id="8" creationId="{3982A5B3-0ACB-42D6-A170-43485C6976E1}"/>
          </ac:picMkLst>
        </pc:picChg>
      </pc:sldChg>
      <pc:sldChg chg="addSp delSp modSp del mod">
        <pc:chgData name="Tiersch, Sari" userId="fcc3f360-e4e3-4974-92e5-404d5f702eb2" providerId="ADAL" clId="{7B555AC3-0332-4913-B062-D63EF83FD641}" dt="2020-10-21T19:23:15.908" v="8216" actId="47"/>
        <pc:sldMkLst>
          <pc:docMk/>
          <pc:sldMk cId="2585335723" sldId="499"/>
        </pc:sldMkLst>
        <pc:spChg chg="mod">
          <ac:chgData name="Tiersch, Sari" userId="fcc3f360-e4e3-4974-92e5-404d5f702eb2" providerId="ADAL" clId="{7B555AC3-0332-4913-B062-D63EF83FD641}" dt="2020-10-21T19:17:52.327" v="8192" actId="13926"/>
          <ac:spMkLst>
            <pc:docMk/>
            <pc:sldMk cId="2585335723" sldId="499"/>
            <ac:spMk id="2" creationId="{EB39402F-F827-40B0-B377-A045A918254A}"/>
          </ac:spMkLst>
        </pc:spChg>
        <pc:spChg chg="add mod">
          <ac:chgData name="Tiersch, Sari" userId="fcc3f360-e4e3-4974-92e5-404d5f702eb2" providerId="ADAL" clId="{7B555AC3-0332-4913-B062-D63EF83FD641}" dt="2020-10-20T17:24:38.594" v="1262" actId="478"/>
          <ac:spMkLst>
            <pc:docMk/>
            <pc:sldMk cId="2585335723" sldId="499"/>
            <ac:spMk id="4" creationId="{77C10E2E-3E18-4648-A04D-4363B5F73165}"/>
          </ac:spMkLst>
        </pc:spChg>
        <pc:spChg chg="mod">
          <ac:chgData name="Tiersch, Sari" userId="fcc3f360-e4e3-4974-92e5-404d5f702eb2" providerId="ADAL" clId="{7B555AC3-0332-4913-B062-D63EF83FD641}" dt="2020-10-20T17:10:47.116" v="917"/>
          <ac:spMkLst>
            <pc:docMk/>
            <pc:sldMk cId="2585335723" sldId="499"/>
            <ac:spMk id="5" creationId="{F4BD7899-064D-4A9E-9AC4-B4E605BEA529}"/>
          </ac:spMkLst>
        </pc:spChg>
        <pc:graphicFrameChg chg="del">
          <ac:chgData name="Tiersch, Sari" userId="fcc3f360-e4e3-4974-92e5-404d5f702eb2" providerId="ADAL" clId="{7B555AC3-0332-4913-B062-D63EF83FD641}" dt="2020-10-20T17:24:38.594" v="1262" actId="478"/>
          <ac:graphicFrameMkLst>
            <pc:docMk/>
            <pc:sldMk cId="2585335723" sldId="499"/>
            <ac:graphicFrameMk id="8" creationId="{EABCE810-F40C-47B5-A92F-A087B6717533}"/>
          </ac:graphicFrameMkLst>
        </pc:graphicFrameChg>
      </pc:sldChg>
      <pc:sldChg chg="addSp delSp modSp mod setBg delDesignElem modNotesTx">
        <pc:chgData name="Tiersch, Sari" userId="fcc3f360-e4e3-4974-92e5-404d5f702eb2" providerId="ADAL" clId="{7B555AC3-0332-4913-B062-D63EF83FD641}" dt="2020-10-23T11:17:32.076" v="12855" actId="12"/>
        <pc:sldMkLst>
          <pc:docMk/>
          <pc:sldMk cId="3363274722" sldId="500"/>
        </pc:sldMkLst>
        <pc:spChg chg="mod">
          <ac:chgData name="Tiersch, Sari" userId="fcc3f360-e4e3-4974-92e5-404d5f702eb2" providerId="ADAL" clId="{7B555AC3-0332-4913-B062-D63EF83FD641}" dt="2020-10-21T22:08:03.947" v="9883" actId="207"/>
          <ac:spMkLst>
            <pc:docMk/>
            <pc:sldMk cId="3363274722" sldId="500"/>
            <ac:spMk id="2" creationId="{5371BF0E-A5C2-4D9A-B46F-0F4EFA6D6E02}"/>
          </ac:spMkLst>
        </pc:spChg>
        <pc:spChg chg="add">
          <ac:chgData name="Tiersch, Sari" userId="fcc3f360-e4e3-4974-92e5-404d5f702eb2" providerId="ADAL" clId="{7B555AC3-0332-4913-B062-D63EF83FD641}" dt="2020-10-21T12:05:02.615" v="3868" actId="22"/>
          <ac:spMkLst>
            <pc:docMk/>
            <pc:sldMk cId="3363274722" sldId="500"/>
            <ac:spMk id="3" creationId="{1E918592-A612-47BC-9606-339F3B001F41}"/>
          </ac:spMkLst>
        </pc:spChg>
        <pc:spChg chg="mod">
          <ac:chgData name="Tiersch, Sari" userId="fcc3f360-e4e3-4974-92e5-404d5f702eb2" providerId="ADAL" clId="{7B555AC3-0332-4913-B062-D63EF83FD641}" dt="2020-10-23T11:17:32.076" v="12855" actId="12"/>
          <ac:spMkLst>
            <pc:docMk/>
            <pc:sldMk cId="3363274722" sldId="500"/>
            <ac:spMk id="4" creationId="{8AD4D4E2-B050-4DEB-86DD-D2D9FB63EF82}"/>
          </ac:spMkLst>
        </pc:spChg>
        <pc:spChg chg="mod">
          <ac:chgData name="Tiersch, Sari" userId="fcc3f360-e4e3-4974-92e5-404d5f702eb2" providerId="ADAL" clId="{7B555AC3-0332-4913-B062-D63EF83FD641}" dt="2020-10-20T19:13:46.057" v="2528" actId="26606"/>
          <ac:spMkLst>
            <pc:docMk/>
            <pc:sldMk cId="3363274722" sldId="500"/>
            <ac:spMk id="5" creationId="{9DE34B82-041D-4C88-9129-390632FE5CCC}"/>
          </ac:spMkLst>
        </pc:spChg>
        <pc:spChg chg="del mod">
          <ac:chgData name="Tiersch, Sari" userId="fcc3f360-e4e3-4974-92e5-404d5f702eb2" providerId="ADAL" clId="{7B555AC3-0332-4913-B062-D63EF83FD641}" dt="2020-10-21T12:06:57.314" v="3888" actId="478"/>
          <ac:spMkLst>
            <pc:docMk/>
            <pc:sldMk cId="3363274722" sldId="500"/>
            <ac:spMk id="6" creationId="{09E87775-75EA-421F-AFCC-7CE1743D114A}"/>
          </ac:spMkLst>
        </pc:spChg>
        <pc:spChg chg="add del">
          <ac:chgData name="Tiersch, Sari" userId="fcc3f360-e4e3-4974-92e5-404d5f702eb2" providerId="ADAL" clId="{7B555AC3-0332-4913-B062-D63EF83FD641}" dt="2020-10-21T21:25:57.378" v="9222"/>
          <ac:spMkLst>
            <pc:docMk/>
            <pc:sldMk cId="3363274722" sldId="500"/>
            <ac:spMk id="14" creationId="{600B5AE2-C5CC-499C-8F2D-249888BE22C2}"/>
          </ac:spMkLst>
        </pc:spChg>
        <pc:spChg chg="add del">
          <ac:chgData name="Tiersch, Sari" userId="fcc3f360-e4e3-4974-92e5-404d5f702eb2" providerId="ADAL" clId="{7B555AC3-0332-4913-B062-D63EF83FD641}" dt="2020-10-21T21:25:57.378" v="9222"/>
          <ac:spMkLst>
            <pc:docMk/>
            <pc:sldMk cId="3363274722" sldId="500"/>
            <ac:spMk id="16" creationId="{BA7A3698-B350-40E5-8475-9BCC41A089FC}"/>
          </ac:spMkLst>
        </pc:spChg>
        <pc:spChg chg="add del">
          <ac:chgData name="Tiersch, Sari" userId="fcc3f360-e4e3-4974-92e5-404d5f702eb2" providerId="ADAL" clId="{7B555AC3-0332-4913-B062-D63EF83FD641}" dt="2020-10-21T21:25:57.378" v="9222"/>
          <ac:spMkLst>
            <pc:docMk/>
            <pc:sldMk cId="3363274722" sldId="500"/>
            <ac:spMk id="20" creationId="{5CF81D86-BDBA-477C-B7DD-8D359BB9965B}"/>
          </ac:spMkLst>
        </pc:spChg>
        <pc:spChg chg="add del">
          <ac:chgData name="Tiersch, Sari" userId="fcc3f360-e4e3-4974-92e5-404d5f702eb2" providerId="ADAL" clId="{7B555AC3-0332-4913-B062-D63EF83FD641}" dt="2020-10-21T21:25:57.378" v="9222"/>
          <ac:spMkLst>
            <pc:docMk/>
            <pc:sldMk cId="3363274722" sldId="500"/>
            <ac:spMk id="24" creationId="{88AA064E-5F6E-4024-BC28-EDDC3DFC70E1}"/>
          </ac:spMkLst>
        </pc:spChg>
        <pc:spChg chg="add del">
          <ac:chgData name="Tiersch, Sari" userId="fcc3f360-e4e3-4974-92e5-404d5f702eb2" providerId="ADAL" clId="{7B555AC3-0332-4913-B062-D63EF83FD641}" dt="2020-10-21T21:25:57.378" v="9222"/>
          <ac:spMkLst>
            <pc:docMk/>
            <pc:sldMk cId="3363274722" sldId="500"/>
            <ac:spMk id="26" creationId="{03B29638-4838-4B9B-B9DB-96E542BAF3E6}"/>
          </ac:spMkLst>
        </pc:spChg>
        <pc:picChg chg="add">
          <ac:chgData name="Tiersch, Sari" userId="fcc3f360-e4e3-4974-92e5-404d5f702eb2" providerId="ADAL" clId="{7B555AC3-0332-4913-B062-D63EF83FD641}" dt="2020-10-21T12:14:24.421" v="3930" actId="22"/>
          <ac:picMkLst>
            <pc:docMk/>
            <pc:sldMk cId="3363274722" sldId="500"/>
            <ac:picMk id="7" creationId="{B3910687-CD84-4828-98B9-52C49A249755}"/>
          </ac:picMkLst>
        </pc:picChg>
        <pc:picChg chg="mod">
          <ac:chgData name="Tiersch, Sari" userId="fcc3f360-e4e3-4974-92e5-404d5f702eb2" providerId="ADAL" clId="{7B555AC3-0332-4913-B062-D63EF83FD641}" dt="2020-10-21T21:16:03.645" v="8872" actId="1440"/>
          <ac:picMkLst>
            <pc:docMk/>
            <pc:sldMk cId="3363274722" sldId="500"/>
            <ac:picMk id="8" creationId="{56F8ED00-641A-4D2C-9546-728732E26AFC}"/>
          </ac:picMkLst>
        </pc:picChg>
        <pc:picChg chg="del">
          <ac:chgData name="Tiersch, Sari" userId="fcc3f360-e4e3-4974-92e5-404d5f702eb2" providerId="ADAL" clId="{7B555AC3-0332-4913-B062-D63EF83FD641}" dt="2020-10-21T12:06:53.431" v="3887" actId="478"/>
          <ac:picMkLst>
            <pc:docMk/>
            <pc:sldMk cId="3363274722" sldId="500"/>
            <ac:picMk id="9" creationId="{62E07FC8-E742-4572-920C-6FE0E7BBE0A2}"/>
          </ac:picMkLst>
        </pc:picChg>
        <pc:cxnChg chg="add del">
          <ac:chgData name="Tiersch, Sari" userId="fcc3f360-e4e3-4974-92e5-404d5f702eb2" providerId="ADAL" clId="{7B555AC3-0332-4913-B062-D63EF83FD641}" dt="2020-10-21T21:25:57.378" v="9222"/>
          <ac:cxnSpMkLst>
            <pc:docMk/>
            <pc:sldMk cId="3363274722" sldId="500"/>
            <ac:cxnSpMk id="18" creationId="{0AC655C7-EC94-4BE6-84C8-2F9EFBBB2789}"/>
          </ac:cxnSpMkLst>
        </pc:cxnChg>
        <pc:cxnChg chg="add del">
          <ac:chgData name="Tiersch, Sari" userId="fcc3f360-e4e3-4974-92e5-404d5f702eb2" providerId="ADAL" clId="{7B555AC3-0332-4913-B062-D63EF83FD641}" dt="2020-10-21T21:25:57.378" v="9222"/>
          <ac:cxnSpMkLst>
            <pc:docMk/>
            <pc:sldMk cId="3363274722" sldId="500"/>
            <ac:cxnSpMk id="22" creationId="{C65F3E9C-EF11-4F8F-A621-399C7A3E6401}"/>
          </ac:cxnSpMkLst>
        </pc:cxnChg>
      </pc:sldChg>
      <pc:sldChg chg="addSp delSp modSp mod setBg delDesignElem modNotesTx">
        <pc:chgData name="Tiersch, Sari" userId="fcc3f360-e4e3-4974-92e5-404d5f702eb2" providerId="ADAL" clId="{7B555AC3-0332-4913-B062-D63EF83FD641}" dt="2020-10-22T17:25:19.895" v="11940" actId="6549"/>
        <pc:sldMkLst>
          <pc:docMk/>
          <pc:sldMk cId="3422758950" sldId="501"/>
        </pc:sldMkLst>
        <pc:spChg chg="mod">
          <ac:chgData name="Tiersch, Sari" userId="fcc3f360-e4e3-4974-92e5-404d5f702eb2" providerId="ADAL" clId="{7B555AC3-0332-4913-B062-D63EF83FD641}" dt="2020-10-21T22:07:44.438" v="9880" actId="255"/>
          <ac:spMkLst>
            <pc:docMk/>
            <pc:sldMk cId="3422758950" sldId="501"/>
            <ac:spMk id="2" creationId="{5371BF0E-A5C2-4D9A-B46F-0F4EFA6D6E02}"/>
          </ac:spMkLst>
        </pc:spChg>
        <pc:spChg chg="add">
          <ac:chgData name="Tiersch, Sari" userId="fcc3f360-e4e3-4974-92e5-404d5f702eb2" providerId="ADAL" clId="{7B555AC3-0332-4913-B062-D63EF83FD641}" dt="2020-10-21T12:05:01.739" v="3867" actId="22"/>
          <ac:spMkLst>
            <pc:docMk/>
            <pc:sldMk cId="3422758950" sldId="501"/>
            <ac:spMk id="3" creationId="{E04C86AD-3B53-4212-8CA7-1E92722B56A0}"/>
          </ac:spMkLst>
        </pc:spChg>
        <pc:spChg chg="mod">
          <ac:chgData name="Tiersch, Sari" userId="fcc3f360-e4e3-4974-92e5-404d5f702eb2" providerId="ADAL" clId="{7B555AC3-0332-4913-B062-D63EF83FD641}" dt="2020-10-21T22:37:50.473" v="10237" actId="207"/>
          <ac:spMkLst>
            <pc:docMk/>
            <pc:sldMk cId="3422758950" sldId="501"/>
            <ac:spMk id="4" creationId="{8AD4D4E2-B050-4DEB-86DD-D2D9FB63EF82}"/>
          </ac:spMkLst>
        </pc:spChg>
        <pc:spChg chg="mod">
          <ac:chgData name="Tiersch, Sari" userId="fcc3f360-e4e3-4974-92e5-404d5f702eb2" providerId="ADAL" clId="{7B555AC3-0332-4913-B062-D63EF83FD641}" dt="2020-10-20T19:13:39.902" v="2527" actId="26606"/>
          <ac:spMkLst>
            <pc:docMk/>
            <pc:sldMk cId="3422758950" sldId="501"/>
            <ac:spMk id="5" creationId="{9DE34B82-041D-4C88-9129-390632FE5CCC}"/>
          </ac:spMkLst>
        </pc:spChg>
        <pc:spChg chg="del mod">
          <ac:chgData name="Tiersch, Sari" userId="fcc3f360-e4e3-4974-92e5-404d5f702eb2" providerId="ADAL" clId="{7B555AC3-0332-4913-B062-D63EF83FD641}" dt="2020-10-21T12:07:04.909" v="3890" actId="478"/>
          <ac:spMkLst>
            <pc:docMk/>
            <pc:sldMk cId="3422758950" sldId="501"/>
            <ac:spMk id="6" creationId="{09E87775-75EA-421F-AFCC-7CE1743D114A}"/>
          </ac:spMkLst>
        </pc:spChg>
        <pc:spChg chg="add del">
          <ac:chgData name="Tiersch, Sari" userId="fcc3f360-e4e3-4974-92e5-404d5f702eb2" providerId="ADAL" clId="{7B555AC3-0332-4913-B062-D63EF83FD641}" dt="2020-10-21T21:25:57.378" v="9222"/>
          <ac:spMkLst>
            <pc:docMk/>
            <pc:sldMk cId="3422758950" sldId="501"/>
            <ac:spMk id="14" creationId="{600B5AE2-C5CC-499C-8F2D-249888BE22C2}"/>
          </ac:spMkLst>
        </pc:spChg>
        <pc:spChg chg="add del">
          <ac:chgData name="Tiersch, Sari" userId="fcc3f360-e4e3-4974-92e5-404d5f702eb2" providerId="ADAL" clId="{7B555AC3-0332-4913-B062-D63EF83FD641}" dt="2020-10-21T21:25:57.378" v="9222"/>
          <ac:spMkLst>
            <pc:docMk/>
            <pc:sldMk cId="3422758950" sldId="501"/>
            <ac:spMk id="16" creationId="{BA7A3698-B350-40E5-8475-9BCC41A089FC}"/>
          </ac:spMkLst>
        </pc:spChg>
        <pc:spChg chg="add del">
          <ac:chgData name="Tiersch, Sari" userId="fcc3f360-e4e3-4974-92e5-404d5f702eb2" providerId="ADAL" clId="{7B555AC3-0332-4913-B062-D63EF83FD641}" dt="2020-10-21T21:25:57.378" v="9222"/>
          <ac:spMkLst>
            <pc:docMk/>
            <pc:sldMk cId="3422758950" sldId="501"/>
            <ac:spMk id="20" creationId="{5CF81D86-BDBA-477C-B7DD-8D359BB9965B}"/>
          </ac:spMkLst>
        </pc:spChg>
        <pc:spChg chg="add del">
          <ac:chgData name="Tiersch, Sari" userId="fcc3f360-e4e3-4974-92e5-404d5f702eb2" providerId="ADAL" clId="{7B555AC3-0332-4913-B062-D63EF83FD641}" dt="2020-10-21T21:25:57.378" v="9222"/>
          <ac:spMkLst>
            <pc:docMk/>
            <pc:sldMk cId="3422758950" sldId="501"/>
            <ac:spMk id="24" creationId="{88AA064E-5F6E-4024-BC28-EDDC3DFC70E1}"/>
          </ac:spMkLst>
        </pc:spChg>
        <pc:spChg chg="add del">
          <ac:chgData name="Tiersch, Sari" userId="fcc3f360-e4e3-4974-92e5-404d5f702eb2" providerId="ADAL" clId="{7B555AC3-0332-4913-B062-D63EF83FD641}" dt="2020-10-21T21:25:57.378" v="9222"/>
          <ac:spMkLst>
            <pc:docMk/>
            <pc:sldMk cId="3422758950" sldId="501"/>
            <ac:spMk id="26" creationId="{03B29638-4838-4B9B-B9DB-96E542BAF3E6}"/>
          </ac:spMkLst>
        </pc:spChg>
        <pc:picChg chg="add">
          <ac:chgData name="Tiersch, Sari" userId="fcc3f360-e4e3-4974-92e5-404d5f702eb2" providerId="ADAL" clId="{7B555AC3-0332-4913-B062-D63EF83FD641}" dt="2020-10-21T12:14:23.711" v="3929" actId="22"/>
          <ac:picMkLst>
            <pc:docMk/>
            <pc:sldMk cId="3422758950" sldId="501"/>
            <ac:picMk id="7" creationId="{B65FF889-FEA2-44D8-930A-FD090A07297A}"/>
          </ac:picMkLst>
        </pc:picChg>
        <pc:picChg chg="mod">
          <ac:chgData name="Tiersch, Sari" userId="fcc3f360-e4e3-4974-92e5-404d5f702eb2" providerId="ADAL" clId="{7B555AC3-0332-4913-B062-D63EF83FD641}" dt="2020-10-21T21:15:58.699" v="8871" actId="1440"/>
          <ac:picMkLst>
            <pc:docMk/>
            <pc:sldMk cId="3422758950" sldId="501"/>
            <ac:picMk id="8" creationId="{56F8ED00-641A-4D2C-9546-728732E26AFC}"/>
          </ac:picMkLst>
        </pc:picChg>
        <pc:picChg chg="del">
          <ac:chgData name="Tiersch, Sari" userId="fcc3f360-e4e3-4974-92e5-404d5f702eb2" providerId="ADAL" clId="{7B555AC3-0332-4913-B062-D63EF83FD641}" dt="2020-10-21T12:07:01.864" v="3889" actId="478"/>
          <ac:picMkLst>
            <pc:docMk/>
            <pc:sldMk cId="3422758950" sldId="501"/>
            <ac:picMk id="9" creationId="{62E07FC8-E742-4572-920C-6FE0E7BBE0A2}"/>
          </ac:picMkLst>
        </pc:picChg>
        <pc:cxnChg chg="add del">
          <ac:chgData name="Tiersch, Sari" userId="fcc3f360-e4e3-4974-92e5-404d5f702eb2" providerId="ADAL" clId="{7B555AC3-0332-4913-B062-D63EF83FD641}" dt="2020-10-21T21:25:57.378" v="9222"/>
          <ac:cxnSpMkLst>
            <pc:docMk/>
            <pc:sldMk cId="3422758950" sldId="501"/>
            <ac:cxnSpMk id="18" creationId="{0AC655C7-EC94-4BE6-84C8-2F9EFBBB2789}"/>
          </ac:cxnSpMkLst>
        </pc:cxnChg>
        <pc:cxnChg chg="add del">
          <ac:chgData name="Tiersch, Sari" userId="fcc3f360-e4e3-4974-92e5-404d5f702eb2" providerId="ADAL" clId="{7B555AC3-0332-4913-B062-D63EF83FD641}" dt="2020-10-21T21:25:57.378" v="9222"/>
          <ac:cxnSpMkLst>
            <pc:docMk/>
            <pc:sldMk cId="3422758950" sldId="501"/>
            <ac:cxnSpMk id="22" creationId="{C65F3E9C-EF11-4F8F-A621-399C7A3E6401}"/>
          </ac:cxnSpMkLst>
        </pc:cxnChg>
      </pc:sldChg>
      <pc:sldChg chg="addSp delSp modSp del mod setBg modNotesTx">
        <pc:chgData name="Tiersch, Sari" userId="fcc3f360-e4e3-4974-92e5-404d5f702eb2" providerId="ADAL" clId="{7B555AC3-0332-4913-B062-D63EF83FD641}" dt="2020-10-21T13:15:02.506" v="4436" actId="47"/>
        <pc:sldMkLst>
          <pc:docMk/>
          <pc:sldMk cId="2727599621" sldId="502"/>
        </pc:sldMkLst>
        <pc:spChg chg="mod">
          <ac:chgData name="Tiersch, Sari" userId="fcc3f360-e4e3-4974-92e5-404d5f702eb2" providerId="ADAL" clId="{7B555AC3-0332-4913-B062-D63EF83FD641}" dt="2020-10-21T13:14:19.350" v="4433" actId="26606"/>
          <ac:spMkLst>
            <pc:docMk/>
            <pc:sldMk cId="2727599621" sldId="502"/>
            <ac:spMk id="2" creationId="{B4CE6E20-C6C8-4CA6-825D-25863AE37E42}"/>
          </ac:spMkLst>
        </pc:spChg>
        <pc:spChg chg="add del">
          <ac:chgData name="Tiersch, Sari" userId="fcc3f360-e4e3-4974-92e5-404d5f702eb2" providerId="ADAL" clId="{7B555AC3-0332-4913-B062-D63EF83FD641}" dt="2020-10-21T12:04:57.273" v="3864" actId="22"/>
          <ac:spMkLst>
            <pc:docMk/>
            <pc:sldMk cId="2727599621" sldId="502"/>
            <ac:spMk id="3" creationId="{962BC3CC-DAE3-43F4-A4A3-AE1BD36AF963}"/>
          </ac:spMkLst>
        </pc:spChg>
        <pc:spChg chg="add del">
          <ac:chgData name="Tiersch, Sari" userId="fcc3f360-e4e3-4974-92e5-404d5f702eb2" providerId="ADAL" clId="{7B555AC3-0332-4913-B062-D63EF83FD641}" dt="2020-10-20T17:10:47.116" v="917"/>
          <ac:spMkLst>
            <pc:docMk/>
            <pc:sldMk cId="2727599621" sldId="502"/>
            <ac:spMk id="4" creationId="{051D23BC-2DA3-46A9-8547-DF2BB9FAE614}"/>
          </ac:spMkLst>
        </pc:spChg>
        <pc:spChg chg="mod">
          <ac:chgData name="Tiersch, Sari" userId="fcc3f360-e4e3-4974-92e5-404d5f702eb2" providerId="ADAL" clId="{7B555AC3-0332-4913-B062-D63EF83FD641}" dt="2020-10-21T13:14:19.350" v="4433" actId="26606"/>
          <ac:spMkLst>
            <pc:docMk/>
            <pc:sldMk cId="2727599621" sldId="502"/>
            <ac:spMk id="5" creationId="{8250A495-2C32-48F4-A775-121DA10B5409}"/>
          </ac:spMkLst>
        </pc:spChg>
        <pc:spChg chg="add del">
          <ac:chgData name="Tiersch, Sari" userId="fcc3f360-e4e3-4974-92e5-404d5f702eb2" providerId="ADAL" clId="{7B555AC3-0332-4913-B062-D63EF83FD641}" dt="2020-10-21T13:11:09.675" v="3965" actId="26606"/>
          <ac:spMkLst>
            <pc:docMk/>
            <pc:sldMk cId="2727599621" sldId="502"/>
            <ac:spMk id="8" creationId="{FB5993E2-C02B-4335-ABA5-D8EC465551E3}"/>
          </ac:spMkLst>
        </pc:spChg>
        <pc:spChg chg="add del">
          <ac:chgData name="Tiersch, Sari" userId="fcc3f360-e4e3-4974-92e5-404d5f702eb2" providerId="ADAL" clId="{7B555AC3-0332-4913-B062-D63EF83FD641}" dt="2020-10-21T13:11:09.675" v="3965" actId="26606"/>
          <ac:spMkLst>
            <pc:docMk/>
            <pc:sldMk cId="2727599621" sldId="502"/>
            <ac:spMk id="9" creationId="{C0B801A2-5622-4BE8-9AD2-C337A2CD0022}"/>
          </ac:spMkLst>
        </pc:spChg>
        <pc:spChg chg="add del">
          <ac:chgData name="Tiersch, Sari" userId="fcc3f360-e4e3-4974-92e5-404d5f702eb2" providerId="ADAL" clId="{7B555AC3-0332-4913-B062-D63EF83FD641}" dt="2020-10-21T13:11:09.675" v="3965" actId="26606"/>
          <ac:spMkLst>
            <pc:docMk/>
            <pc:sldMk cId="2727599621" sldId="502"/>
            <ac:spMk id="10" creationId="{B7AF614F-5BC3-4086-99F5-B87C5847A071}"/>
          </ac:spMkLst>
        </pc:spChg>
        <pc:spChg chg="add del">
          <ac:chgData name="Tiersch, Sari" userId="fcc3f360-e4e3-4974-92e5-404d5f702eb2" providerId="ADAL" clId="{7B555AC3-0332-4913-B062-D63EF83FD641}" dt="2020-10-21T13:11:04.567" v="3961" actId="26606"/>
          <ac:spMkLst>
            <pc:docMk/>
            <pc:sldMk cId="2727599621" sldId="502"/>
            <ac:spMk id="11" creationId="{A6B16355-27FB-445B-B646-02AB73637459}"/>
          </ac:spMkLst>
        </pc:spChg>
        <pc:spChg chg="add del">
          <ac:chgData name="Tiersch, Sari" userId="fcc3f360-e4e3-4974-92e5-404d5f702eb2" providerId="ADAL" clId="{7B555AC3-0332-4913-B062-D63EF83FD641}" dt="2020-10-21T13:11:11.341" v="3967" actId="26606"/>
          <ac:spMkLst>
            <pc:docMk/>
            <pc:sldMk cId="2727599621" sldId="502"/>
            <ac:spMk id="12" creationId="{A6B16355-27FB-445B-B646-02AB73637459}"/>
          </ac:spMkLst>
        </pc:spChg>
        <pc:spChg chg="add del">
          <ac:chgData name="Tiersch, Sari" userId="fcc3f360-e4e3-4974-92e5-404d5f702eb2" providerId="ADAL" clId="{7B555AC3-0332-4913-B062-D63EF83FD641}" dt="2020-10-21T13:11:04.567" v="3961" actId="26606"/>
          <ac:spMkLst>
            <pc:docMk/>
            <pc:sldMk cId="2727599621" sldId="502"/>
            <ac:spMk id="15" creationId="{6B3BF2E5-C3AB-441F-A430-491119C56D26}"/>
          </ac:spMkLst>
        </pc:spChg>
        <pc:spChg chg="add del">
          <ac:chgData name="Tiersch, Sari" userId="fcc3f360-e4e3-4974-92e5-404d5f702eb2" providerId="ADAL" clId="{7B555AC3-0332-4913-B062-D63EF83FD641}" dt="2020-10-21T13:11:11.341" v="3967" actId="26606"/>
          <ac:spMkLst>
            <pc:docMk/>
            <pc:sldMk cId="2727599621" sldId="502"/>
            <ac:spMk id="16" creationId="{6B3BF2E5-C3AB-441F-A430-491119C56D26}"/>
          </ac:spMkLst>
        </pc:spChg>
        <pc:spChg chg="add del">
          <ac:chgData name="Tiersch, Sari" userId="fcc3f360-e4e3-4974-92e5-404d5f702eb2" providerId="ADAL" clId="{7B555AC3-0332-4913-B062-D63EF83FD641}" dt="2020-10-21T13:11:04.567" v="3961" actId="26606"/>
          <ac:spMkLst>
            <pc:docMk/>
            <pc:sldMk cId="2727599621" sldId="502"/>
            <ac:spMk id="17" creationId="{DD07C90B-B81A-473B-8919-CA924E61FFCF}"/>
          </ac:spMkLst>
        </pc:spChg>
        <pc:spChg chg="add del">
          <ac:chgData name="Tiersch, Sari" userId="fcc3f360-e4e3-4974-92e5-404d5f702eb2" providerId="ADAL" clId="{7B555AC3-0332-4913-B062-D63EF83FD641}" dt="2020-10-21T13:11:11.341" v="3967" actId="26606"/>
          <ac:spMkLst>
            <pc:docMk/>
            <pc:sldMk cId="2727599621" sldId="502"/>
            <ac:spMk id="18" creationId="{DD07C90B-B81A-473B-8919-CA924E61FFCF}"/>
          </ac:spMkLst>
        </pc:spChg>
        <pc:spChg chg="add del">
          <ac:chgData name="Tiersch, Sari" userId="fcc3f360-e4e3-4974-92e5-404d5f702eb2" providerId="ADAL" clId="{7B555AC3-0332-4913-B062-D63EF83FD641}" dt="2020-10-21T13:14:19.350" v="4433" actId="26606"/>
          <ac:spMkLst>
            <pc:docMk/>
            <pc:sldMk cId="2727599621" sldId="502"/>
            <ac:spMk id="19" creationId="{FB5993E2-C02B-4335-ABA5-D8EC465551E3}"/>
          </ac:spMkLst>
        </pc:spChg>
        <pc:spChg chg="add del">
          <ac:chgData name="Tiersch, Sari" userId="fcc3f360-e4e3-4974-92e5-404d5f702eb2" providerId="ADAL" clId="{7B555AC3-0332-4913-B062-D63EF83FD641}" dt="2020-10-21T13:14:19.350" v="4433" actId="26606"/>
          <ac:spMkLst>
            <pc:docMk/>
            <pc:sldMk cId="2727599621" sldId="502"/>
            <ac:spMk id="20" creationId="{C0B801A2-5622-4BE8-9AD2-C337A2CD0022}"/>
          </ac:spMkLst>
        </pc:spChg>
        <pc:spChg chg="add del">
          <ac:chgData name="Tiersch, Sari" userId="fcc3f360-e4e3-4974-92e5-404d5f702eb2" providerId="ADAL" clId="{7B555AC3-0332-4913-B062-D63EF83FD641}" dt="2020-10-21T13:14:19.350" v="4433" actId="26606"/>
          <ac:spMkLst>
            <pc:docMk/>
            <pc:sldMk cId="2727599621" sldId="502"/>
            <ac:spMk id="21" creationId="{B7AF614F-5BC3-4086-99F5-B87C5847A071}"/>
          </ac:spMkLst>
        </pc:spChg>
        <pc:spChg chg="add del">
          <ac:chgData name="Tiersch, Sari" userId="fcc3f360-e4e3-4974-92e5-404d5f702eb2" providerId="ADAL" clId="{7B555AC3-0332-4913-B062-D63EF83FD641}" dt="2020-10-21T13:14:19.297" v="4432" actId="26606"/>
          <ac:spMkLst>
            <pc:docMk/>
            <pc:sldMk cId="2727599621" sldId="502"/>
            <ac:spMk id="26" creationId="{A6B16355-27FB-445B-B646-02AB73637459}"/>
          </ac:spMkLst>
        </pc:spChg>
        <pc:spChg chg="add del">
          <ac:chgData name="Tiersch, Sari" userId="fcc3f360-e4e3-4974-92e5-404d5f702eb2" providerId="ADAL" clId="{7B555AC3-0332-4913-B062-D63EF83FD641}" dt="2020-10-21T13:14:19.297" v="4432" actId="26606"/>
          <ac:spMkLst>
            <pc:docMk/>
            <pc:sldMk cId="2727599621" sldId="502"/>
            <ac:spMk id="30" creationId="{6B3BF2E5-C3AB-441F-A430-491119C56D26}"/>
          </ac:spMkLst>
        </pc:spChg>
        <pc:spChg chg="add del">
          <ac:chgData name="Tiersch, Sari" userId="fcc3f360-e4e3-4974-92e5-404d5f702eb2" providerId="ADAL" clId="{7B555AC3-0332-4913-B062-D63EF83FD641}" dt="2020-10-21T13:14:19.297" v="4432" actId="26606"/>
          <ac:spMkLst>
            <pc:docMk/>
            <pc:sldMk cId="2727599621" sldId="502"/>
            <ac:spMk id="32" creationId="{DD07C90B-B81A-473B-8919-CA924E61FFCF}"/>
          </ac:spMkLst>
        </pc:spChg>
        <pc:spChg chg="add">
          <ac:chgData name="Tiersch, Sari" userId="fcc3f360-e4e3-4974-92e5-404d5f702eb2" providerId="ADAL" clId="{7B555AC3-0332-4913-B062-D63EF83FD641}" dt="2020-10-21T13:14:19.350" v="4433" actId="26606"/>
          <ac:spMkLst>
            <pc:docMk/>
            <pc:sldMk cId="2727599621" sldId="502"/>
            <ac:spMk id="34" creationId="{9D01F790-DD03-42F9-BA1A-68D67A92CFCD}"/>
          </ac:spMkLst>
        </pc:spChg>
        <pc:spChg chg="add">
          <ac:chgData name="Tiersch, Sari" userId="fcc3f360-e4e3-4974-92e5-404d5f702eb2" providerId="ADAL" clId="{7B555AC3-0332-4913-B062-D63EF83FD641}" dt="2020-10-21T13:14:19.350" v="4433" actId="26606"/>
          <ac:spMkLst>
            <pc:docMk/>
            <pc:sldMk cId="2727599621" sldId="502"/>
            <ac:spMk id="35" creationId="{9D3FAB87-3CFA-4F57-9867-8D5B043E55E1}"/>
          </ac:spMkLst>
        </pc:spChg>
        <pc:spChg chg="add">
          <ac:chgData name="Tiersch, Sari" userId="fcc3f360-e4e3-4974-92e5-404d5f702eb2" providerId="ADAL" clId="{7B555AC3-0332-4913-B062-D63EF83FD641}" dt="2020-10-21T13:14:19.350" v="4433" actId="26606"/>
          <ac:spMkLst>
            <pc:docMk/>
            <pc:sldMk cId="2727599621" sldId="502"/>
            <ac:spMk id="36" creationId="{76928EA5-66AD-46CE-B63D-16D33755651B}"/>
          </ac:spMkLst>
        </pc:spChg>
        <pc:graphicFrameChg chg="mod ord modGraphic">
          <ac:chgData name="Tiersch, Sari" userId="fcc3f360-e4e3-4974-92e5-404d5f702eb2" providerId="ADAL" clId="{7B555AC3-0332-4913-B062-D63EF83FD641}" dt="2020-10-21T13:14:19.350" v="4433" actId="26606"/>
          <ac:graphicFrameMkLst>
            <pc:docMk/>
            <pc:sldMk cId="2727599621" sldId="502"/>
            <ac:graphicFrameMk id="6" creationId="{E8067041-4400-4530-A494-15EBDC184F76}"/>
          </ac:graphicFrameMkLst>
        </pc:graphicFrameChg>
        <pc:picChg chg="del">
          <ac:chgData name="Tiersch, Sari" userId="fcc3f360-e4e3-4974-92e5-404d5f702eb2" providerId="ADAL" clId="{7B555AC3-0332-4913-B062-D63EF83FD641}" dt="2020-10-21T12:07:15.459" v="3895" actId="478"/>
          <ac:picMkLst>
            <pc:docMk/>
            <pc:sldMk cId="2727599621" sldId="502"/>
            <ac:picMk id="7" creationId="{3E92B7DE-06F9-4C2C-A0C3-9AEF5109A0FA}"/>
          </ac:picMkLst>
        </pc:picChg>
        <pc:cxnChg chg="add del">
          <ac:chgData name="Tiersch, Sari" userId="fcc3f360-e4e3-4974-92e5-404d5f702eb2" providerId="ADAL" clId="{7B555AC3-0332-4913-B062-D63EF83FD641}" dt="2020-10-21T13:11:04.567" v="3961" actId="26606"/>
          <ac:cxnSpMkLst>
            <pc:docMk/>
            <pc:sldMk cId="2727599621" sldId="502"/>
            <ac:cxnSpMk id="13" creationId="{06DA680F-F6AC-453E-A8BF-C5BDED2851DE}"/>
          </ac:cxnSpMkLst>
        </pc:cxnChg>
        <pc:cxnChg chg="add del">
          <ac:chgData name="Tiersch, Sari" userId="fcc3f360-e4e3-4974-92e5-404d5f702eb2" providerId="ADAL" clId="{7B555AC3-0332-4913-B062-D63EF83FD641}" dt="2020-10-21T13:11:11.341" v="3967" actId="26606"/>
          <ac:cxnSpMkLst>
            <pc:docMk/>
            <pc:sldMk cId="2727599621" sldId="502"/>
            <ac:cxnSpMk id="14" creationId="{06DA680F-F6AC-453E-A8BF-C5BDED2851DE}"/>
          </ac:cxnSpMkLst>
        </pc:cxnChg>
        <pc:cxnChg chg="add del">
          <ac:chgData name="Tiersch, Sari" userId="fcc3f360-e4e3-4974-92e5-404d5f702eb2" providerId="ADAL" clId="{7B555AC3-0332-4913-B062-D63EF83FD641}" dt="2020-10-21T13:14:19.297" v="4432" actId="26606"/>
          <ac:cxnSpMkLst>
            <pc:docMk/>
            <pc:sldMk cId="2727599621" sldId="502"/>
            <ac:cxnSpMk id="28" creationId="{06DA680F-F6AC-453E-A8BF-C5BDED2851DE}"/>
          </ac:cxnSpMkLst>
        </pc:cxnChg>
      </pc:sldChg>
      <pc:sldChg chg="addSp delSp modSp mod setBg modClrScheme delDesignElem chgLayout modNotesTx">
        <pc:chgData name="Tiersch, Sari" userId="fcc3f360-e4e3-4974-92e5-404d5f702eb2" providerId="ADAL" clId="{7B555AC3-0332-4913-B062-D63EF83FD641}" dt="2020-10-23T11:14:29.651" v="12836" actId="20577"/>
        <pc:sldMkLst>
          <pc:docMk/>
          <pc:sldMk cId="1051654487" sldId="503"/>
        </pc:sldMkLst>
        <pc:spChg chg="mod ord">
          <ac:chgData name="Tiersch, Sari" userId="fcc3f360-e4e3-4974-92e5-404d5f702eb2" providerId="ADAL" clId="{7B555AC3-0332-4913-B062-D63EF83FD641}" dt="2020-10-21T22:53:21.380" v="11233" actId="26606"/>
          <ac:spMkLst>
            <pc:docMk/>
            <pc:sldMk cId="1051654487" sldId="503"/>
            <ac:spMk id="2" creationId="{00000000-0000-0000-0000-000000000000}"/>
          </ac:spMkLst>
        </pc:spChg>
        <pc:spChg chg="del mod">
          <ac:chgData name="Tiersch, Sari" userId="fcc3f360-e4e3-4974-92e5-404d5f702eb2" providerId="ADAL" clId="{7B555AC3-0332-4913-B062-D63EF83FD641}" dt="2020-10-20T17:59:05.195" v="1400" actId="478"/>
          <ac:spMkLst>
            <pc:docMk/>
            <pc:sldMk cId="1051654487" sldId="503"/>
            <ac:spMk id="3" creationId="{00000000-0000-0000-0000-000000000000}"/>
          </ac:spMkLst>
        </pc:spChg>
        <pc:spChg chg="mod ord">
          <ac:chgData name="Tiersch, Sari" userId="fcc3f360-e4e3-4974-92e5-404d5f702eb2" providerId="ADAL" clId="{7B555AC3-0332-4913-B062-D63EF83FD641}" dt="2020-10-21T22:53:21.380" v="11233" actId="26606"/>
          <ac:spMkLst>
            <pc:docMk/>
            <pc:sldMk cId="1051654487" sldId="503"/>
            <ac:spMk id="3" creationId="{44D82D5F-99B0-4A1C-B8C3-A8D83162E850}"/>
          </ac:spMkLst>
        </pc:spChg>
        <pc:spChg chg="add del mod ord">
          <ac:chgData name="Tiersch, Sari" userId="fcc3f360-e4e3-4974-92e5-404d5f702eb2" providerId="ADAL" clId="{7B555AC3-0332-4913-B062-D63EF83FD641}" dt="2020-10-21T22:53:08.777" v="11227" actId="700"/>
          <ac:spMkLst>
            <pc:docMk/>
            <pc:sldMk cId="1051654487" sldId="503"/>
            <ac:spMk id="5" creationId="{26A437E1-F33E-4245-83DB-814CBA8800C2}"/>
          </ac:spMkLst>
        </pc:spChg>
        <pc:spChg chg="add del mod">
          <ac:chgData name="Tiersch, Sari" userId="fcc3f360-e4e3-4974-92e5-404d5f702eb2" providerId="ADAL" clId="{7B555AC3-0332-4913-B062-D63EF83FD641}" dt="2020-10-20T17:59:14.665" v="1404" actId="478"/>
          <ac:spMkLst>
            <pc:docMk/>
            <pc:sldMk cId="1051654487" sldId="503"/>
            <ac:spMk id="5" creationId="{EECEE89A-05E2-421E-A782-11E87EA8613F}"/>
          </ac:spMkLst>
        </pc:spChg>
        <pc:spChg chg="del">
          <ac:chgData name="Tiersch, Sari" userId="fcc3f360-e4e3-4974-92e5-404d5f702eb2" providerId="ADAL" clId="{7B555AC3-0332-4913-B062-D63EF83FD641}" dt="2020-10-20T17:59:12.238" v="1403" actId="478"/>
          <ac:spMkLst>
            <pc:docMk/>
            <pc:sldMk cId="1051654487" sldId="503"/>
            <ac:spMk id="7" creationId="{23027417-B07E-4AC8-AF4D-1C242E1E0747}"/>
          </ac:spMkLst>
        </pc:spChg>
        <pc:spChg chg="add del mod ord">
          <ac:chgData name="Tiersch, Sari" userId="fcc3f360-e4e3-4974-92e5-404d5f702eb2" providerId="ADAL" clId="{7B555AC3-0332-4913-B062-D63EF83FD641}" dt="2020-10-21T22:53:18.636" v="11231" actId="22"/>
          <ac:spMkLst>
            <pc:docMk/>
            <pc:sldMk cId="1051654487" sldId="503"/>
            <ac:spMk id="7" creationId="{953E571D-E9AF-495E-8EF0-3103FB5E99D0}"/>
          </ac:spMkLst>
        </pc:spChg>
        <pc:spChg chg="add del">
          <ac:chgData name="Tiersch, Sari" userId="fcc3f360-e4e3-4974-92e5-404d5f702eb2" providerId="ADAL" clId="{7B555AC3-0332-4913-B062-D63EF83FD641}" dt="2020-10-20T17:59:35.042" v="1411" actId="26606"/>
          <ac:spMkLst>
            <pc:docMk/>
            <pc:sldMk cId="1051654487" sldId="503"/>
            <ac:spMk id="9" creationId="{25C8D2C1-DA83-420D-9635-D52CE066B5DA}"/>
          </ac:spMkLst>
        </pc:spChg>
        <pc:spChg chg="add del mod ord">
          <ac:chgData name="Tiersch, Sari" userId="fcc3f360-e4e3-4974-92e5-404d5f702eb2" providerId="ADAL" clId="{7B555AC3-0332-4913-B062-D63EF83FD641}" dt="2020-10-20T17:59:27.991" v="1408" actId="478"/>
          <ac:spMkLst>
            <pc:docMk/>
            <pc:sldMk cId="1051654487" sldId="503"/>
            <ac:spMk id="11" creationId="{37CC369A-8E52-4B8C-82ED-47D2CBF44535}"/>
          </ac:spMkLst>
        </pc:spChg>
        <pc:spChg chg="add del">
          <ac:chgData name="Tiersch, Sari" userId="fcc3f360-e4e3-4974-92e5-404d5f702eb2" providerId="ADAL" clId="{7B555AC3-0332-4913-B062-D63EF83FD641}" dt="2020-10-20T18:00:21.600" v="1455" actId="26606"/>
          <ac:spMkLst>
            <pc:docMk/>
            <pc:sldMk cId="1051654487" sldId="503"/>
            <ac:spMk id="12" creationId="{25C8D2C1-DA83-420D-9635-D52CE066B5DA}"/>
          </ac:spMkLst>
        </pc:spChg>
        <pc:spChg chg="add del">
          <ac:chgData name="Tiersch, Sari" userId="fcc3f360-e4e3-4974-92e5-404d5f702eb2" providerId="ADAL" clId="{7B555AC3-0332-4913-B062-D63EF83FD641}" dt="2020-10-20T17:59:35.042" v="1411" actId="26606"/>
          <ac:spMkLst>
            <pc:docMk/>
            <pc:sldMk cId="1051654487" sldId="503"/>
            <ac:spMk id="13" creationId="{434F74C9-6A0B-409E-AD1C-45B58BE91BB8}"/>
          </ac:spMkLst>
        </pc:spChg>
        <pc:spChg chg="add del">
          <ac:chgData name="Tiersch, Sari" userId="fcc3f360-e4e3-4974-92e5-404d5f702eb2" providerId="ADAL" clId="{7B555AC3-0332-4913-B062-D63EF83FD641}" dt="2020-10-20T18:00:21.600" v="1455" actId="26606"/>
          <ac:spMkLst>
            <pc:docMk/>
            <pc:sldMk cId="1051654487" sldId="503"/>
            <ac:spMk id="14" creationId="{434F74C9-6A0B-409E-AD1C-45B58BE91BB8}"/>
          </ac:spMkLst>
        </pc:spChg>
        <pc:spChg chg="add del">
          <ac:chgData name="Tiersch, Sari" userId="fcc3f360-e4e3-4974-92e5-404d5f702eb2" providerId="ADAL" clId="{7B555AC3-0332-4913-B062-D63EF83FD641}" dt="2020-10-20T17:59:35.042" v="1411" actId="26606"/>
          <ac:spMkLst>
            <pc:docMk/>
            <pc:sldMk cId="1051654487" sldId="503"/>
            <ac:spMk id="17" creationId="{B76D919A-FC3E-4B4E-BAF0-ED6CFB8DC4AE}"/>
          </ac:spMkLst>
        </pc:spChg>
        <pc:spChg chg="add del">
          <ac:chgData name="Tiersch, Sari" userId="fcc3f360-e4e3-4974-92e5-404d5f702eb2" providerId="ADAL" clId="{7B555AC3-0332-4913-B062-D63EF83FD641}" dt="2020-10-20T18:00:21.600" v="1455" actId="26606"/>
          <ac:spMkLst>
            <pc:docMk/>
            <pc:sldMk cId="1051654487" sldId="503"/>
            <ac:spMk id="18" creationId="{B76D919A-FC3E-4B4E-BAF0-ED6CFB8DC4AE}"/>
          </ac:spMkLst>
        </pc:spChg>
        <pc:spChg chg="add del">
          <ac:chgData name="Tiersch, Sari" userId="fcc3f360-e4e3-4974-92e5-404d5f702eb2" providerId="ADAL" clId="{7B555AC3-0332-4913-B062-D63EF83FD641}" dt="2020-10-20T17:59:35.042" v="1411" actId="26606"/>
          <ac:spMkLst>
            <pc:docMk/>
            <pc:sldMk cId="1051654487" sldId="503"/>
            <ac:spMk id="19" creationId="{8F66ACBD-1C82-4782-AA7C-05504DD7DE77}"/>
          </ac:spMkLst>
        </pc:spChg>
        <pc:spChg chg="add del">
          <ac:chgData name="Tiersch, Sari" userId="fcc3f360-e4e3-4974-92e5-404d5f702eb2" providerId="ADAL" clId="{7B555AC3-0332-4913-B062-D63EF83FD641}" dt="2020-10-20T18:00:21.600" v="1455" actId="26606"/>
          <ac:spMkLst>
            <pc:docMk/>
            <pc:sldMk cId="1051654487" sldId="503"/>
            <ac:spMk id="20" creationId="{8F66ACBD-1C82-4782-AA7C-05504DD7DE77}"/>
          </ac:spMkLst>
        </pc:spChg>
        <pc:spChg chg="add del">
          <ac:chgData name="Tiersch, Sari" userId="fcc3f360-e4e3-4974-92e5-404d5f702eb2" providerId="ADAL" clId="{7B555AC3-0332-4913-B062-D63EF83FD641}" dt="2020-10-20T17:59:40.519" v="1413" actId="26606"/>
          <ac:spMkLst>
            <pc:docMk/>
            <pc:sldMk cId="1051654487" sldId="503"/>
            <ac:spMk id="21" creationId="{25C8D2C1-DA83-420D-9635-D52CE066B5DA}"/>
          </ac:spMkLst>
        </pc:spChg>
        <pc:spChg chg="add del">
          <ac:chgData name="Tiersch, Sari" userId="fcc3f360-e4e3-4974-92e5-404d5f702eb2" providerId="ADAL" clId="{7B555AC3-0332-4913-B062-D63EF83FD641}" dt="2020-10-20T17:59:40.519" v="1413" actId="26606"/>
          <ac:spMkLst>
            <pc:docMk/>
            <pc:sldMk cId="1051654487" sldId="503"/>
            <ac:spMk id="22" creationId="{434F74C9-6A0B-409E-AD1C-45B58BE91BB8}"/>
          </ac:spMkLst>
        </pc:spChg>
        <pc:spChg chg="add del">
          <ac:chgData name="Tiersch, Sari" userId="fcc3f360-e4e3-4974-92e5-404d5f702eb2" providerId="ADAL" clId="{7B555AC3-0332-4913-B062-D63EF83FD641}" dt="2020-10-20T17:59:40.519" v="1413" actId="26606"/>
          <ac:spMkLst>
            <pc:docMk/>
            <pc:sldMk cId="1051654487" sldId="503"/>
            <ac:spMk id="24" creationId="{90AA6468-80AC-4DDF-9CFB-C7A9507E203F}"/>
          </ac:spMkLst>
        </pc:spChg>
        <pc:spChg chg="add del">
          <ac:chgData name="Tiersch, Sari" userId="fcc3f360-e4e3-4974-92e5-404d5f702eb2" providerId="ADAL" clId="{7B555AC3-0332-4913-B062-D63EF83FD641}" dt="2020-10-20T17:59:40.519" v="1413" actId="26606"/>
          <ac:spMkLst>
            <pc:docMk/>
            <pc:sldMk cId="1051654487" sldId="503"/>
            <ac:spMk id="25" creationId="{4AB900CC-5074-4746-A1A4-AF640455BD43}"/>
          </ac:spMkLst>
        </pc:spChg>
        <pc:spChg chg="add del">
          <ac:chgData name="Tiersch, Sari" userId="fcc3f360-e4e3-4974-92e5-404d5f702eb2" providerId="ADAL" clId="{7B555AC3-0332-4913-B062-D63EF83FD641}" dt="2020-10-21T22:53:14.532" v="11229" actId="700"/>
          <ac:spMkLst>
            <pc:docMk/>
            <pc:sldMk cId="1051654487" sldId="503"/>
            <ac:spMk id="26" creationId="{4E4490D0-3672-446A-AC12-B4830333BDDD}"/>
          </ac:spMkLst>
        </pc:spChg>
        <pc:spChg chg="add del">
          <ac:chgData name="Tiersch, Sari" userId="fcc3f360-e4e3-4974-92e5-404d5f702eb2" providerId="ADAL" clId="{7B555AC3-0332-4913-B062-D63EF83FD641}" dt="2020-10-21T22:53:14.532" v="11229" actId="700"/>
          <ac:spMkLst>
            <pc:docMk/>
            <pc:sldMk cId="1051654487" sldId="503"/>
            <ac:spMk id="27" creationId="{39CB82C2-DF65-4EC1-8280-F201D50F570B}"/>
          </ac:spMkLst>
        </pc:spChg>
        <pc:spChg chg="add del">
          <ac:chgData name="Tiersch, Sari" userId="fcc3f360-e4e3-4974-92e5-404d5f702eb2" providerId="ADAL" clId="{7B555AC3-0332-4913-B062-D63EF83FD641}" dt="2020-10-21T22:53:07.997" v="11226" actId="26606"/>
          <ac:spMkLst>
            <pc:docMk/>
            <pc:sldMk cId="1051654487" sldId="503"/>
            <ac:spMk id="28" creationId="{284B70D5-875B-433D-BDBD-1522A85D6C1D}"/>
          </ac:spMkLst>
        </pc:spChg>
        <pc:spChg chg="add del">
          <ac:chgData name="Tiersch, Sari" userId="fcc3f360-e4e3-4974-92e5-404d5f702eb2" providerId="ADAL" clId="{7B555AC3-0332-4913-B062-D63EF83FD641}" dt="2020-10-21T22:53:14.532" v="11229" actId="700"/>
          <ac:spMkLst>
            <pc:docMk/>
            <pc:sldMk cId="1051654487" sldId="503"/>
            <ac:spMk id="31" creationId="{8D0DE514-8876-4D18-A995-61A5C1F813F1}"/>
          </ac:spMkLst>
        </pc:spChg>
        <pc:spChg chg="add del">
          <ac:chgData name="Tiersch, Sari" userId="fcc3f360-e4e3-4974-92e5-404d5f702eb2" providerId="ADAL" clId="{7B555AC3-0332-4913-B062-D63EF83FD641}" dt="2020-10-21T22:53:07.997" v="11226" actId="26606"/>
          <ac:spMkLst>
            <pc:docMk/>
            <pc:sldMk cId="1051654487" sldId="503"/>
            <ac:spMk id="32" creationId="{1E299956-A9E7-4FC1-A0B1-D590CA9730E8}"/>
          </ac:spMkLst>
        </pc:spChg>
        <pc:spChg chg="add del">
          <ac:chgData name="Tiersch, Sari" userId="fcc3f360-e4e3-4974-92e5-404d5f702eb2" providerId="ADAL" clId="{7B555AC3-0332-4913-B062-D63EF83FD641}" dt="2020-10-21T22:53:14.532" v="11229" actId="700"/>
          <ac:spMkLst>
            <pc:docMk/>
            <pc:sldMk cId="1051654487" sldId="503"/>
            <ac:spMk id="33" creationId="{09DA791C-FFCF-422E-8775-BDA6C0E5ECF0}"/>
          </ac:spMkLst>
        </pc:spChg>
        <pc:spChg chg="add del">
          <ac:chgData name="Tiersch, Sari" userId="fcc3f360-e4e3-4974-92e5-404d5f702eb2" providerId="ADAL" clId="{7B555AC3-0332-4913-B062-D63EF83FD641}" dt="2020-10-21T22:53:07.997" v="11226" actId="26606"/>
          <ac:spMkLst>
            <pc:docMk/>
            <pc:sldMk cId="1051654487" sldId="503"/>
            <ac:spMk id="34" creationId="{17FC539C-B783-4B03-9F9E-D13430F3F64F}"/>
          </ac:spMkLst>
        </pc:spChg>
        <pc:spChg chg="add del">
          <ac:chgData name="Tiersch, Sari" userId="fcc3f360-e4e3-4974-92e5-404d5f702eb2" providerId="ADAL" clId="{7B555AC3-0332-4913-B062-D63EF83FD641}" dt="2020-10-21T22:53:14.532" v="11229" actId="700"/>
          <ac:spMkLst>
            <pc:docMk/>
            <pc:sldMk cId="1051654487" sldId="503"/>
            <ac:spMk id="35" creationId="{0DCF8855-3530-4F46-A4CB-3B6686EEE4BD}"/>
          </ac:spMkLst>
        </pc:spChg>
        <pc:spChg chg="add del">
          <ac:chgData name="Tiersch, Sari" userId="fcc3f360-e4e3-4974-92e5-404d5f702eb2" providerId="ADAL" clId="{7B555AC3-0332-4913-B062-D63EF83FD641}" dt="2020-10-21T22:53:21.380" v="11233" actId="26606"/>
          <ac:spMkLst>
            <pc:docMk/>
            <pc:sldMk cId="1051654487" sldId="503"/>
            <ac:spMk id="36" creationId="{4E4490D0-3672-446A-AC12-B4830333BDDD}"/>
          </ac:spMkLst>
        </pc:spChg>
        <pc:spChg chg="add del">
          <ac:chgData name="Tiersch, Sari" userId="fcc3f360-e4e3-4974-92e5-404d5f702eb2" providerId="ADAL" clId="{7B555AC3-0332-4913-B062-D63EF83FD641}" dt="2020-10-21T22:53:21.380" v="11233" actId="26606"/>
          <ac:spMkLst>
            <pc:docMk/>
            <pc:sldMk cId="1051654487" sldId="503"/>
            <ac:spMk id="37" creationId="{39CB82C2-DF65-4EC1-8280-F201D50F570B}"/>
          </ac:spMkLst>
        </pc:spChg>
        <pc:spChg chg="add del">
          <ac:chgData name="Tiersch, Sari" userId="fcc3f360-e4e3-4974-92e5-404d5f702eb2" providerId="ADAL" clId="{7B555AC3-0332-4913-B062-D63EF83FD641}" dt="2020-10-21T22:53:21.380" v="11233" actId="26606"/>
          <ac:spMkLst>
            <pc:docMk/>
            <pc:sldMk cId="1051654487" sldId="503"/>
            <ac:spMk id="39" creationId="{8D0DE514-8876-4D18-A995-61A5C1F813F1}"/>
          </ac:spMkLst>
        </pc:spChg>
        <pc:spChg chg="add del">
          <ac:chgData name="Tiersch, Sari" userId="fcc3f360-e4e3-4974-92e5-404d5f702eb2" providerId="ADAL" clId="{7B555AC3-0332-4913-B062-D63EF83FD641}" dt="2020-10-21T22:53:21.380" v="11233" actId="26606"/>
          <ac:spMkLst>
            <pc:docMk/>
            <pc:sldMk cId="1051654487" sldId="503"/>
            <ac:spMk id="40" creationId="{09DA791C-FFCF-422E-8775-BDA6C0E5ECF0}"/>
          </ac:spMkLst>
        </pc:spChg>
        <pc:spChg chg="add del">
          <ac:chgData name="Tiersch, Sari" userId="fcc3f360-e4e3-4974-92e5-404d5f702eb2" providerId="ADAL" clId="{7B555AC3-0332-4913-B062-D63EF83FD641}" dt="2020-10-21T22:53:21.380" v="11233" actId="26606"/>
          <ac:spMkLst>
            <pc:docMk/>
            <pc:sldMk cId="1051654487" sldId="503"/>
            <ac:spMk id="41" creationId="{0DCF8855-3530-4F46-A4CB-3B6686EEE4BD}"/>
          </ac:spMkLst>
        </pc:spChg>
        <pc:picChg chg="add">
          <ac:chgData name="Tiersch, Sari" userId="fcc3f360-e4e3-4974-92e5-404d5f702eb2" providerId="ADAL" clId="{7B555AC3-0332-4913-B062-D63EF83FD641}" dt="2020-10-21T12:13:31.833" v="3905" actId="22"/>
          <ac:picMkLst>
            <pc:docMk/>
            <pc:sldMk cId="1051654487" sldId="503"/>
            <ac:picMk id="4" creationId="{D70BC46F-3138-486C-9B15-0715851886FD}"/>
          </ac:picMkLst>
        </pc:picChg>
        <pc:picChg chg="add del mod ord">
          <ac:chgData name="Tiersch, Sari" userId="fcc3f360-e4e3-4974-92e5-404d5f702eb2" providerId="ADAL" clId="{7B555AC3-0332-4913-B062-D63EF83FD641}" dt="2020-10-21T22:53:11.697" v="11228" actId="21"/>
          <ac:picMkLst>
            <pc:docMk/>
            <pc:sldMk cId="1051654487" sldId="503"/>
            <ac:picMk id="6" creationId="{CF614303-F521-4660-AFEE-243F7ACA5569}"/>
          </ac:picMkLst>
        </pc:picChg>
        <pc:picChg chg="add mod ord">
          <ac:chgData name="Tiersch, Sari" userId="fcc3f360-e4e3-4974-92e5-404d5f702eb2" providerId="ADAL" clId="{7B555AC3-0332-4913-B062-D63EF83FD641}" dt="2020-10-21T22:53:29.320" v="11235" actId="1076"/>
          <ac:picMkLst>
            <pc:docMk/>
            <pc:sldMk cId="1051654487" sldId="503"/>
            <ac:picMk id="8" creationId="{4324EC12-5AA0-4FAE-A6A2-A34C61DDD3AF}"/>
          </ac:picMkLst>
        </pc:picChg>
        <pc:picChg chg="del">
          <ac:chgData name="Tiersch, Sari" userId="fcc3f360-e4e3-4974-92e5-404d5f702eb2" providerId="ADAL" clId="{7B555AC3-0332-4913-B062-D63EF83FD641}" dt="2020-10-20T17:58:58.167" v="1399" actId="21"/>
          <ac:picMkLst>
            <pc:docMk/>
            <pc:sldMk cId="1051654487" sldId="503"/>
            <ac:picMk id="10" creationId="{21E0405D-5538-4F54-88C6-233457B95EB8}"/>
          </ac:picMkLst>
        </pc:picChg>
        <pc:cxnChg chg="del">
          <ac:chgData name="Tiersch, Sari" userId="fcc3f360-e4e3-4974-92e5-404d5f702eb2" providerId="ADAL" clId="{7B555AC3-0332-4913-B062-D63EF83FD641}" dt="2020-10-20T17:59:19.307" v="1405" actId="478"/>
          <ac:cxnSpMkLst>
            <pc:docMk/>
            <pc:sldMk cId="1051654487" sldId="503"/>
            <ac:cxnSpMk id="8" creationId="{6EA4FCA2-BB2B-43F0-868F-E0304B76EC2C}"/>
          </ac:cxnSpMkLst>
        </pc:cxnChg>
        <pc:cxnChg chg="add del">
          <ac:chgData name="Tiersch, Sari" userId="fcc3f360-e4e3-4974-92e5-404d5f702eb2" providerId="ADAL" clId="{7B555AC3-0332-4913-B062-D63EF83FD641}" dt="2020-10-20T17:59:35.042" v="1411" actId="26606"/>
          <ac:cxnSpMkLst>
            <pc:docMk/>
            <pc:sldMk cId="1051654487" sldId="503"/>
            <ac:cxnSpMk id="15" creationId="{F5486A9D-1265-4B57-91E6-68E666B978BC}"/>
          </ac:cxnSpMkLst>
        </pc:cxnChg>
        <pc:cxnChg chg="add del">
          <ac:chgData name="Tiersch, Sari" userId="fcc3f360-e4e3-4974-92e5-404d5f702eb2" providerId="ADAL" clId="{7B555AC3-0332-4913-B062-D63EF83FD641}" dt="2020-10-20T18:00:21.600" v="1455" actId="26606"/>
          <ac:cxnSpMkLst>
            <pc:docMk/>
            <pc:sldMk cId="1051654487" sldId="503"/>
            <ac:cxnSpMk id="16" creationId="{F5486A9D-1265-4B57-91E6-68E666B978BC}"/>
          </ac:cxnSpMkLst>
        </pc:cxnChg>
        <pc:cxnChg chg="add del">
          <ac:chgData name="Tiersch, Sari" userId="fcc3f360-e4e3-4974-92e5-404d5f702eb2" providerId="ADAL" clId="{7B555AC3-0332-4913-B062-D63EF83FD641}" dt="2020-10-20T17:59:40.519" v="1413" actId="26606"/>
          <ac:cxnSpMkLst>
            <pc:docMk/>
            <pc:sldMk cId="1051654487" sldId="503"/>
            <ac:cxnSpMk id="23" creationId="{F5486A9D-1265-4B57-91E6-68E666B978BC}"/>
          </ac:cxnSpMkLst>
        </pc:cxnChg>
        <pc:cxnChg chg="add del">
          <ac:chgData name="Tiersch, Sari" userId="fcc3f360-e4e3-4974-92e5-404d5f702eb2" providerId="ADAL" clId="{7B555AC3-0332-4913-B062-D63EF83FD641}" dt="2020-10-21T22:53:14.532" v="11229" actId="700"/>
          <ac:cxnSpMkLst>
            <pc:docMk/>
            <pc:sldMk cId="1051654487" sldId="503"/>
            <ac:cxnSpMk id="29" creationId="{7E1D4427-852B-4B37-8E76-0E9F1810BA2A}"/>
          </ac:cxnSpMkLst>
        </pc:cxnChg>
        <pc:cxnChg chg="add del">
          <ac:chgData name="Tiersch, Sari" userId="fcc3f360-e4e3-4974-92e5-404d5f702eb2" providerId="ADAL" clId="{7B555AC3-0332-4913-B062-D63EF83FD641}" dt="2020-10-21T22:53:07.997" v="11226" actId="26606"/>
          <ac:cxnSpMkLst>
            <pc:docMk/>
            <pc:sldMk cId="1051654487" sldId="503"/>
            <ac:cxnSpMk id="30" creationId="{C947DF4A-614C-4B4C-8B80-E5B9D8E8CFED}"/>
          </ac:cxnSpMkLst>
        </pc:cxnChg>
        <pc:cxnChg chg="add del">
          <ac:chgData name="Tiersch, Sari" userId="fcc3f360-e4e3-4974-92e5-404d5f702eb2" providerId="ADAL" clId="{7B555AC3-0332-4913-B062-D63EF83FD641}" dt="2020-10-21T22:53:21.380" v="11233" actId="26606"/>
          <ac:cxnSpMkLst>
            <pc:docMk/>
            <pc:sldMk cId="1051654487" sldId="503"/>
            <ac:cxnSpMk id="38" creationId="{7E1D4427-852B-4B37-8E76-0E9F1810BA2A}"/>
          </ac:cxnSpMkLst>
        </pc:cxnChg>
      </pc:sldChg>
      <pc:sldChg chg="addSp delSp modSp mod setBg modClrScheme delDesignElem chgLayout modNotesTx">
        <pc:chgData name="Tiersch, Sari" userId="fcc3f360-e4e3-4974-92e5-404d5f702eb2" providerId="ADAL" clId="{7B555AC3-0332-4913-B062-D63EF83FD641}" dt="2020-10-21T23:03:56.966" v="11367" actId="478"/>
        <pc:sldMkLst>
          <pc:docMk/>
          <pc:sldMk cId="289348030" sldId="504"/>
        </pc:sldMkLst>
        <pc:spChg chg="del">
          <ac:chgData name="Tiersch, Sari" userId="fcc3f360-e4e3-4974-92e5-404d5f702eb2" providerId="ADAL" clId="{7B555AC3-0332-4913-B062-D63EF83FD641}" dt="2020-10-20T18:08:11.161" v="1472" actId="478"/>
          <ac:spMkLst>
            <pc:docMk/>
            <pc:sldMk cId="289348030" sldId="504"/>
            <ac:spMk id="2" creationId="{1B009F51-8CF4-4B9C-8E41-9FB3103B5672}"/>
          </ac:spMkLst>
        </pc:spChg>
        <pc:spChg chg="mod ord">
          <ac:chgData name="Tiersch, Sari" userId="fcc3f360-e4e3-4974-92e5-404d5f702eb2" providerId="ADAL" clId="{7B555AC3-0332-4913-B062-D63EF83FD641}" dt="2020-10-21T22:54:47.189" v="11284" actId="700"/>
          <ac:spMkLst>
            <pc:docMk/>
            <pc:sldMk cId="289348030" sldId="504"/>
            <ac:spMk id="2" creationId="{A22961CB-3C1C-4763-9B1B-C87CB0ECE1A5}"/>
          </ac:spMkLst>
        </pc:spChg>
        <pc:spChg chg="del mod">
          <ac:chgData name="Tiersch, Sari" userId="fcc3f360-e4e3-4974-92e5-404d5f702eb2" providerId="ADAL" clId="{7B555AC3-0332-4913-B062-D63EF83FD641}" dt="2020-10-20T18:07:55.486" v="1467" actId="478"/>
          <ac:spMkLst>
            <pc:docMk/>
            <pc:sldMk cId="289348030" sldId="504"/>
            <ac:spMk id="3" creationId="{00000000-0000-0000-0000-000000000000}"/>
          </ac:spMkLst>
        </pc:spChg>
        <pc:spChg chg="add del mod">
          <ac:chgData name="Tiersch, Sari" userId="fcc3f360-e4e3-4974-92e5-404d5f702eb2" providerId="ADAL" clId="{7B555AC3-0332-4913-B062-D63EF83FD641}" dt="2020-10-20T18:07:58.777" v="1468" actId="478"/>
          <ac:spMkLst>
            <pc:docMk/>
            <pc:sldMk cId="289348030" sldId="504"/>
            <ac:spMk id="6" creationId="{69B672A6-FDDA-496E-8DF2-E1AFF6C441E3}"/>
          </ac:spMkLst>
        </pc:spChg>
        <pc:spChg chg="add del mod ord">
          <ac:chgData name="Tiersch, Sari" userId="fcc3f360-e4e3-4974-92e5-404d5f702eb2" providerId="ADAL" clId="{7B555AC3-0332-4913-B062-D63EF83FD641}" dt="2020-10-20T18:10:13.867" v="1490" actId="478"/>
          <ac:spMkLst>
            <pc:docMk/>
            <pc:sldMk cId="289348030" sldId="504"/>
            <ac:spMk id="7" creationId="{30D11920-B0DC-498A-BB7C-D4CD7CC11EA6}"/>
          </ac:spMkLst>
        </pc:spChg>
        <pc:spChg chg="add del mod ord">
          <ac:chgData name="Tiersch, Sari" userId="fcc3f360-e4e3-4974-92e5-404d5f702eb2" providerId="ADAL" clId="{7B555AC3-0332-4913-B062-D63EF83FD641}" dt="2020-10-20T18:12:00.968" v="1520" actId="26606"/>
          <ac:spMkLst>
            <pc:docMk/>
            <pc:sldMk cId="289348030" sldId="504"/>
            <ac:spMk id="8" creationId="{5B421338-6AAC-47A0-8010-884CC94A9430}"/>
          </ac:spMkLst>
        </pc:spChg>
        <pc:spChg chg="add del mod ord">
          <ac:chgData name="Tiersch, Sari" userId="fcc3f360-e4e3-4974-92e5-404d5f702eb2" providerId="ADAL" clId="{7B555AC3-0332-4913-B062-D63EF83FD641}" dt="2020-10-21T22:54:47.189" v="11284" actId="700"/>
          <ac:spMkLst>
            <pc:docMk/>
            <pc:sldMk cId="289348030" sldId="504"/>
            <ac:spMk id="9" creationId="{732CBCA9-FE6A-4E58-9D9A-7BFDCAE7720F}"/>
          </ac:spMkLst>
        </pc:spChg>
        <pc:spChg chg="add del mod">
          <ac:chgData name="Tiersch, Sari" userId="fcc3f360-e4e3-4974-92e5-404d5f702eb2" providerId="ADAL" clId="{7B555AC3-0332-4913-B062-D63EF83FD641}" dt="2020-10-21T23:03:55.209" v="11366" actId="478"/>
          <ac:spMkLst>
            <pc:docMk/>
            <pc:sldMk cId="289348030" sldId="504"/>
            <ac:spMk id="10" creationId="{0E8FC3FE-04B1-49D3-A392-3908B63B5DA1}"/>
          </ac:spMkLst>
        </pc:spChg>
        <pc:spChg chg="add del mod">
          <ac:chgData name="Tiersch, Sari" userId="fcc3f360-e4e3-4974-92e5-404d5f702eb2" providerId="ADAL" clId="{7B555AC3-0332-4913-B062-D63EF83FD641}" dt="2020-10-20T18:11:52.386" v="1515" actId="478"/>
          <ac:spMkLst>
            <pc:docMk/>
            <pc:sldMk cId="289348030" sldId="504"/>
            <ac:spMk id="17" creationId="{3F7F69F9-8082-4870-89E2-B7C7A7D9BD98}"/>
          </ac:spMkLst>
        </pc:spChg>
        <pc:spChg chg="mod ord">
          <ac:chgData name="Tiersch, Sari" userId="fcc3f360-e4e3-4974-92e5-404d5f702eb2" providerId="ADAL" clId="{7B555AC3-0332-4913-B062-D63EF83FD641}" dt="2020-10-21T22:54:35.064" v="11283" actId="26606"/>
          <ac:spMkLst>
            <pc:docMk/>
            <pc:sldMk cId="289348030" sldId="504"/>
            <ac:spMk id="22" creationId="{37DB1E23-A3B7-45B7-9022-193879D3A0B0}"/>
          </ac:spMkLst>
        </pc:spChg>
        <pc:spChg chg="del">
          <ac:chgData name="Tiersch, Sari" userId="fcc3f360-e4e3-4974-92e5-404d5f702eb2" providerId="ADAL" clId="{7B555AC3-0332-4913-B062-D63EF83FD641}" dt="2020-10-20T18:08:41.190" v="1480" actId="478"/>
          <ac:spMkLst>
            <pc:docMk/>
            <pc:sldMk cId="289348030" sldId="504"/>
            <ac:spMk id="23" creationId="{89CEE542-073D-443C-912D-88BA5681BCA7}"/>
          </ac:spMkLst>
        </pc:spChg>
        <pc:spChg chg="add del mod">
          <ac:chgData name="Tiersch, Sari" userId="fcc3f360-e4e3-4974-92e5-404d5f702eb2" providerId="ADAL" clId="{7B555AC3-0332-4913-B062-D63EF83FD641}" dt="2020-10-20T18:09:54.640" v="1486" actId="478"/>
          <ac:spMkLst>
            <pc:docMk/>
            <pc:sldMk cId="289348030" sldId="504"/>
            <ac:spMk id="24" creationId="{2D8FD02A-0A63-4A96-944F-7E6540164795}"/>
          </ac:spMkLst>
        </pc:spChg>
        <pc:spChg chg="add del">
          <ac:chgData name="Tiersch, Sari" userId="fcc3f360-e4e3-4974-92e5-404d5f702eb2" providerId="ADAL" clId="{7B555AC3-0332-4913-B062-D63EF83FD641}" dt="2020-10-21T22:54:35.064" v="11283" actId="26606"/>
          <ac:spMkLst>
            <pc:docMk/>
            <pc:sldMk cId="289348030" sldId="504"/>
            <ac:spMk id="26" creationId="{FB5993E2-C02B-4335-ABA5-D8EC465551E3}"/>
          </ac:spMkLst>
        </pc:spChg>
        <pc:spChg chg="add del">
          <ac:chgData name="Tiersch, Sari" userId="fcc3f360-e4e3-4974-92e5-404d5f702eb2" providerId="ADAL" clId="{7B555AC3-0332-4913-B062-D63EF83FD641}" dt="2020-10-20T18:11:43.059" v="1505" actId="26606"/>
          <ac:spMkLst>
            <pc:docMk/>
            <pc:sldMk cId="289348030" sldId="504"/>
            <ac:spMk id="27" creationId="{3558DB37-9FEE-48A2-8578-ED0401573943}"/>
          </ac:spMkLst>
        </pc:spChg>
        <pc:spChg chg="add del">
          <ac:chgData name="Tiersch, Sari" userId="fcc3f360-e4e3-4974-92e5-404d5f702eb2" providerId="ADAL" clId="{7B555AC3-0332-4913-B062-D63EF83FD641}" dt="2020-10-20T18:11:05.014" v="1497" actId="26606"/>
          <ac:spMkLst>
            <pc:docMk/>
            <pc:sldMk cId="289348030" sldId="504"/>
            <ac:spMk id="28" creationId="{FB5993E2-C02B-4335-ABA5-D8EC465551E3}"/>
          </ac:spMkLst>
        </pc:spChg>
        <pc:spChg chg="add del">
          <ac:chgData name="Tiersch, Sari" userId="fcc3f360-e4e3-4974-92e5-404d5f702eb2" providerId="ADAL" clId="{7B555AC3-0332-4913-B062-D63EF83FD641}" dt="2020-10-20T18:11:43.059" v="1505" actId="26606"/>
          <ac:spMkLst>
            <pc:docMk/>
            <pc:sldMk cId="289348030" sldId="504"/>
            <ac:spMk id="29" creationId="{5F7FCCA6-00E2-4F74-A105-0D769872F243}"/>
          </ac:spMkLst>
        </pc:spChg>
        <pc:spChg chg="add del">
          <ac:chgData name="Tiersch, Sari" userId="fcc3f360-e4e3-4974-92e5-404d5f702eb2" providerId="ADAL" clId="{7B555AC3-0332-4913-B062-D63EF83FD641}" dt="2020-10-20T18:11:05.014" v="1497" actId="26606"/>
          <ac:spMkLst>
            <pc:docMk/>
            <pc:sldMk cId="289348030" sldId="504"/>
            <ac:spMk id="30" creationId="{C0B801A2-5622-4BE8-9AD2-C337A2CD0022}"/>
          </ac:spMkLst>
        </pc:spChg>
        <pc:spChg chg="add del">
          <ac:chgData name="Tiersch, Sari" userId="fcc3f360-e4e3-4974-92e5-404d5f702eb2" providerId="ADAL" clId="{7B555AC3-0332-4913-B062-D63EF83FD641}" dt="2020-10-20T18:11:43.059" v="1505" actId="26606"/>
          <ac:spMkLst>
            <pc:docMk/>
            <pc:sldMk cId="289348030" sldId="504"/>
            <ac:spMk id="31" creationId="{5E1ED12F-9F06-4B37-87B7-F98F52937F86}"/>
          </ac:spMkLst>
        </pc:spChg>
        <pc:spChg chg="add del">
          <ac:chgData name="Tiersch, Sari" userId="fcc3f360-e4e3-4974-92e5-404d5f702eb2" providerId="ADAL" clId="{7B555AC3-0332-4913-B062-D63EF83FD641}" dt="2020-10-20T18:11:05.014" v="1497" actId="26606"/>
          <ac:spMkLst>
            <pc:docMk/>
            <pc:sldMk cId="289348030" sldId="504"/>
            <ac:spMk id="32" creationId="{B7AF614F-5BC3-4086-99F5-B87C5847A071}"/>
          </ac:spMkLst>
        </pc:spChg>
        <pc:spChg chg="add del">
          <ac:chgData name="Tiersch, Sari" userId="fcc3f360-e4e3-4974-92e5-404d5f702eb2" providerId="ADAL" clId="{7B555AC3-0332-4913-B062-D63EF83FD641}" dt="2020-10-21T22:54:35.064" v="11283" actId="26606"/>
          <ac:spMkLst>
            <pc:docMk/>
            <pc:sldMk cId="289348030" sldId="504"/>
            <ac:spMk id="33" creationId="{C0B801A2-5622-4BE8-9AD2-C337A2CD0022}"/>
          </ac:spMkLst>
        </pc:spChg>
        <pc:spChg chg="add del">
          <ac:chgData name="Tiersch, Sari" userId="fcc3f360-e4e3-4974-92e5-404d5f702eb2" providerId="ADAL" clId="{7B555AC3-0332-4913-B062-D63EF83FD641}" dt="2020-10-21T22:54:35.064" v="11283" actId="26606"/>
          <ac:spMkLst>
            <pc:docMk/>
            <pc:sldMk cId="289348030" sldId="504"/>
            <ac:spMk id="34" creationId="{B7AF614F-5BC3-4086-99F5-B87C5847A071}"/>
          </ac:spMkLst>
        </pc:spChg>
        <pc:spChg chg="add del">
          <ac:chgData name="Tiersch, Sari" userId="fcc3f360-e4e3-4974-92e5-404d5f702eb2" providerId="ADAL" clId="{7B555AC3-0332-4913-B062-D63EF83FD641}" dt="2020-10-21T22:54:47.189" v="11284" actId="700"/>
          <ac:spMkLst>
            <pc:docMk/>
            <pc:sldMk cId="289348030" sldId="504"/>
            <ac:spMk id="40" creationId="{76802D78-08AE-4322-A011-F916F2D42CDA}"/>
          </ac:spMkLst>
        </pc:spChg>
        <pc:spChg chg="add del">
          <ac:chgData name="Tiersch, Sari" userId="fcc3f360-e4e3-4974-92e5-404d5f702eb2" providerId="ADAL" clId="{7B555AC3-0332-4913-B062-D63EF83FD641}" dt="2020-10-21T22:54:47.189" v="11284" actId="700"/>
          <ac:spMkLst>
            <pc:docMk/>
            <pc:sldMk cId="289348030" sldId="504"/>
            <ac:spMk id="44" creationId="{45598703-F094-4F74-93F0-945A832FFA5D}"/>
          </ac:spMkLst>
        </pc:spChg>
        <pc:spChg chg="add del">
          <ac:chgData name="Tiersch, Sari" userId="fcc3f360-e4e3-4974-92e5-404d5f702eb2" providerId="ADAL" clId="{7B555AC3-0332-4913-B062-D63EF83FD641}" dt="2020-10-21T22:54:47.189" v="11284" actId="700"/>
          <ac:spMkLst>
            <pc:docMk/>
            <pc:sldMk cId="289348030" sldId="504"/>
            <ac:spMk id="46" creationId="{F0AC4F6F-0DD7-4E3F-ADF7-26B8E879762E}"/>
          </ac:spMkLst>
        </pc:spChg>
        <pc:graphicFrameChg chg="add del">
          <ac:chgData name="Tiersch, Sari" userId="fcc3f360-e4e3-4974-92e5-404d5f702eb2" providerId="ADAL" clId="{7B555AC3-0332-4913-B062-D63EF83FD641}" dt="2020-10-20T18:11:05.014" v="1497" actId="26606"/>
          <ac:graphicFrameMkLst>
            <pc:docMk/>
            <pc:sldMk cId="289348030" sldId="504"/>
            <ac:graphicFrameMk id="25" creationId="{709179C5-25E6-4D2F-8C01-662F85BFC252}"/>
          </ac:graphicFrameMkLst>
        </pc:graphicFrameChg>
        <pc:graphicFrameChg chg="add mod ord modGraphic">
          <ac:chgData name="Tiersch, Sari" userId="fcc3f360-e4e3-4974-92e5-404d5f702eb2" providerId="ADAL" clId="{7B555AC3-0332-4913-B062-D63EF83FD641}" dt="2020-10-21T22:54:47.189" v="11284" actId="700"/>
          <ac:graphicFrameMkLst>
            <pc:docMk/>
            <pc:sldMk cId="289348030" sldId="504"/>
            <ac:graphicFrameMk id="35" creationId="{6AD0CF74-5739-4B90-9259-354DA60D1B6B}"/>
          </ac:graphicFrameMkLst>
        </pc:graphicFrameChg>
        <pc:picChg chg="add del">
          <ac:chgData name="Tiersch, Sari" userId="fcc3f360-e4e3-4974-92e5-404d5f702eb2" providerId="ADAL" clId="{7B555AC3-0332-4913-B062-D63EF83FD641}" dt="2020-10-21T23:03:56.966" v="11367" actId="478"/>
          <ac:picMkLst>
            <pc:docMk/>
            <pc:sldMk cId="289348030" sldId="504"/>
            <ac:picMk id="3" creationId="{9C193C13-3D73-4E2C-881C-78026079A98D}"/>
          </ac:picMkLst>
        </pc:picChg>
        <pc:picChg chg="del">
          <ac:chgData name="Tiersch, Sari" userId="fcc3f360-e4e3-4974-92e5-404d5f702eb2" providerId="ADAL" clId="{7B555AC3-0332-4913-B062-D63EF83FD641}" dt="2020-10-20T18:08:14.310" v="1473" actId="478"/>
          <ac:picMkLst>
            <pc:docMk/>
            <pc:sldMk cId="289348030" sldId="504"/>
            <ac:picMk id="4" creationId="{D419E42B-B62A-479B-AB2C-83D56D3E20FE}"/>
          </ac:picMkLst>
        </pc:picChg>
        <pc:cxnChg chg="del mod">
          <ac:chgData name="Tiersch, Sari" userId="fcc3f360-e4e3-4974-92e5-404d5f702eb2" providerId="ADAL" clId="{7B555AC3-0332-4913-B062-D63EF83FD641}" dt="2020-10-20T18:08:07.521" v="1471" actId="478"/>
          <ac:cxnSpMkLst>
            <pc:docMk/>
            <pc:sldMk cId="289348030" sldId="504"/>
            <ac:cxnSpMk id="18" creationId="{9E52F851-B452-400B-8987-D299540817D9}"/>
          </ac:cxnSpMkLst>
        </pc:cxnChg>
        <pc:cxnChg chg="add del">
          <ac:chgData name="Tiersch, Sari" userId="fcc3f360-e4e3-4974-92e5-404d5f702eb2" providerId="ADAL" clId="{7B555AC3-0332-4913-B062-D63EF83FD641}" dt="2020-10-21T22:54:47.189" v="11284" actId="700"/>
          <ac:cxnSpMkLst>
            <pc:docMk/>
            <pc:sldMk cId="289348030" sldId="504"/>
            <ac:cxnSpMk id="42" creationId="{95FA3E87-F218-4BA5-921F-838DB6FC6FD7}"/>
          </ac:cxnSpMkLst>
        </pc:cxnChg>
      </pc:sldChg>
      <pc:sldChg chg="addSp delSp modSp mod setBg modClrScheme addCm delCm modCm chgLayout modNotesTx">
        <pc:chgData name="Tiersch, Sari" userId="fcc3f360-e4e3-4974-92e5-404d5f702eb2" providerId="ADAL" clId="{7B555AC3-0332-4913-B062-D63EF83FD641}" dt="2020-10-21T22:06:21.197" v="9860" actId="207"/>
        <pc:sldMkLst>
          <pc:docMk/>
          <pc:sldMk cId="4270760072" sldId="505"/>
        </pc:sldMkLst>
        <pc:spChg chg="del mod">
          <ac:chgData name="Tiersch, Sari" userId="fcc3f360-e4e3-4974-92e5-404d5f702eb2" providerId="ADAL" clId="{7B555AC3-0332-4913-B062-D63EF83FD641}" dt="2020-10-21T18:59:11.165" v="8024" actId="478"/>
          <ac:spMkLst>
            <pc:docMk/>
            <pc:sldMk cId="4270760072" sldId="505"/>
            <ac:spMk id="2" creationId="{E49D61DA-7A19-4A8E-A12B-0AE6171347A1}"/>
          </ac:spMkLst>
        </pc:spChg>
        <pc:spChg chg="del mod">
          <ac:chgData name="Tiersch, Sari" userId="fcc3f360-e4e3-4974-92e5-404d5f702eb2" providerId="ADAL" clId="{7B555AC3-0332-4913-B062-D63EF83FD641}" dt="2020-10-20T18:25:42.376" v="1644" actId="478"/>
          <ac:spMkLst>
            <pc:docMk/>
            <pc:sldMk cId="4270760072" sldId="505"/>
            <ac:spMk id="3" creationId="{1E752126-A5BC-439A-AF1E-D303D6AC80F3}"/>
          </ac:spMkLst>
        </pc:spChg>
        <pc:spChg chg="add del mod">
          <ac:chgData name="Tiersch, Sari" userId="fcc3f360-e4e3-4974-92e5-404d5f702eb2" providerId="ADAL" clId="{7B555AC3-0332-4913-B062-D63EF83FD641}" dt="2020-10-20T18:26:34.987" v="1744" actId="478"/>
          <ac:spMkLst>
            <pc:docMk/>
            <pc:sldMk cId="4270760072" sldId="505"/>
            <ac:spMk id="4" creationId="{0254AD01-86FF-4BA2-83CF-825C04D69D70}"/>
          </ac:spMkLst>
        </pc:spChg>
        <pc:spChg chg="add del mod ord">
          <ac:chgData name="Tiersch, Sari" userId="fcc3f360-e4e3-4974-92e5-404d5f702eb2" providerId="ADAL" clId="{7B555AC3-0332-4913-B062-D63EF83FD641}" dt="2020-10-20T18:26:56.128" v="1750" actId="700"/>
          <ac:spMkLst>
            <pc:docMk/>
            <pc:sldMk cId="4270760072" sldId="505"/>
            <ac:spMk id="5" creationId="{4CE8D668-B5F6-4447-AEA7-915AFDD4531D}"/>
          </ac:spMkLst>
        </pc:spChg>
        <pc:spChg chg="add del mod ord">
          <ac:chgData name="Tiersch, Sari" userId="fcc3f360-e4e3-4974-92e5-404d5f702eb2" providerId="ADAL" clId="{7B555AC3-0332-4913-B062-D63EF83FD641}" dt="2020-10-20T18:26:56.128" v="1750" actId="700"/>
          <ac:spMkLst>
            <pc:docMk/>
            <pc:sldMk cId="4270760072" sldId="505"/>
            <ac:spMk id="6" creationId="{7AECA154-A2DE-4C6D-9D03-D63C63773C22}"/>
          </ac:spMkLst>
        </pc:spChg>
        <pc:spChg chg="add mod ord">
          <ac:chgData name="Tiersch, Sari" userId="fcc3f360-e4e3-4974-92e5-404d5f702eb2" providerId="ADAL" clId="{7B555AC3-0332-4913-B062-D63EF83FD641}" dt="2020-10-21T22:06:21.197" v="9860" actId="207"/>
          <ac:spMkLst>
            <pc:docMk/>
            <pc:sldMk cId="4270760072" sldId="505"/>
            <ac:spMk id="7" creationId="{FE96E841-6D27-4777-99C8-F9F6B925E247}"/>
          </ac:spMkLst>
        </pc:spChg>
        <pc:spChg chg="add del mod ord">
          <ac:chgData name="Tiersch, Sari" userId="fcc3f360-e4e3-4974-92e5-404d5f702eb2" providerId="ADAL" clId="{7B555AC3-0332-4913-B062-D63EF83FD641}" dt="2020-10-21T18:57:50.549" v="8015" actId="26606"/>
          <ac:spMkLst>
            <pc:docMk/>
            <pc:sldMk cId="4270760072" sldId="505"/>
            <ac:spMk id="8" creationId="{F9BAB022-1138-47D6-90FE-91425AD5F358}"/>
          </ac:spMkLst>
        </pc:spChg>
        <pc:spChg chg="del">
          <ac:chgData name="Tiersch, Sari" userId="fcc3f360-e4e3-4974-92e5-404d5f702eb2" providerId="ADAL" clId="{7B555AC3-0332-4913-B062-D63EF83FD641}" dt="2020-10-20T18:26:27.507" v="1741" actId="478"/>
          <ac:spMkLst>
            <pc:docMk/>
            <pc:sldMk cId="4270760072" sldId="505"/>
            <ac:spMk id="9" creationId="{B3E36471-114E-4CA4-911F-7B2A31F7ED0B}"/>
          </ac:spMkLst>
        </pc:spChg>
        <pc:spChg chg="del">
          <ac:chgData name="Tiersch, Sari" userId="fcc3f360-e4e3-4974-92e5-404d5f702eb2" providerId="ADAL" clId="{7B555AC3-0332-4913-B062-D63EF83FD641}" dt="2020-10-20T18:26:27.507" v="1741" actId="478"/>
          <ac:spMkLst>
            <pc:docMk/>
            <pc:sldMk cId="4270760072" sldId="505"/>
            <ac:spMk id="10" creationId="{62906A49-1D40-47D7-8B4C-3D5D82CC621F}"/>
          </ac:spMkLst>
        </pc:spChg>
        <pc:spChg chg="del">
          <ac:chgData name="Tiersch, Sari" userId="fcc3f360-e4e3-4974-92e5-404d5f702eb2" providerId="ADAL" clId="{7B555AC3-0332-4913-B062-D63EF83FD641}" dt="2020-10-20T18:26:27.507" v="1741" actId="478"/>
          <ac:spMkLst>
            <pc:docMk/>
            <pc:sldMk cId="4270760072" sldId="505"/>
            <ac:spMk id="11" creationId="{11D510E5-8C03-4CE1-9EC0-05196A5BADC1}"/>
          </ac:spMkLst>
        </pc:spChg>
        <pc:spChg chg="del">
          <ac:chgData name="Tiersch, Sari" userId="fcc3f360-e4e3-4974-92e5-404d5f702eb2" providerId="ADAL" clId="{7B555AC3-0332-4913-B062-D63EF83FD641}" dt="2020-10-20T18:26:29.700" v="1742" actId="478"/>
          <ac:spMkLst>
            <pc:docMk/>
            <pc:sldMk cId="4270760072" sldId="505"/>
            <ac:spMk id="12" creationId="{1529AB86-BAA0-40E2-9803-CA281246B390}"/>
          </ac:spMkLst>
        </pc:spChg>
        <pc:spChg chg="add del mod ord">
          <ac:chgData name="Tiersch, Sari" userId="fcc3f360-e4e3-4974-92e5-404d5f702eb2" providerId="ADAL" clId="{7B555AC3-0332-4913-B062-D63EF83FD641}" dt="2020-10-20T18:28:10.267" v="1774" actId="700"/>
          <ac:spMkLst>
            <pc:docMk/>
            <pc:sldMk cId="4270760072" sldId="505"/>
            <ac:spMk id="13" creationId="{0B115539-DC70-42E7-A491-5A03DB0A33FE}"/>
          </ac:spMkLst>
        </pc:spChg>
        <pc:spChg chg="del">
          <ac:chgData name="Tiersch, Sari" userId="fcc3f360-e4e3-4974-92e5-404d5f702eb2" providerId="ADAL" clId="{7B555AC3-0332-4913-B062-D63EF83FD641}" dt="2020-10-20T18:26:27.507" v="1741" actId="478"/>
          <ac:spMkLst>
            <pc:docMk/>
            <pc:sldMk cId="4270760072" sldId="505"/>
            <ac:spMk id="14" creationId="{09E61FD7-7B42-4051-A211-BA62386AF2EC}"/>
          </ac:spMkLst>
        </pc:spChg>
        <pc:spChg chg="add mod">
          <ac:chgData name="Tiersch, Sari" userId="fcc3f360-e4e3-4974-92e5-404d5f702eb2" providerId="ADAL" clId="{7B555AC3-0332-4913-B062-D63EF83FD641}" dt="2020-10-21T21:25:57.378" v="9222"/>
          <ac:spMkLst>
            <pc:docMk/>
            <pc:sldMk cId="4270760072" sldId="505"/>
            <ac:spMk id="15" creationId="{450E9A46-1F59-4AED-B85C-BFF98AE5E591}"/>
          </ac:spMkLst>
        </pc:spChg>
        <pc:spChg chg="del">
          <ac:chgData name="Tiersch, Sari" userId="fcc3f360-e4e3-4974-92e5-404d5f702eb2" providerId="ADAL" clId="{7B555AC3-0332-4913-B062-D63EF83FD641}" dt="2020-10-20T18:26:37.360" v="1745" actId="478"/>
          <ac:spMkLst>
            <pc:docMk/>
            <pc:sldMk cId="4270760072" sldId="505"/>
            <ac:spMk id="21" creationId="{2255211E-0C48-4985-8CD8-F5BAC8C8DF5A}"/>
          </ac:spMkLst>
        </pc:spChg>
        <pc:spChg chg="del">
          <ac:chgData name="Tiersch, Sari" userId="fcc3f360-e4e3-4974-92e5-404d5f702eb2" providerId="ADAL" clId="{7B555AC3-0332-4913-B062-D63EF83FD641}" dt="2020-10-20T18:08:22.689" v="1474" actId="478"/>
          <ac:spMkLst>
            <pc:docMk/>
            <pc:sldMk cId="4270760072" sldId="505"/>
            <ac:spMk id="22" creationId="{587CC40E-2472-473E-B044-89554B1F2CCF}"/>
          </ac:spMkLst>
        </pc:spChg>
        <pc:spChg chg="del">
          <ac:chgData name="Tiersch, Sari" userId="fcc3f360-e4e3-4974-92e5-404d5f702eb2" providerId="ADAL" clId="{7B555AC3-0332-4913-B062-D63EF83FD641}" dt="2020-10-20T18:13:22.645" v="1618" actId="478"/>
          <ac:spMkLst>
            <pc:docMk/>
            <pc:sldMk cId="4270760072" sldId="505"/>
            <ac:spMk id="27" creationId="{251F41F8-F65F-4DDC-8EDB-1ADEFA5FBB7F}"/>
          </ac:spMkLst>
        </pc:spChg>
        <pc:spChg chg="ord">
          <ac:chgData name="Tiersch, Sari" userId="fcc3f360-e4e3-4974-92e5-404d5f702eb2" providerId="ADAL" clId="{7B555AC3-0332-4913-B062-D63EF83FD641}" dt="2020-10-21T18:57:50.549" v="8015" actId="26606"/>
          <ac:spMkLst>
            <pc:docMk/>
            <pc:sldMk cId="4270760072" sldId="505"/>
            <ac:spMk id="31" creationId="{5AD23B05-9611-4772-88BC-9503AFF51975}"/>
          </ac:spMkLst>
        </pc:spChg>
        <pc:spChg chg="add del">
          <ac:chgData name="Tiersch, Sari" userId="fcc3f360-e4e3-4974-92e5-404d5f702eb2" providerId="ADAL" clId="{7B555AC3-0332-4913-B062-D63EF83FD641}" dt="2020-10-20T18:29:46.525" v="1776" actId="26606"/>
          <ac:spMkLst>
            <pc:docMk/>
            <pc:sldMk cId="4270760072" sldId="505"/>
            <ac:spMk id="36" creationId="{CECF0FC6-D57B-48B6-9036-F4FFD91A4B34}"/>
          </ac:spMkLst>
        </pc:spChg>
        <pc:spChg chg="add del">
          <ac:chgData name="Tiersch, Sari" userId="fcc3f360-e4e3-4974-92e5-404d5f702eb2" providerId="ADAL" clId="{7B555AC3-0332-4913-B062-D63EF83FD641}" dt="2020-10-20T18:29:46.525" v="1776" actId="26606"/>
          <ac:spMkLst>
            <pc:docMk/>
            <pc:sldMk cId="4270760072" sldId="505"/>
            <ac:spMk id="38" creationId="{717A211C-5863-4303-AC3D-AEBFDF6D6A4C}"/>
          </ac:spMkLst>
        </pc:spChg>
        <pc:spChg chg="add del">
          <ac:chgData name="Tiersch, Sari" userId="fcc3f360-e4e3-4974-92e5-404d5f702eb2" providerId="ADAL" clId="{7B555AC3-0332-4913-B062-D63EF83FD641}" dt="2020-10-20T18:29:46.525" v="1776" actId="26606"/>
          <ac:spMkLst>
            <pc:docMk/>
            <pc:sldMk cId="4270760072" sldId="505"/>
            <ac:spMk id="40" creationId="{087519CD-2FFF-42E3-BB0C-FEAA828BA5DB}"/>
          </ac:spMkLst>
        </pc:spChg>
        <pc:spChg chg="add del">
          <ac:chgData name="Tiersch, Sari" userId="fcc3f360-e4e3-4974-92e5-404d5f702eb2" providerId="ADAL" clId="{7B555AC3-0332-4913-B062-D63EF83FD641}" dt="2020-10-20T18:31:28.429" v="1781" actId="26606"/>
          <ac:spMkLst>
            <pc:docMk/>
            <pc:sldMk cId="4270760072" sldId="505"/>
            <ac:spMk id="45" creationId="{35230A27-1553-42F8-99D7-829868E13715}"/>
          </ac:spMkLst>
        </pc:spChg>
        <pc:spChg chg="add del">
          <ac:chgData name="Tiersch, Sari" userId="fcc3f360-e4e3-4974-92e5-404d5f702eb2" providerId="ADAL" clId="{7B555AC3-0332-4913-B062-D63EF83FD641}" dt="2020-10-20T18:31:28.429" v="1781" actId="26606"/>
          <ac:spMkLst>
            <pc:docMk/>
            <pc:sldMk cId="4270760072" sldId="505"/>
            <ac:spMk id="47" creationId="{A772232D-B4D6-429F-B3D1-2D9891B85E08}"/>
          </ac:spMkLst>
        </pc:spChg>
        <pc:spChg chg="add del">
          <ac:chgData name="Tiersch, Sari" userId="fcc3f360-e4e3-4974-92e5-404d5f702eb2" providerId="ADAL" clId="{7B555AC3-0332-4913-B062-D63EF83FD641}" dt="2020-10-21T18:57:50.549" v="8015" actId="26606"/>
          <ac:spMkLst>
            <pc:docMk/>
            <pc:sldMk cId="4270760072" sldId="505"/>
            <ac:spMk id="54" creationId="{3558DB37-9FEE-48A2-8578-ED0401573943}"/>
          </ac:spMkLst>
        </pc:spChg>
        <pc:spChg chg="add del">
          <ac:chgData name="Tiersch, Sari" userId="fcc3f360-e4e3-4974-92e5-404d5f702eb2" providerId="ADAL" clId="{7B555AC3-0332-4913-B062-D63EF83FD641}" dt="2020-10-21T18:57:50.549" v="8015" actId="26606"/>
          <ac:spMkLst>
            <pc:docMk/>
            <pc:sldMk cId="4270760072" sldId="505"/>
            <ac:spMk id="56" creationId="{5F7FCCA6-00E2-4F74-A105-0D769872F243}"/>
          </ac:spMkLst>
        </pc:spChg>
        <pc:spChg chg="add del">
          <ac:chgData name="Tiersch, Sari" userId="fcc3f360-e4e3-4974-92e5-404d5f702eb2" providerId="ADAL" clId="{7B555AC3-0332-4913-B062-D63EF83FD641}" dt="2020-10-21T18:57:50.549" v="8015" actId="26606"/>
          <ac:spMkLst>
            <pc:docMk/>
            <pc:sldMk cId="4270760072" sldId="505"/>
            <ac:spMk id="58" creationId="{5E1ED12F-9F06-4B37-87B7-F98F52937F86}"/>
          </ac:spMkLst>
        </pc:spChg>
        <pc:spChg chg="add del">
          <ac:chgData name="Tiersch, Sari" userId="fcc3f360-e4e3-4974-92e5-404d5f702eb2" providerId="ADAL" clId="{7B555AC3-0332-4913-B062-D63EF83FD641}" dt="2020-10-21T18:59:04.011" v="8022" actId="26606"/>
          <ac:spMkLst>
            <pc:docMk/>
            <pc:sldMk cId="4270760072" sldId="505"/>
            <ac:spMk id="64" creationId="{A6B16355-27FB-445B-B646-02AB73637459}"/>
          </ac:spMkLst>
        </pc:spChg>
        <pc:spChg chg="add del">
          <ac:chgData name="Tiersch, Sari" userId="fcc3f360-e4e3-4974-92e5-404d5f702eb2" providerId="ADAL" clId="{7B555AC3-0332-4913-B062-D63EF83FD641}" dt="2020-10-21T18:59:04.011" v="8022" actId="26606"/>
          <ac:spMkLst>
            <pc:docMk/>
            <pc:sldMk cId="4270760072" sldId="505"/>
            <ac:spMk id="68" creationId="{6B3BF2E5-C3AB-441F-A430-491119C56D26}"/>
          </ac:spMkLst>
        </pc:spChg>
        <pc:spChg chg="add del">
          <ac:chgData name="Tiersch, Sari" userId="fcc3f360-e4e3-4974-92e5-404d5f702eb2" providerId="ADAL" clId="{7B555AC3-0332-4913-B062-D63EF83FD641}" dt="2020-10-21T18:59:04.011" v="8022" actId="26606"/>
          <ac:spMkLst>
            <pc:docMk/>
            <pc:sldMk cId="4270760072" sldId="505"/>
            <ac:spMk id="70" creationId="{DD07C90B-B81A-473B-8919-CA924E61FFCF}"/>
          </ac:spMkLst>
        </pc:spChg>
        <pc:graphicFrameChg chg="add mod modGraphic">
          <ac:chgData name="Tiersch, Sari" userId="fcc3f360-e4e3-4974-92e5-404d5f702eb2" providerId="ADAL" clId="{7B555AC3-0332-4913-B062-D63EF83FD641}" dt="2020-10-21T18:59:04.011" v="8022" actId="26606"/>
          <ac:graphicFrameMkLst>
            <pc:docMk/>
            <pc:sldMk cId="4270760072" sldId="505"/>
            <ac:graphicFrameMk id="60" creationId="{0CD7C318-843E-4538-97B2-7E7BD88B5ECF}"/>
          </ac:graphicFrameMkLst>
        </pc:graphicFrameChg>
        <pc:picChg chg="add del">
          <ac:chgData name="Tiersch, Sari" userId="fcc3f360-e4e3-4974-92e5-404d5f702eb2" providerId="ADAL" clId="{7B555AC3-0332-4913-B062-D63EF83FD641}" dt="2020-10-21T18:57:36.860" v="8014" actId="478"/>
          <ac:picMkLst>
            <pc:docMk/>
            <pc:sldMk cId="4270760072" sldId="505"/>
            <ac:picMk id="3" creationId="{141791BF-83BF-4E26-B288-0E935477FA2A}"/>
          </ac:picMkLst>
        </pc:picChg>
        <pc:picChg chg="del">
          <ac:chgData name="Tiersch, Sari" userId="fcc3f360-e4e3-4974-92e5-404d5f702eb2" providerId="ADAL" clId="{7B555AC3-0332-4913-B062-D63EF83FD641}" dt="2020-10-20T18:26:27.507" v="1741" actId="478"/>
          <ac:picMkLst>
            <pc:docMk/>
            <pc:sldMk cId="4270760072" sldId="505"/>
            <ac:picMk id="15" creationId="{B95E7E73-CC8C-41A7-B19F-89AF93BCA84A}"/>
          </ac:picMkLst>
        </pc:picChg>
        <pc:picChg chg="del">
          <ac:chgData name="Tiersch, Sari" userId="fcc3f360-e4e3-4974-92e5-404d5f702eb2" providerId="ADAL" clId="{7B555AC3-0332-4913-B062-D63EF83FD641}" dt="2020-10-20T18:26:27.507" v="1741" actId="478"/>
          <ac:picMkLst>
            <pc:docMk/>
            <pc:sldMk cId="4270760072" sldId="505"/>
            <ac:picMk id="16" creationId="{77F39C72-AACA-42F2-8F4D-DE7574033DBA}"/>
          </ac:picMkLst>
        </pc:picChg>
        <pc:picChg chg="del">
          <ac:chgData name="Tiersch, Sari" userId="fcc3f360-e4e3-4974-92e5-404d5f702eb2" providerId="ADAL" clId="{7B555AC3-0332-4913-B062-D63EF83FD641}" dt="2020-10-20T18:26:27.507" v="1741" actId="478"/>
          <ac:picMkLst>
            <pc:docMk/>
            <pc:sldMk cId="4270760072" sldId="505"/>
            <ac:picMk id="18" creationId="{F86E6886-CF67-4A8A-B681-49D07771E4D7}"/>
          </ac:picMkLst>
        </pc:picChg>
        <pc:picChg chg="del">
          <ac:chgData name="Tiersch, Sari" userId="fcc3f360-e4e3-4974-92e5-404d5f702eb2" providerId="ADAL" clId="{7B555AC3-0332-4913-B062-D63EF83FD641}" dt="2020-10-20T18:26:27.507" v="1741" actId="478"/>
          <ac:picMkLst>
            <pc:docMk/>
            <pc:sldMk cId="4270760072" sldId="505"/>
            <ac:picMk id="19" creationId="{6206966B-1BBF-4621-9F81-58E425B8875D}"/>
          </ac:picMkLst>
        </pc:picChg>
        <pc:picChg chg="del">
          <ac:chgData name="Tiersch, Sari" userId="fcc3f360-e4e3-4974-92e5-404d5f702eb2" providerId="ADAL" clId="{7B555AC3-0332-4913-B062-D63EF83FD641}" dt="2020-10-20T18:26:31.627" v="1743" actId="478"/>
          <ac:picMkLst>
            <pc:docMk/>
            <pc:sldMk cId="4270760072" sldId="505"/>
            <ac:picMk id="20" creationId="{A24C0C70-5782-42EF-ACC0-C32B33806ED3}"/>
          </ac:picMkLst>
        </pc:picChg>
        <pc:cxnChg chg="add del">
          <ac:chgData name="Tiersch, Sari" userId="fcc3f360-e4e3-4974-92e5-404d5f702eb2" providerId="ADAL" clId="{7B555AC3-0332-4913-B062-D63EF83FD641}" dt="2020-10-20T18:31:28.429" v="1781" actId="26606"/>
          <ac:cxnSpMkLst>
            <pc:docMk/>
            <pc:sldMk cId="4270760072" sldId="505"/>
            <ac:cxnSpMk id="49" creationId="{02CC3441-26B3-4381-B3DF-8AE3C288BC0D}"/>
          </ac:cxnSpMkLst>
        </pc:cxnChg>
        <pc:cxnChg chg="add del">
          <ac:chgData name="Tiersch, Sari" userId="fcc3f360-e4e3-4974-92e5-404d5f702eb2" providerId="ADAL" clId="{7B555AC3-0332-4913-B062-D63EF83FD641}" dt="2020-10-21T18:59:04.011" v="8022" actId="26606"/>
          <ac:cxnSpMkLst>
            <pc:docMk/>
            <pc:sldMk cId="4270760072" sldId="505"/>
            <ac:cxnSpMk id="66" creationId="{06DA680F-F6AC-453E-A8BF-C5BDED2851DE}"/>
          </ac:cxnSpMkLst>
        </pc:cxnChg>
      </pc:sldChg>
      <pc:sldChg chg="addSp delSp modSp mod setBg modClrScheme delDesignElem chgLayout modNotesTx">
        <pc:chgData name="Tiersch, Sari" userId="fcc3f360-e4e3-4974-92e5-404d5f702eb2" providerId="ADAL" clId="{7B555AC3-0332-4913-B062-D63EF83FD641}" dt="2020-10-23T11:17:03.511" v="12853" actId="12"/>
        <pc:sldMkLst>
          <pc:docMk/>
          <pc:sldMk cId="703135478" sldId="506"/>
        </pc:sldMkLst>
        <pc:spChg chg="mod ord">
          <ac:chgData name="Tiersch, Sari" userId="fcc3f360-e4e3-4974-92e5-404d5f702eb2" providerId="ADAL" clId="{7B555AC3-0332-4913-B062-D63EF83FD641}" dt="2020-10-21T22:54:58.804" v="11285" actId="700"/>
          <ac:spMkLst>
            <pc:docMk/>
            <pc:sldMk cId="703135478" sldId="506"/>
            <ac:spMk id="2" creationId="{569736FA-205D-4939-A443-16760A0FE57C}"/>
          </ac:spMkLst>
        </pc:spChg>
        <pc:spChg chg="del mod">
          <ac:chgData name="Tiersch, Sari" userId="fcc3f360-e4e3-4974-92e5-404d5f702eb2" providerId="ADAL" clId="{7B555AC3-0332-4913-B062-D63EF83FD641}" dt="2020-10-20T18:32:38.364" v="1816" actId="478"/>
          <ac:spMkLst>
            <pc:docMk/>
            <pc:sldMk cId="703135478" sldId="506"/>
            <ac:spMk id="3" creationId="{1E752126-A5BC-439A-AF1E-D303D6AC80F3}"/>
          </ac:spMkLst>
        </pc:spChg>
        <pc:spChg chg="add del mod ord">
          <ac:chgData name="Tiersch, Sari" userId="fcc3f360-e4e3-4974-92e5-404d5f702eb2" providerId="ADAL" clId="{7B555AC3-0332-4913-B062-D63EF83FD641}" dt="2020-10-20T18:32:43.358" v="1817" actId="700"/>
          <ac:spMkLst>
            <pc:docMk/>
            <pc:sldMk cId="703135478" sldId="506"/>
            <ac:spMk id="4" creationId="{74A399AC-2B89-4DD7-B9E2-241A088A73A7}"/>
          </ac:spMkLst>
        </pc:spChg>
        <pc:spChg chg="del">
          <ac:chgData name="Tiersch, Sari" userId="fcc3f360-e4e3-4974-92e5-404d5f702eb2" providerId="ADAL" clId="{7B555AC3-0332-4913-B062-D63EF83FD641}" dt="2020-10-20T18:32:38.364" v="1816" actId="478"/>
          <ac:spMkLst>
            <pc:docMk/>
            <pc:sldMk cId="703135478" sldId="506"/>
            <ac:spMk id="5" creationId="{CEEC926A-5640-4DD5-A11E-BAC774873488}"/>
          </ac:spMkLst>
        </pc:spChg>
        <pc:spChg chg="del mod">
          <ac:chgData name="Tiersch, Sari" userId="fcc3f360-e4e3-4974-92e5-404d5f702eb2" providerId="ADAL" clId="{7B555AC3-0332-4913-B062-D63EF83FD641}" dt="2020-10-20T18:13:30.293" v="1620" actId="478"/>
          <ac:spMkLst>
            <pc:docMk/>
            <pc:sldMk cId="703135478" sldId="506"/>
            <ac:spMk id="7" creationId="{1B102238-74C1-4269-BB0B-57A12289CA45}"/>
          </ac:spMkLst>
        </pc:spChg>
        <pc:spChg chg="add del mod">
          <ac:chgData name="Tiersch, Sari" userId="fcc3f360-e4e3-4974-92e5-404d5f702eb2" providerId="ADAL" clId="{7B555AC3-0332-4913-B062-D63EF83FD641}" dt="2020-10-21T23:04:01.899" v="11368" actId="478"/>
          <ac:spMkLst>
            <pc:docMk/>
            <pc:sldMk cId="703135478" sldId="506"/>
            <ac:spMk id="8" creationId="{C5F2E05F-3F7E-4684-96AC-5F233607488E}"/>
          </ac:spMkLst>
        </pc:spChg>
        <pc:spChg chg="add del mod ord">
          <ac:chgData name="Tiersch, Sari" userId="fcc3f360-e4e3-4974-92e5-404d5f702eb2" providerId="ADAL" clId="{7B555AC3-0332-4913-B062-D63EF83FD641}" dt="2020-10-20T18:32:43.358" v="1817" actId="700"/>
          <ac:spMkLst>
            <pc:docMk/>
            <pc:sldMk cId="703135478" sldId="506"/>
            <ac:spMk id="8" creationId="{E077A8C7-B624-4D0D-8CE6-26F423FC5D64}"/>
          </ac:spMkLst>
        </pc:spChg>
        <pc:spChg chg="add mod ord">
          <ac:chgData name="Tiersch, Sari" userId="fcc3f360-e4e3-4974-92e5-404d5f702eb2" providerId="ADAL" clId="{7B555AC3-0332-4913-B062-D63EF83FD641}" dt="2020-10-21T22:55:01.744" v="11286" actId="207"/>
          <ac:spMkLst>
            <pc:docMk/>
            <pc:sldMk cId="703135478" sldId="506"/>
            <ac:spMk id="9" creationId="{46D64661-74D2-42BC-89F8-C890FB518F76}"/>
          </ac:spMkLst>
        </pc:spChg>
        <pc:spChg chg="add mod ord">
          <ac:chgData name="Tiersch, Sari" userId="fcc3f360-e4e3-4974-92e5-404d5f702eb2" providerId="ADAL" clId="{7B555AC3-0332-4913-B062-D63EF83FD641}" dt="2020-10-23T11:17:03.511" v="12853" actId="12"/>
          <ac:spMkLst>
            <pc:docMk/>
            <pc:sldMk cId="703135478" sldId="506"/>
            <ac:spMk id="10" creationId="{FE19E093-2BA2-4A84-85D8-C44B2CBDF4EB}"/>
          </ac:spMkLst>
        </pc:spChg>
        <pc:spChg chg="del mod">
          <ac:chgData name="Tiersch, Sari" userId="fcc3f360-e4e3-4974-92e5-404d5f702eb2" providerId="ADAL" clId="{7B555AC3-0332-4913-B062-D63EF83FD641}" dt="2020-10-20T18:32:38.364" v="1816" actId="478"/>
          <ac:spMkLst>
            <pc:docMk/>
            <pc:sldMk cId="703135478" sldId="506"/>
            <ac:spMk id="12" creationId="{2841A646-8B0E-4DFD-A730-C860F5387730}"/>
          </ac:spMkLst>
        </pc:spChg>
        <pc:spChg chg="add del">
          <ac:chgData name="Tiersch, Sari" userId="fcc3f360-e4e3-4974-92e5-404d5f702eb2" providerId="ADAL" clId="{7B555AC3-0332-4913-B062-D63EF83FD641}" dt="2020-10-21T22:54:58.804" v="11285" actId="700"/>
          <ac:spMkLst>
            <pc:docMk/>
            <pc:sldMk cId="703135478" sldId="506"/>
            <ac:spMk id="14" creationId="{3741B58E-3B65-4A01-A276-975AB2CF8A08}"/>
          </ac:spMkLst>
        </pc:spChg>
        <pc:spChg chg="del">
          <ac:chgData name="Tiersch, Sari" userId="fcc3f360-e4e3-4974-92e5-404d5f702eb2" providerId="ADAL" clId="{7B555AC3-0332-4913-B062-D63EF83FD641}" dt="2020-10-20T18:13:30.293" v="1620" actId="478"/>
          <ac:spMkLst>
            <pc:docMk/>
            <pc:sldMk cId="703135478" sldId="506"/>
            <ac:spMk id="15" creationId="{4050F00F-75B0-48AA-A738-7A201FE0681C}"/>
          </ac:spMkLst>
        </pc:spChg>
        <pc:spChg chg="add del">
          <ac:chgData name="Tiersch, Sari" userId="fcc3f360-e4e3-4974-92e5-404d5f702eb2" providerId="ADAL" clId="{7B555AC3-0332-4913-B062-D63EF83FD641}" dt="2020-10-21T22:54:58.804" v="11285" actId="700"/>
          <ac:spMkLst>
            <pc:docMk/>
            <pc:sldMk cId="703135478" sldId="506"/>
            <ac:spMk id="17" creationId="{7AAC67C3-831B-4AB1-A259-DFB839CAFAFC}"/>
          </ac:spMkLst>
        </pc:spChg>
        <pc:spChg chg="add del">
          <ac:chgData name="Tiersch, Sari" userId="fcc3f360-e4e3-4974-92e5-404d5f702eb2" providerId="ADAL" clId="{7B555AC3-0332-4913-B062-D63EF83FD641}" dt="2020-10-21T22:54:58.804" v="11285" actId="700"/>
          <ac:spMkLst>
            <pc:docMk/>
            <pc:sldMk cId="703135478" sldId="506"/>
            <ac:spMk id="19" creationId="{054B3F04-9EAC-45C0-B3CE-0387EEA10A0C}"/>
          </ac:spMkLst>
        </pc:spChg>
        <pc:picChg chg="add del mod">
          <ac:chgData name="Tiersch, Sari" userId="fcc3f360-e4e3-4974-92e5-404d5f702eb2" providerId="ADAL" clId="{7B555AC3-0332-4913-B062-D63EF83FD641}" dt="2020-10-21T23:04:04.441" v="11371" actId="478"/>
          <ac:picMkLst>
            <pc:docMk/>
            <pc:sldMk cId="703135478" sldId="506"/>
            <ac:picMk id="3" creationId="{F564BC8D-75F4-4DE0-95BF-26D096ECF66A}"/>
          </ac:picMkLst>
        </pc:picChg>
        <pc:picChg chg="del">
          <ac:chgData name="Tiersch, Sari" userId="fcc3f360-e4e3-4974-92e5-404d5f702eb2" providerId="ADAL" clId="{7B555AC3-0332-4913-B062-D63EF83FD641}" dt="2020-10-20T18:32:33.864" v="1814" actId="478"/>
          <ac:picMkLst>
            <pc:docMk/>
            <pc:sldMk cId="703135478" sldId="506"/>
            <ac:picMk id="13" creationId="{CB676E8A-2109-4649-9F2F-506DE98257EC}"/>
          </ac:picMkLst>
        </pc:picChg>
      </pc:sldChg>
      <pc:sldChg chg="addSp delSp modSp mod setBg modClrScheme delDesignElem chgLayout modNotesTx">
        <pc:chgData name="Tiersch, Sari" userId="fcc3f360-e4e3-4974-92e5-404d5f702eb2" providerId="ADAL" clId="{7B555AC3-0332-4913-B062-D63EF83FD641}" dt="2020-10-23T11:17:02.518" v="12852" actId="12"/>
        <pc:sldMkLst>
          <pc:docMk/>
          <pc:sldMk cId="3004418317" sldId="507"/>
        </pc:sldMkLst>
        <pc:spChg chg="mod ord">
          <ac:chgData name="Tiersch, Sari" userId="fcc3f360-e4e3-4974-92e5-404d5f702eb2" providerId="ADAL" clId="{7B555AC3-0332-4913-B062-D63EF83FD641}" dt="2020-10-21T22:55:07.921" v="11287" actId="700"/>
          <ac:spMkLst>
            <pc:docMk/>
            <pc:sldMk cId="3004418317" sldId="507"/>
            <ac:spMk id="2" creationId="{BE5457BB-4CC9-4F05-8AF2-3DABE4C7A8E0}"/>
          </ac:spMkLst>
        </pc:spChg>
        <pc:spChg chg="add del mod ord">
          <ac:chgData name="Tiersch, Sari" userId="fcc3f360-e4e3-4974-92e5-404d5f702eb2" providerId="ADAL" clId="{7B555AC3-0332-4913-B062-D63EF83FD641}" dt="2020-10-20T18:38:02.044" v="1857" actId="700"/>
          <ac:spMkLst>
            <pc:docMk/>
            <pc:sldMk cId="3004418317" sldId="507"/>
            <ac:spMk id="2" creationId="{D0D7F089-19D7-4E87-8B02-0DB79618A3DF}"/>
          </ac:spMkLst>
        </pc:spChg>
        <pc:spChg chg="mod ord">
          <ac:chgData name="Tiersch, Sari" userId="fcc3f360-e4e3-4974-92e5-404d5f702eb2" providerId="ADAL" clId="{7B555AC3-0332-4913-B062-D63EF83FD641}" dt="2020-10-21T22:55:11.717" v="11288" actId="207"/>
          <ac:spMkLst>
            <pc:docMk/>
            <pc:sldMk cId="3004418317" sldId="507"/>
            <ac:spMk id="3" creationId="{1E752126-A5BC-439A-AF1E-D303D6AC80F3}"/>
          </ac:spMkLst>
        </pc:spChg>
        <pc:spChg chg="add mod ord">
          <ac:chgData name="Tiersch, Sari" userId="fcc3f360-e4e3-4974-92e5-404d5f702eb2" providerId="ADAL" clId="{7B555AC3-0332-4913-B062-D63EF83FD641}" dt="2020-10-23T11:17:02.518" v="12852" actId="12"/>
          <ac:spMkLst>
            <pc:docMk/>
            <pc:sldMk cId="3004418317" sldId="507"/>
            <ac:spMk id="4" creationId="{A1AC7257-5C03-4FC4-9F3E-57807ACE7039}"/>
          </ac:spMkLst>
        </pc:spChg>
        <pc:spChg chg="add del">
          <ac:chgData name="Tiersch, Sari" userId="fcc3f360-e4e3-4974-92e5-404d5f702eb2" providerId="ADAL" clId="{7B555AC3-0332-4913-B062-D63EF83FD641}" dt="2020-10-21T23:04:07.681" v="11372" actId="478"/>
          <ac:spMkLst>
            <pc:docMk/>
            <pc:sldMk cId="3004418317" sldId="507"/>
            <ac:spMk id="5" creationId="{0AB22D6C-08F1-4238-B96E-5267DF9CB8CA}"/>
          </ac:spMkLst>
        </pc:spChg>
        <pc:spChg chg="del mod">
          <ac:chgData name="Tiersch, Sari" userId="fcc3f360-e4e3-4974-92e5-404d5f702eb2" providerId="ADAL" clId="{7B555AC3-0332-4913-B062-D63EF83FD641}" dt="2020-10-20T18:36:41.345" v="1831" actId="478"/>
          <ac:spMkLst>
            <pc:docMk/>
            <pc:sldMk cId="3004418317" sldId="507"/>
            <ac:spMk id="5" creationId="{CEEC926A-5640-4DD5-A11E-BAC774873488}"/>
          </ac:spMkLst>
        </pc:spChg>
        <pc:spChg chg="del">
          <ac:chgData name="Tiersch, Sari" userId="fcc3f360-e4e3-4974-92e5-404d5f702eb2" providerId="ADAL" clId="{7B555AC3-0332-4913-B062-D63EF83FD641}" dt="2020-10-20T18:13:34.856" v="1621" actId="478"/>
          <ac:spMkLst>
            <pc:docMk/>
            <pc:sldMk cId="3004418317" sldId="507"/>
            <ac:spMk id="12" creationId="{23F0DE31-1BF8-4ADF-82ED-5A9EC6F65BBE}"/>
          </ac:spMkLst>
        </pc:spChg>
        <pc:spChg chg="del">
          <ac:chgData name="Tiersch, Sari" userId="fcc3f360-e4e3-4974-92e5-404d5f702eb2" providerId="ADAL" clId="{7B555AC3-0332-4913-B062-D63EF83FD641}" dt="2020-10-20T18:13:34.856" v="1621" actId="478"/>
          <ac:spMkLst>
            <pc:docMk/>
            <pc:sldMk cId="3004418317" sldId="507"/>
            <ac:spMk id="13" creationId="{C188E21F-BB81-4EF5-B76A-4D86293F96FC}"/>
          </ac:spMkLst>
        </pc:spChg>
        <pc:spChg chg="del mod">
          <ac:chgData name="Tiersch, Sari" userId="fcc3f360-e4e3-4974-92e5-404d5f702eb2" providerId="ADAL" clId="{7B555AC3-0332-4913-B062-D63EF83FD641}" dt="2020-10-20T18:36:43.266" v="1832" actId="478"/>
          <ac:spMkLst>
            <pc:docMk/>
            <pc:sldMk cId="3004418317" sldId="507"/>
            <ac:spMk id="14" creationId="{EBB6E519-6831-46E9-AB22-5F5167038837}"/>
          </ac:spMkLst>
        </pc:spChg>
        <pc:spChg chg="ord">
          <ac:chgData name="Tiersch, Sari" userId="fcc3f360-e4e3-4974-92e5-404d5f702eb2" providerId="ADAL" clId="{7B555AC3-0332-4913-B062-D63EF83FD641}" dt="2020-10-20T18:38:45.642" v="1870" actId="26606"/>
          <ac:spMkLst>
            <pc:docMk/>
            <pc:sldMk cId="3004418317" sldId="507"/>
            <ac:spMk id="31" creationId="{5AD23B05-9611-4772-88BC-9503AFF51975}"/>
          </ac:spMkLst>
        </pc:spChg>
        <pc:spChg chg="add del">
          <ac:chgData name="Tiersch, Sari" userId="fcc3f360-e4e3-4974-92e5-404d5f702eb2" providerId="ADAL" clId="{7B555AC3-0332-4913-B062-D63EF83FD641}" dt="2020-10-21T22:55:07.921" v="11287" actId="700"/>
          <ac:spMkLst>
            <pc:docMk/>
            <pc:sldMk cId="3004418317" sldId="507"/>
            <ac:spMk id="36" creationId="{3741B58E-3B65-4A01-A276-975AB2CF8A08}"/>
          </ac:spMkLst>
        </pc:spChg>
        <pc:spChg chg="add del">
          <ac:chgData name="Tiersch, Sari" userId="fcc3f360-e4e3-4974-92e5-404d5f702eb2" providerId="ADAL" clId="{7B555AC3-0332-4913-B062-D63EF83FD641}" dt="2020-10-21T22:55:07.921" v="11287" actId="700"/>
          <ac:spMkLst>
            <pc:docMk/>
            <pc:sldMk cId="3004418317" sldId="507"/>
            <ac:spMk id="38" creationId="{7AAC67C3-831B-4AB1-A259-DFB839CAFAFC}"/>
          </ac:spMkLst>
        </pc:spChg>
        <pc:spChg chg="add del">
          <ac:chgData name="Tiersch, Sari" userId="fcc3f360-e4e3-4974-92e5-404d5f702eb2" providerId="ADAL" clId="{7B555AC3-0332-4913-B062-D63EF83FD641}" dt="2020-10-21T22:55:07.921" v="11287" actId="700"/>
          <ac:spMkLst>
            <pc:docMk/>
            <pc:sldMk cId="3004418317" sldId="507"/>
            <ac:spMk id="40" creationId="{054B3F04-9EAC-45C0-B3CE-0387EEA10A0C}"/>
          </ac:spMkLst>
        </pc:spChg>
        <pc:picChg chg="del">
          <ac:chgData name="Tiersch, Sari" userId="fcc3f360-e4e3-4974-92e5-404d5f702eb2" providerId="ADAL" clId="{7B555AC3-0332-4913-B062-D63EF83FD641}" dt="2020-10-20T18:36:28.587" v="1826" actId="478"/>
          <ac:picMkLst>
            <pc:docMk/>
            <pc:sldMk cId="3004418317" sldId="507"/>
            <ac:picMk id="6" creationId="{3CCC23C6-C48D-463D-990A-F3499F994699}"/>
          </ac:picMkLst>
        </pc:picChg>
        <pc:picChg chg="add del">
          <ac:chgData name="Tiersch, Sari" userId="fcc3f360-e4e3-4974-92e5-404d5f702eb2" providerId="ADAL" clId="{7B555AC3-0332-4913-B062-D63EF83FD641}" dt="2020-10-21T23:04:08.529" v="11373" actId="478"/>
          <ac:picMkLst>
            <pc:docMk/>
            <pc:sldMk cId="3004418317" sldId="507"/>
            <ac:picMk id="6" creationId="{D0F36212-C5E5-4808-8794-9998D4BB366E}"/>
          </ac:picMkLst>
        </pc:picChg>
      </pc:sldChg>
      <pc:sldChg chg="addSp delSp modSp mod setBg modClrScheme delDesignElem chgLayout modNotesTx">
        <pc:chgData name="Tiersch, Sari" userId="fcc3f360-e4e3-4974-92e5-404d5f702eb2" providerId="ADAL" clId="{7B555AC3-0332-4913-B062-D63EF83FD641}" dt="2020-10-21T23:04:11.155" v="11375" actId="478"/>
        <pc:sldMkLst>
          <pc:docMk/>
          <pc:sldMk cId="1634713563" sldId="508"/>
        </pc:sldMkLst>
        <pc:spChg chg="add mod ord">
          <ac:chgData name="Tiersch, Sari" userId="fcc3f360-e4e3-4974-92e5-404d5f702eb2" providerId="ADAL" clId="{7B555AC3-0332-4913-B062-D63EF83FD641}" dt="2020-10-21T22:55:07.921" v="11287" actId="700"/>
          <ac:spMkLst>
            <pc:docMk/>
            <pc:sldMk cId="1634713563" sldId="508"/>
            <ac:spMk id="2" creationId="{D36956FA-2CD2-4FD0-B634-3D64A5431B28}"/>
          </ac:spMkLst>
        </pc:spChg>
        <pc:spChg chg="mod ord">
          <ac:chgData name="Tiersch, Sari" userId="fcc3f360-e4e3-4974-92e5-404d5f702eb2" providerId="ADAL" clId="{7B555AC3-0332-4913-B062-D63EF83FD641}" dt="2020-10-21T22:55:13.682" v="11289" actId="207"/>
          <ac:spMkLst>
            <pc:docMk/>
            <pc:sldMk cId="1634713563" sldId="508"/>
            <ac:spMk id="3" creationId="{1E752126-A5BC-439A-AF1E-D303D6AC80F3}"/>
          </ac:spMkLst>
        </pc:spChg>
        <pc:spChg chg="mod ord">
          <ac:chgData name="Tiersch, Sari" userId="fcc3f360-e4e3-4974-92e5-404d5f702eb2" providerId="ADAL" clId="{7B555AC3-0332-4913-B062-D63EF83FD641}" dt="2020-10-21T22:55:07.921" v="11287" actId="700"/>
          <ac:spMkLst>
            <pc:docMk/>
            <pc:sldMk cId="1634713563" sldId="508"/>
            <ac:spMk id="4" creationId="{B3A1C177-9939-43C8-A59A-C4A56826CF05}"/>
          </ac:spMkLst>
        </pc:spChg>
        <pc:spChg chg="add del">
          <ac:chgData name="Tiersch, Sari" userId="fcc3f360-e4e3-4974-92e5-404d5f702eb2" providerId="ADAL" clId="{7B555AC3-0332-4913-B062-D63EF83FD641}" dt="2020-10-21T23:04:10.485" v="11374" actId="478"/>
          <ac:spMkLst>
            <pc:docMk/>
            <pc:sldMk cId="1634713563" sldId="508"/>
            <ac:spMk id="5" creationId="{ADA9743E-8787-4AED-A4E7-44841D00AF6B}"/>
          </ac:spMkLst>
        </pc:spChg>
        <pc:spChg chg="del mod">
          <ac:chgData name="Tiersch, Sari" userId="fcc3f360-e4e3-4974-92e5-404d5f702eb2" providerId="ADAL" clId="{7B555AC3-0332-4913-B062-D63EF83FD641}" dt="2020-10-20T18:37:00.001" v="1839" actId="478"/>
          <ac:spMkLst>
            <pc:docMk/>
            <pc:sldMk cId="1634713563" sldId="508"/>
            <ac:spMk id="5" creationId="{CEEC926A-5640-4DD5-A11E-BAC774873488}"/>
          </ac:spMkLst>
        </pc:spChg>
        <pc:spChg chg="del mod">
          <ac:chgData name="Tiersch, Sari" userId="fcc3f360-e4e3-4974-92e5-404d5f702eb2" providerId="ADAL" clId="{7B555AC3-0332-4913-B062-D63EF83FD641}" dt="2020-10-20T18:13:39.648" v="1623" actId="478"/>
          <ac:spMkLst>
            <pc:docMk/>
            <pc:sldMk cId="1634713563" sldId="508"/>
            <ac:spMk id="12" creationId="{840122F2-EC5B-4162-8BFC-D72B322A575F}"/>
          </ac:spMkLst>
        </pc:spChg>
        <pc:spChg chg="del">
          <ac:chgData name="Tiersch, Sari" userId="fcc3f360-e4e3-4974-92e5-404d5f702eb2" providerId="ADAL" clId="{7B555AC3-0332-4913-B062-D63EF83FD641}" dt="2020-10-20T18:13:39.648" v="1623" actId="478"/>
          <ac:spMkLst>
            <pc:docMk/>
            <pc:sldMk cId="1634713563" sldId="508"/>
            <ac:spMk id="13" creationId="{A5520128-C771-4D1E-90EA-0A5C4A59AFFD}"/>
          </ac:spMkLst>
        </pc:spChg>
        <pc:spChg chg="del mod">
          <ac:chgData name="Tiersch, Sari" userId="fcc3f360-e4e3-4974-92e5-404d5f702eb2" providerId="ADAL" clId="{7B555AC3-0332-4913-B062-D63EF83FD641}" dt="2020-10-20T18:38:24.325" v="1863" actId="478"/>
          <ac:spMkLst>
            <pc:docMk/>
            <pc:sldMk cId="1634713563" sldId="508"/>
            <ac:spMk id="14" creationId="{8B009FF6-69A4-45AF-85F5-711F27D1A5CB}"/>
          </ac:spMkLst>
        </pc:spChg>
        <pc:spChg chg="ord">
          <ac:chgData name="Tiersch, Sari" userId="fcc3f360-e4e3-4974-92e5-404d5f702eb2" providerId="ADAL" clId="{7B555AC3-0332-4913-B062-D63EF83FD641}" dt="2020-10-20T18:38:48.780" v="1871" actId="26606"/>
          <ac:spMkLst>
            <pc:docMk/>
            <pc:sldMk cId="1634713563" sldId="508"/>
            <ac:spMk id="31" creationId="{5AD23B05-9611-4772-88BC-9503AFF51975}"/>
          </ac:spMkLst>
        </pc:spChg>
        <pc:spChg chg="add del">
          <ac:chgData name="Tiersch, Sari" userId="fcc3f360-e4e3-4974-92e5-404d5f702eb2" providerId="ADAL" clId="{7B555AC3-0332-4913-B062-D63EF83FD641}" dt="2020-10-21T22:55:07.921" v="11287" actId="700"/>
          <ac:spMkLst>
            <pc:docMk/>
            <pc:sldMk cId="1634713563" sldId="508"/>
            <ac:spMk id="36" creationId="{3741B58E-3B65-4A01-A276-975AB2CF8A08}"/>
          </ac:spMkLst>
        </pc:spChg>
        <pc:spChg chg="add del">
          <ac:chgData name="Tiersch, Sari" userId="fcc3f360-e4e3-4974-92e5-404d5f702eb2" providerId="ADAL" clId="{7B555AC3-0332-4913-B062-D63EF83FD641}" dt="2020-10-21T22:55:07.921" v="11287" actId="700"/>
          <ac:spMkLst>
            <pc:docMk/>
            <pc:sldMk cId="1634713563" sldId="508"/>
            <ac:spMk id="38" creationId="{7AAC67C3-831B-4AB1-A259-DFB839CAFAFC}"/>
          </ac:spMkLst>
        </pc:spChg>
        <pc:spChg chg="add del">
          <ac:chgData name="Tiersch, Sari" userId="fcc3f360-e4e3-4974-92e5-404d5f702eb2" providerId="ADAL" clId="{7B555AC3-0332-4913-B062-D63EF83FD641}" dt="2020-10-21T22:55:07.921" v="11287" actId="700"/>
          <ac:spMkLst>
            <pc:docMk/>
            <pc:sldMk cId="1634713563" sldId="508"/>
            <ac:spMk id="40" creationId="{054B3F04-9EAC-45C0-B3CE-0387EEA10A0C}"/>
          </ac:spMkLst>
        </pc:spChg>
        <pc:picChg chg="del">
          <ac:chgData name="Tiersch, Sari" userId="fcc3f360-e4e3-4974-92e5-404d5f702eb2" providerId="ADAL" clId="{7B555AC3-0332-4913-B062-D63EF83FD641}" dt="2020-10-20T18:37:00.001" v="1839" actId="478"/>
          <ac:picMkLst>
            <pc:docMk/>
            <pc:sldMk cId="1634713563" sldId="508"/>
            <ac:picMk id="6" creationId="{77BA15A0-2495-4721-8352-C90BBC004331}"/>
          </ac:picMkLst>
        </pc:picChg>
        <pc:picChg chg="add del">
          <ac:chgData name="Tiersch, Sari" userId="fcc3f360-e4e3-4974-92e5-404d5f702eb2" providerId="ADAL" clId="{7B555AC3-0332-4913-B062-D63EF83FD641}" dt="2020-10-21T23:04:11.155" v="11375" actId="478"/>
          <ac:picMkLst>
            <pc:docMk/>
            <pc:sldMk cId="1634713563" sldId="508"/>
            <ac:picMk id="6" creationId="{CE73F5CC-59D5-4340-B63D-ACFD787EFB4D}"/>
          </ac:picMkLst>
        </pc:picChg>
      </pc:sldChg>
      <pc:sldChg chg="addSp delSp modSp mod setBg modClrScheme delDesignElem chgLayout modNotesTx">
        <pc:chgData name="Tiersch, Sari" userId="fcc3f360-e4e3-4974-92e5-404d5f702eb2" providerId="ADAL" clId="{7B555AC3-0332-4913-B062-D63EF83FD641}" dt="2020-10-22T17:22:12.275" v="11939" actId="20577"/>
        <pc:sldMkLst>
          <pc:docMk/>
          <pc:sldMk cId="946834441" sldId="509"/>
        </pc:sldMkLst>
        <pc:spChg chg="add mod ord">
          <ac:chgData name="Tiersch, Sari" userId="fcc3f360-e4e3-4974-92e5-404d5f702eb2" providerId="ADAL" clId="{7B555AC3-0332-4913-B062-D63EF83FD641}" dt="2020-10-22T17:22:12.275" v="11939" actId="20577"/>
          <ac:spMkLst>
            <pc:docMk/>
            <pc:sldMk cId="946834441" sldId="509"/>
            <ac:spMk id="2" creationId="{8779CA63-C23E-4553-8E85-37F4E6A84EA4}"/>
          </ac:spMkLst>
        </pc:spChg>
        <pc:spChg chg="mod ord">
          <ac:chgData name="Tiersch, Sari" userId="fcc3f360-e4e3-4974-92e5-404d5f702eb2" providerId="ADAL" clId="{7B555AC3-0332-4913-B062-D63EF83FD641}" dt="2020-10-21T22:55:15.897" v="11290" actId="207"/>
          <ac:spMkLst>
            <pc:docMk/>
            <pc:sldMk cId="946834441" sldId="509"/>
            <ac:spMk id="3" creationId="{1E752126-A5BC-439A-AF1E-D303D6AC80F3}"/>
          </ac:spMkLst>
        </pc:spChg>
        <pc:spChg chg="mod ord">
          <ac:chgData name="Tiersch, Sari" userId="fcc3f360-e4e3-4974-92e5-404d5f702eb2" providerId="ADAL" clId="{7B555AC3-0332-4913-B062-D63EF83FD641}" dt="2020-10-21T22:55:07.921" v="11287" actId="700"/>
          <ac:spMkLst>
            <pc:docMk/>
            <pc:sldMk cId="946834441" sldId="509"/>
            <ac:spMk id="4" creationId="{EF84F0AF-90BC-4D93-9A04-7BE4B9A502C5}"/>
          </ac:spMkLst>
        </pc:spChg>
        <pc:spChg chg="del mod">
          <ac:chgData name="Tiersch, Sari" userId="fcc3f360-e4e3-4974-92e5-404d5f702eb2" providerId="ADAL" clId="{7B555AC3-0332-4913-B062-D63EF83FD641}" dt="2020-10-20T18:37:20.568" v="1847" actId="478"/>
          <ac:spMkLst>
            <pc:docMk/>
            <pc:sldMk cId="946834441" sldId="509"/>
            <ac:spMk id="5" creationId="{CEEC926A-5640-4DD5-A11E-BAC774873488}"/>
          </ac:spMkLst>
        </pc:spChg>
        <pc:spChg chg="add del">
          <ac:chgData name="Tiersch, Sari" userId="fcc3f360-e4e3-4974-92e5-404d5f702eb2" providerId="ADAL" clId="{7B555AC3-0332-4913-B062-D63EF83FD641}" dt="2020-10-21T23:04:13.013" v="11376" actId="478"/>
          <ac:spMkLst>
            <pc:docMk/>
            <pc:sldMk cId="946834441" sldId="509"/>
            <ac:spMk id="5" creationId="{E2AAC64A-EEB2-4DF0-A09C-CAD24D44E515}"/>
          </ac:spMkLst>
        </pc:spChg>
        <pc:spChg chg="del">
          <ac:chgData name="Tiersch, Sari" userId="fcc3f360-e4e3-4974-92e5-404d5f702eb2" providerId="ADAL" clId="{7B555AC3-0332-4913-B062-D63EF83FD641}" dt="2020-10-20T18:13:45.515" v="1624" actId="478"/>
          <ac:spMkLst>
            <pc:docMk/>
            <pc:sldMk cId="946834441" sldId="509"/>
            <ac:spMk id="12" creationId="{A9921918-1F5A-407C-9EED-26016238C752}"/>
          </ac:spMkLst>
        </pc:spChg>
        <pc:spChg chg="del">
          <ac:chgData name="Tiersch, Sari" userId="fcc3f360-e4e3-4974-92e5-404d5f702eb2" providerId="ADAL" clId="{7B555AC3-0332-4913-B062-D63EF83FD641}" dt="2020-10-20T18:13:45.515" v="1624" actId="478"/>
          <ac:spMkLst>
            <pc:docMk/>
            <pc:sldMk cId="946834441" sldId="509"/>
            <ac:spMk id="13" creationId="{6C28F2EE-C87E-490F-8AF8-73AB34343A71}"/>
          </ac:spMkLst>
        </pc:spChg>
        <pc:spChg chg="del mod">
          <ac:chgData name="Tiersch, Sari" userId="fcc3f360-e4e3-4974-92e5-404d5f702eb2" providerId="ADAL" clId="{7B555AC3-0332-4913-B062-D63EF83FD641}" dt="2020-10-20T18:37:20.568" v="1847" actId="478"/>
          <ac:spMkLst>
            <pc:docMk/>
            <pc:sldMk cId="946834441" sldId="509"/>
            <ac:spMk id="14" creationId="{F232AB54-E9A4-447A-96CF-78447C43303C}"/>
          </ac:spMkLst>
        </pc:spChg>
        <pc:spChg chg="ord">
          <ac:chgData name="Tiersch, Sari" userId="fcc3f360-e4e3-4974-92e5-404d5f702eb2" providerId="ADAL" clId="{7B555AC3-0332-4913-B062-D63EF83FD641}" dt="2020-10-20T18:38:52.550" v="1872" actId="26606"/>
          <ac:spMkLst>
            <pc:docMk/>
            <pc:sldMk cId="946834441" sldId="509"/>
            <ac:spMk id="31" creationId="{5AD23B05-9611-4772-88BC-9503AFF51975}"/>
          </ac:spMkLst>
        </pc:spChg>
        <pc:spChg chg="add del">
          <ac:chgData name="Tiersch, Sari" userId="fcc3f360-e4e3-4974-92e5-404d5f702eb2" providerId="ADAL" clId="{7B555AC3-0332-4913-B062-D63EF83FD641}" dt="2020-10-21T22:55:07.921" v="11287" actId="700"/>
          <ac:spMkLst>
            <pc:docMk/>
            <pc:sldMk cId="946834441" sldId="509"/>
            <ac:spMk id="36" creationId="{3741B58E-3B65-4A01-A276-975AB2CF8A08}"/>
          </ac:spMkLst>
        </pc:spChg>
        <pc:spChg chg="add del">
          <ac:chgData name="Tiersch, Sari" userId="fcc3f360-e4e3-4974-92e5-404d5f702eb2" providerId="ADAL" clId="{7B555AC3-0332-4913-B062-D63EF83FD641}" dt="2020-10-21T22:55:07.921" v="11287" actId="700"/>
          <ac:spMkLst>
            <pc:docMk/>
            <pc:sldMk cId="946834441" sldId="509"/>
            <ac:spMk id="38" creationId="{7AAC67C3-831B-4AB1-A259-DFB839CAFAFC}"/>
          </ac:spMkLst>
        </pc:spChg>
        <pc:spChg chg="add del">
          <ac:chgData name="Tiersch, Sari" userId="fcc3f360-e4e3-4974-92e5-404d5f702eb2" providerId="ADAL" clId="{7B555AC3-0332-4913-B062-D63EF83FD641}" dt="2020-10-21T22:55:07.921" v="11287" actId="700"/>
          <ac:spMkLst>
            <pc:docMk/>
            <pc:sldMk cId="946834441" sldId="509"/>
            <ac:spMk id="40" creationId="{054B3F04-9EAC-45C0-B3CE-0387EEA10A0C}"/>
          </ac:spMkLst>
        </pc:spChg>
        <pc:picChg chg="add del">
          <ac:chgData name="Tiersch, Sari" userId="fcc3f360-e4e3-4974-92e5-404d5f702eb2" providerId="ADAL" clId="{7B555AC3-0332-4913-B062-D63EF83FD641}" dt="2020-10-21T23:04:14.221" v="11377" actId="478"/>
          <ac:picMkLst>
            <pc:docMk/>
            <pc:sldMk cId="946834441" sldId="509"/>
            <ac:picMk id="6" creationId="{8CBDAC96-EDA7-423B-9731-83B0BE87EF49}"/>
          </ac:picMkLst>
        </pc:picChg>
        <pc:picChg chg="del">
          <ac:chgData name="Tiersch, Sari" userId="fcc3f360-e4e3-4974-92e5-404d5f702eb2" providerId="ADAL" clId="{7B555AC3-0332-4913-B062-D63EF83FD641}" dt="2020-10-20T18:37:20.568" v="1847" actId="478"/>
          <ac:picMkLst>
            <pc:docMk/>
            <pc:sldMk cId="946834441" sldId="509"/>
            <ac:picMk id="6" creationId="{E7364E5C-A1B2-49BF-9932-BBA6718528F3}"/>
          </ac:picMkLst>
        </pc:picChg>
      </pc:sldChg>
      <pc:sldChg chg="addSp delSp modSp mod setBg modClrScheme delDesignElem chgLayout modNotesTx">
        <pc:chgData name="Tiersch, Sari" userId="fcc3f360-e4e3-4974-92e5-404d5f702eb2" providerId="ADAL" clId="{7B555AC3-0332-4913-B062-D63EF83FD641}" dt="2020-10-23T11:24:25.772" v="13258" actId="20577"/>
        <pc:sldMkLst>
          <pc:docMk/>
          <pc:sldMk cId="3864231873" sldId="510"/>
        </pc:sldMkLst>
        <pc:spChg chg="add mod ord">
          <ac:chgData name="Tiersch, Sari" userId="fcc3f360-e4e3-4974-92e5-404d5f702eb2" providerId="ADAL" clId="{7B555AC3-0332-4913-B062-D63EF83FD641}" dt="2020-10-21T22:55:07.921" v="11287" actId="700"/>
          <ac:spMkLst>
            <pc:docMk/>
            <pc:sldMk cId="3864231873" sldId="510"/>
            <ac:spMk id="2" creationId="{92BCC173-8E41-4EA5-9B96-AB52877309ED}"/>
          </ac:spMkLst>
        </pc:spChg>
        <pc:spChg chg="mod ord">
          <ac:chgData name="Tiersch, Sari" userId="fcc3f360-e4e3-4974-92e5-404d5f702eb2" providerId="ADAL" clId="{7B555AC3-0332-4913-B062-D63EF83FD641}" dt="2020-10-21T22:55:18.575" v="11291" actId="207"/>
          <ac:spMkLst>
            <pc:docMk/>
            <pc:sldMk cId="3864231873" sldId="510"/>
            <ac:spMk id="3" creationId="{1E752126-A5BC-439A-AF1E-D303D6AC80F3}"/>
          </ac:spMkLst>
        </pc:spChg>
        <pc:spChg chg="mod ord">
          <ac:chgData name="Tiersch, Sari" userId="fcc3f360-e4e3-4974-92e5-404d5f702eb2" providerId="ADAL" clId="{7B555AC3-0332-4913-B062-D63EF83FD641}" dt="2020-10-21T22:55:07.921" v="11287" actId="700"/>
          <ac:spMkLst>
            <pc:docMk/>
            <pc:sldMk cId="3864231873" sldId="510"/>
            <ac:spMk id="4" creationId="{F364FE8D-E443-4F06-810B-64653E6E8EA3}"/>
          </ac:spMkLst>
        </pc:spChg>
        <pc:spChg chg="add del">
          <ac:chgData name="Tiersch, Sari" userId="fcc3f360-e4e3-4974-92e5-404d5f702eb2" providerId="ADAL" clId="{7B555AC3-0332-4913-B062-D63EF83FD641}" dt="2020-10-21T23:04:16.345" v="11378" actId="478"/>
          <ac:spMkLst>
            <pc:docMk/>
            <pc:sldMk cId="3864231873" sldId="510"/>
            <ac:spMk id="5" creationId="{69E850FB-146D-4F44-80F9-9144C7EC3EB7}"/>
          </ac:spMkLst>
        </pc:spChg>
        <pc:spChg chg="del mod">
          <ac:chgData name="Tiersch, Sari" userId="fcc3f360-e4e3-4974-92e5-404d5f702eb2" providerId="ADAL" clId="{7B555AC3-0332-4913-B062-D63EF83FD641}" dt="2020-10-20T18:37:36.479" v="1855" actId="478"/>
          <ac:spMkLst>
            <pc:docMk/>
            <pc:sldMk cId="3864231873" sldId="510"/>
            <ac:spMk id="5" creationId="{CEEC926A-5640-4DD5-A11E-BAC774873488}"/>
          </ac:spMkLst>
        </pc:spChg>
        <pc:spChg chg="del mod">
          <ac:chgData name="Tiersch, Sari" userId="fcc3f360-e4e3-4974-92e5-404d5f702eb2" providerId="ADAL" clId="{7B555AC3-0332-4913-B062-D63EF83FD641}" dt="2020-10-20T18:13:50.188" v="1626" actId="478"/>
          <ac:spMkLst>
            <pc:docMk/>
            <pc:sldMk cId="3864231873" sldId="510"/>
            <ac:spMk id="10" creationId="{3E9064E1-5D8A-406D-ABE6-CC517923F9B9}"/>
          </ac:spMkLst>
        </pc:spChg>
        <pc:spChg chg="del">
          <ac:chgData name="Tiersch, Sari" userId="fcc3f360-e4e3-4974-92e5-404d5f702eb2" providerId="ADAL" clId="{7B555AC3-0332-4913-B062-D63EF83FD641}" dt="2020-10-20T18:13:50.188" v="1626" actId="478"/>
          <ac:spMkLst>
            <pc:docMk/>
            <pc:sldMk cId="3864231873" sldId="510"/>
            <ac:spMk id="12" creationId="{FCEDAA47-5A74-4334-BE30-E5422616709F}"/>
          </ac:spMkLst>
        </pc:spChg>
        <pc:spChg chg="del mod">
          <ac:chgData name="Tiersch, Sari" userId="fcc3f360-e4e3-4974-92e5-404d5f702eb2" providerId="ADAL" clId="{7B555AC3-0332-4913-B062-D63EF83FD641}" dt="2020-10-20T18:37:36.479" v="1855" actId="478"/>
          <ac:spMkLst>
            <pc:docMk/>
            <pc:sldMk cId="3864231873" sldId="510"/>
            <ac:spMk id="14" creationId="{C6F1D58B-334B-4722-96E5-526B5AD582FB}"/>
          </ac:spMkLst>
        </pc:spChg>
        <pc:spChg chg="ord">
          <ac:chgData name="Tiersch, Sari" userId="fcc3f360-e4e3-4974-92e5-404d5f702eb2" providerId="ADAL" clId="{7B555AC3-0332-4913-B062-D63EF83FD641}" dt="2020-10-20T18:38:57.885" v="1873" actId="26606"/>
          <ac:spMkLst>
            <pc:docMk/>
            <pc:sldMk cId="3864231873" sldId="510"/>
            <ac:spMk id="31" creationId="{5AD23B05-9611-4772-88BC-9503AFF51975}"/>
          </ac:spMkLst>
        </pc:spChg>
        <pc:spChg chg="add del">
          <ac:chgData name="Tiersch, Sari" userId="fcc3f360-e4e3-4974-92e5-404d5f702eb2" providerId="ADAL" clId="{7B555AC3-0332-4913-B062-D63EF83FD641}" dt="2020-10-21T22:55:07.921" v="11287" actId="700"/>
          <ac:spMkLst>
            <pc:docMk/>
            <pc:sldMk cId="3864231873" sldId="510"/>
            <ac:spMk id="36" creationId="{3741B58E-3B65-4A01-A276-975AB2CF8A08}"/>
          </ac:spMkLst>
        </pc:spChg>
        <pc:spChg chg="add del">
          <ac:chgData name="Tiersch, Sari" userId="fcc3f360-e4e3-4974-92e5-404d5f702eb2" providerId="ADAL" clId="{7B555AC3-0332-4913-B062-D63EF83FD641}" dt="2020-10-21T22:55:07.921" v="11287" actId="700"/>
          <ac:spMkLst>
            <pc:docMk/>
            <pc:sldMk cId="3864231873" sldId="510"/>
            <ac:spMk id="38" creationId="{7AAC67C3-831B-4AB1-A259-DFB839CAFAFC}"/>
          </ac:spMkLst>
        </pc:spChg>
        <pc:spChg chg="add del">
          <ac:chgData name="Tiersch, Sari" userId="fcc3f360-e4e3-4974-92e5-404d5f702eb2" providerId="ADAL" clId="{7B555AC3-0332-4913-B062-D63EF83FD641}" dt="2020-10-21T22:55:07.921" v="11287" actId="700"/>
          <ac:spMkLst>
            <pc:docMk/>
            <pc:sldMk cId="3864231873" sldId="510"/>
            <ac:spMk id="40" creationId="{054B3F04-9EAC-45C0-B3CE-0387EEA10A0C}"/>
          </ac:spMkLst>
        </pc:spChg>
        <pc:picChg chg="del">
          <ac:chgData name="Tiersch, Sari" userId="fcc3f360-e4e3-4974-92e5-404d5f702eb2" providerId="ADAL" clId="{7B555AC3-0332-4913-B062-D63EF83FD641}" dt="2020-10-20T18:37:36.479" v="1855" actId="478"/>
          <ac:picMkLst>
            <pc:docMk/>
            <pc:sldMk cId="3864231873" sldId="510"/>
            <ac:picMk id="6" creationId="{EA22F892-1198-40B1-84DE-47782AB79390}"/>
          </ac:picMkLst>
        </pc:picChg>
        <pc:picChg chg="add del">
          <ac:chgData name="Tiersch, Sari" userId="fcc3f360-e4e3-4974-92e5-404d5f702eb2" providerId="ADAL" clId="{7B555AC3-0332-4913-B062-D63EF83FD641}" dt="2020-10-21T23:04:16.877" v="11379" actId="478"/>
          <ac:picMkLst>
            <pc:docMk/>
            <pc:sldMk cId="3864231873" sldId="510"/>
            <ac:picMk id="6" creationId="{F1864204-2F1B-4597-9497-176A7B7A9176}"/>
          </ac:picMkLst>
        </pc:picChg>
      </pc:sldChg>
      <pc:sldChg chg="addSp delSp modSp del mod setBg modClrScheme chgLayout modNotesTx">
        <pc:chgData name="Tiersch, Sari" userId="fcc3f360-e4e3-4974-92e5-404d5f702eb2" providerId="ADAL" clId="{7B555AC3-0332-4913-B062-D63EF83FD641}" dt="2020-10-21T21:14:07.988" v="8849" actId="47"/>
        <pc:sldMkLst>
          <pc:docMk/>
          <pc:sldMk cId="4255454988" sldId="511"/>
        </pc:sldMkLst>
        <pc:spChg chg="del mod">
          <ac:chgData name="Tiersch, Sari" userId="fcc3f360-e4e3-4974-92e5-404d5f702eb2" providerId="ADAL" clId="{7B555AC3-0332-4913-B062-D63EF83FD641}" dt="2020-10-20T18:54:43.403" v="2134" actId="478"/>
          <ac:spMkLst>
            <pc:docMk/>
            <pc:sldMk cId="4255454988" sldId="511"/>
            <ac:spMk id="2" creationId="{39EA666C-39FC-46C2-9D95-B1A5453D9577}"/>
          </ac:spMkLst>
        </pc:spChg>
        <pc:spChg chg="add del mod ord">
          <ac:chgData name="Tiersch, Sari" userId="fcc3f360-e4e3-4974-92e5-404d5f702eb2" providerId="ADAL" clId="{7B555AC3-0332-4913-B062-D63EF83FD641}" dt="2020-10-20T18:55:27.965" v="2162" actId="700"/>
          <ac:spMkLst>
            <pc:docMk/>
            <pc:sldMk cId="4255454988" sldId="511"/>
            <ac:spMk id="3" creationId="{52B5ACFA-2D79-4208-8C8F-E2EB9B349EEF}"/>
          </ac:spMkLst>
        </pc:spChg>
        <pc:spChg chg="add del">
          <ac:chgData name="Tiersch, Sari" userId="fcc3f360-e4e3-4974-92e5-404d5f702eb2" providerId="ADAL" clId="{7B555AC3-0332-4913-B062-D63EF83FD641}" dt="2020-10-21T19:47:47.346" v="8464" actId="478"/>
          <ac:spMkLst>
            <pc:docMk/>
            <pc:sldMk cId="4255454988" sldId="511"/>
            <ac:spMk id="3" creationId="{C2BA32DD-2743-456C-B32C-96166F4B5D8F}"/>
          </ac:spMkLst>
        </pc:spChg>
        <pc:spChg chg="add del mod ord">
          <ac:chgData name="Tiersch, Sari" userId="fcc3f360-e4e3-4974-92e5-404d5f702eb2" providerId="ADAL" clId="{7B555AC3-0332-4913-B062-D63EF83FD641}" dt="2020-10-20T18:55:27.764" v="2161" actId="22"/>
          <ac:spMkLst>
            <pc:docMk/>
            <pc:sldMk cId="4255454988" sldId="511"/>
            <ac:spMk id="5" creationId="{9212881A-E54C-499F-A23C-18FA0BE33502}"/>
          </ac:spMkLst>
        </pc:spChg>
        <pc:spChg chg="add del mod ord">
          <ac:chgData name="Tiersch, Sari" userId="fcc3f360-e4e3-4974-92e5-404d5f702eb2" providerId="ADAL" clId="{7B555AC3-0332-4913-B062-D63EF83FD641}" dt="2020-10-21T19:48:14.947" v="8468" actId="13926"/>
          <ac:spMkLst>
            <pc:docMk/>
            <pc:sldMk cId="4255454988" sldId="511"/>
            <ac:spMk id="8" creationId="{5E624FC0-AABD-4822-969D-39541686CC73}"/>
          </ac:spMkLst>
        </pc:spChg>
        <pc:spChg chg="add del mod ord">
          <ac:chgData name="Tiersch, Sari" userId="fcc3f360-e4e3-4974-92e5-404d5f702eb2" providerId="ADAL" clId="{7B555AC3-0332-4913-B062-D63EF83FD641}" dt="2020-10-21T19:47:46.883" v="8463" actId="26606"/>
          <ac:spMkLst>
            <pc:docMk/>
            <pc:sldMk cId="4255454988" sldId="511"/>
            <ac:spMk id="9" creationId="{2A50A51C-97D0-4087-8768-87A7A40A5E2E}"/>
          </ac:spMkLst>
        </pc:spChg>
        <pc:spChg chg="add del mod">
          <ac:chgData name="Tiersch, Sari" userId="fcc3f360-e4e3-4974-92e5-404d5f702eb2" providerId="ADAL" clId="{7B555AC3-0332-4913-B062-D63EF83FD641}" dt="2020-10-20T18:55:48.336" v="2176" actId="478"/>
          <ac:spMkLst>
            <pc:docMk/>
            <pc:sldMk cId="4255454988" sldId="511"/>
            <ac:spMk id="11" creationId="{AB4DBE74-F796-4EA1-8387-3A9F0A6D3B2F}"/>
          </ac:spMkLst>
        </pc:spChg>
        <pc:spChg chg="add del mod">
          <ac:chgData name="Tiersch, Sari" userId="fcc3f360-e4e3-4974-92e5-404d5f702eb2" providerId="ADAL" clId="{7B555AC3-0332-4913-B062-D63EF83FD641}" dt="2020-10-21T19:00:37.312" v="8027" actId="478"/>
          <ac:spMkLst>
            <pc:docMk/>
            <pc:sldMk cId="4255454988" sldId="511"/>
            <ac:spMk id="12" creationId="{D136A1DA-C7AA-4D56-A9F6-DF7E0FBCB423}"/>
          </ac:spMkLst>
        </pc:spChg>
        <pc:spChg chg="del">
          <ac:chgData name="Tiersch, Sari" userId="fcc3f360-e4e3-4974-92e5-404d5f702eb2" providerId="ADAL" clId="{7B555AC3-0332-4913-B062-D63EF83FD641}" dt="2020-10-20T18:14:05.183" v="1628" actId="478"/>
          <ac:spMkLst>
            <pc:docMk/>
            <pc:sldMk cId="4255454988" sldId="511"/>
            <ac:spMk id="20" creationId="{83753781-F701-4F7B-BD5D-BF1BEC1986DE}"/>
          </ac:spMkLst>
        </pc:spChg>
        <pc:spChg chg="add del">
          <ac:chgData name="Tiersch, Sari" userId="fcc3f360-e4e3-4974-92e5-404d5f702eb2" providerId="ADAL" clId="{7B555AC3-0332-4913-B062-D63EF83FD641}" dt="2020-10-20T18:56:02.620" v="2180" actId="26606"/>
          <ac:spMkLst>
            <pc:docMk/>
            <pc:sldMk cId="4255454988" sldId="511"/>
            <ac:spMk id="29" creationId="{600B5AE2-C5CC-499C-8F2D-249888BE22C2}"/>
          </ac:spMkLst>
        </pc:spChg>
        <pc:spChg chg="add del">
          <ac:chgData name="Tiersch, Sari" userId="fcc3f360-e4e3-4974-92e5-404d5f702eb2" providerId="ADAL" clId="{7B555AC3-0332-4913-B062-D63EF83FD641}" dt="2020-10-20T18:55:27.269" v="2158" actId="478"/>
          <ac:spMkLst>
            <pc:docMk/>
            <pc:sldMk cId="4255454988" sldId="511"/>
            <ac:spMk id="31" creationId="{5AD23B05-9611-4772-88BC-9503AFF51975}"/>
          </ac:spMkLst>
        </pc:spChg>
        <pc:spChg chg="del mod">
          <ac:chgData name="Tiersch, Sari" userId="fcc3f360-e4e3-4974-92e5-404d5f702eb2" providerId="ADAL" clId="{7B555AC3-0332-4913-B062-D63EF83FD641}" dt="2020-10-20T18:54:43.407" v="2136"/>
          <ac:spMkLst>
            <pc:docMk/>
            <pc:sldMk cId="4255454988" sldId="511"/>
            <ac:spMk id="32" creationId="{2716424F-8157-4D82-9284-45352920B9FA}"/>
          </ac:spMkLst>
        </pc:spChg>
        <pc:spChg chg="add del">
          <ac:chgData name="Tiersch, Sari" userId="fcc3f360-e4e3-4974-92e5-404d5f702eb2" providerId="ADAL" clId="{7B555AC3-0332-4913-B062-D63EF83FD641}" dt="2020-10-20T18:56:02.620" v="2180" actId="26606"/>
          <ac:spMkLst>
            <pc:docMk/>
            <pc:sldMk cId="4255454988" sldId="511"/>
            <ac:spMk id="34" creationId="{BA7A3698-B350-40E5-8475-9BCC41A089FC}"/>
          </ac:spMkLst>
        </pc:spChg>
        <pc:spChg chg="add del">
          <ac:chgData name="Tiersch, Sari" userId="fcc3f360-e4e3-4974-92e5-404d5f702eb2" providerId="ADAL" clId="{7B555AC3-0332-4913-B062-D63EF83FD641}" dt="2020-10-20T18:56:02.620" v="2180" actId="26606"/>
          <ac:spMkLst>
            <pc:docMk/>
            <pc:sldMk cId="4255454988" sldId="511"/>
            <ac:spMk id="38" creationId="{311973C2-EB8B-452A-A698-4A252FD3AE28}"/>
          </ac:spMkLst>
        </pc:spChg>
        <pc:spChg chg="add del">
          <ac:chgData name="Tiersch, Sari" userId="fcc3f360-e4e3-4974-92e5-404d5f702eb2" providerId="ADAL" clId="{7B555AC3-0332-4913-B062-D63EF83FD641}" dt="2020-10-20T18:56:02.620" v="2180" actId="26606"/>
          <ac:spMkLst>
            <pc:docMk/>
            <pc:sldMk cId="4255454988" sldId="511"/>
            <ac:spMk id="40" creationId="{10162E77-11AD-44A7-84EC-40C59EEFBD2E}"/>
          </ac:spMkLst>
        </pc:spChg>
        <pc:spChg chg="add del">
          <ac:chgData name="Tiersch, Sari" userId="fcc3f360-e4e3-4974-92e5-404d5f702eb2" providerId="ADAL" clId="{7B555AC3-0332-4913-B062-D63EF83FD641}" dt="2020-10-20T18:56:04.254" v="2182" actId="26606"/>
          <ac:spMkLst>
            <pc:docMk/>
            <pc:sldMk cId="4255454988" sldId="511"/>
            <ac:spMk id="44" creationId="{9556C5A8-AD7E-4CE7-87BE-9EA3B5E1786F}"/>
          </ac:spMkLst>
        </pc:spChg>
        <pc:spChg chg="add del">
          <ac:chgData name="Tiersch, Sari" userId="fcc3f360-e4e3-4974-92e5-404d5f702eb2" providerId="ADAL" clId="{7B555AC3-0332-4913-B062-D63EF83FD641}" dt="2020-10-20T18:56:04.254" v="2182" actId="26606"/>
          <ac:spMkLst>
            <pc:docMk/>
            <pc:sldMk cId="4255454988" sldId="511"/>
            <ac:spMk id="45" creationId="{7D379150-F6B4-45C8-BE10-6B278AD400EB}"/>
          </ac:spMkLst>
        </pc:spChg>
        <pc:spChg chg="add del">
          <ac:chgData name="Tiersch, Sari" userId="fcc3f360-e4e3-4974-92e5-404d5f702eb2" providerId="ADAL" clId="{7B555AC3-0332-4913-B062-D63EF83FD641}" dt="2020-10-20T18:56:04.254" v="2182" actId="26606"/>
          <ac:spMkLst>
            <pc:docMk/>
            <pc:sldMk cId="4255454988" sldId="511"/>
            <ac:spMk id="46" creationId="{5FFCF544-A370-4A5D-A95F-CA6E0E7191E6}"/>
          </ac:spMkLst>
        </pc:spChg>
        <pc:spChg chg="add del">
          <ac:chgData name="Tiersch, Sari" userId="fcc3f360-e4e3-4974-92e5-404d5f702eb2" providerId="ADAL" clId="{7B555AC3-0332-4913-B062-D63EF83FD641}" dt="2020-10-20T18:56:04.254" v="2182" actId="26606"/>
          <ac:spMkLst>
            <pc:docMk/>
            <pc:sldMk cId="4255454988" sldId="511"/>
            <ac:spMk id="48" creationId="{C33BF9DD-8A45-4EEE-B231-0A14D322E5F9}"/>
          </ac:spMkLst>
        </pc:spChg>
        <pc:spChg chg="add del">
          <ac:chgData name="Tiersch, Sari" userId="fcc3f360-e4e3-4974-92e5-404d5f702eb2" providerId="ADAL" clId="{7B555AC3-0332-4913-B062-D63EF83FD641}" dt="2020-10-20T18:56:04.254" v="2182" actId="26606"/>
          <ac:spMkLst>
            <pc:docMk/>
            <pc:sldMk cId="4255454988" sldId="511"/>
            <ac:spMk id="50" creationId="{D5FBCAC9-BD8B-4F3B-AD74-EF37D4211349}"/>
          </ac:spMkLst>
        </pc:spChg>
        <pc:spChg chg="add del">
          <ac:chgData name="Tiersch, Sari" userId="fcc3f360-e4e3-4974-92e5-404d5f702eb2" providerId="ADAL" clId="{7B555AC3-0332-4913-B062-D63EF83FD641}" dt="2020-10-21T19:01:00.108" v="8038" actId="26606"/>
          <ac:spMkLst>
            <pc:docMk/>
            <pc:sldMk cId="4255454988" sldId="511"/>
            <ac:spMk id="52" creationId="{600B5AE2-C5CC-499C-8F2D-249888BE22C2}"/>
          </ac:spMkLst>
        </pc:spChg>
        <pc:spChg chg="add del">
          <ac:chgData name="Tiersch, Sari" userId="fcc3f360-e4e3-4974-92e5-404d5f702eb2" providerId="ADAL" clId="{7B555AC3-0332-4913-B062-D63EF83FD641}" dt="2020-10-21T19:01:00.108" v="8038" actId="26606"/>
          <ac:spMkLst>
            <pc:docMk/>
            <pc:sldMk cId="4255454988" sldId="511"/>
            <ac:spMk id="53" creationId="{BA7A3698-B350-40E5-8475-9BCC41A089FC}"/>
          </ac:spMkLst>
        </pc:spChg>
        <pc:spChg chg="add del">
          <ac:chgData name="Tiersch, Sari" userId="fcc3f360-e4e3-4974-92e5-404d5f702eb2" providerId="ADAL" clId="{7B555AC3-0332-4913-B062-D63EF83FD641}" dt="2020-10-21T19:01:00.108" v="8038" actId="26606"/>
          <ac:spMkLst>
            <pc:docMk/>
            <pc:sldMk cId="4255454988" sldId="511"/>
            <ac:spMk id="55" creationId="{5CF81D86-BDBA-477C-B7DD-8D359BB9965B}"/>
          </ac:spMkLst>
        </pc:spChg>
        <pc:spChg chg="add del">
          <ac:chgData name="Tiersch, Sari" userId="fcc3f360-e4e3-4974-92e5-404d5f702eb2" providerId="ADAL" clId="{7B555AC3-0332-4913-B062-D63EF83FD641}" dt="2020-10-21T19:01:00.108" v="8038" actId="26606"/>
          <ac:spMkLst>
            <pc:docMk/>
            <pc:sldMk cId="4255454988" sldId="511"/>
            <ac:spMk id="57" creationId="{88AA064E-5F6E-4024-BC28-EDDC3DFC70E1}"/>
          </ac:spMkLst>
        </pc:spChg>
        <pc:spChg chg="add del">
          <ac:chgData name="Tiersch, Sari" userId="fcc3f360-e4e3-4974-92e5-404d5f702eb2" providerId="ADAL" clId="{7B555AC3-0332-4913-B062-D63EF83FD641}" dt="2020-10-21T19:01:00.108" v="8038" actId="26606"/>
          <ac:spMkLst>
            <pc:docMk/>
            <pc:sldMk cId="4255454988" sldId="511"/>
            <ac:spMk id="58" creationId="{03B29638-4838-4B9B-B9DB-96E542BAF3E6}"/>
          </ac:spMkLst>
        </pc:spChg>
        <pc:spChg chg="add del">
          <ac:chgData name="Tiersch, Sari" userId="fcc3f360-e4e3-4974-92e5-404d5f702eb2" providerId="ADAL" clId="{7B555AC3-0332-4913-B062-D63EF83FD641}" dt="2020-10-21T19:00:58.261" v="8033" actId="26606"/>
          <ac:spMkLst>
            <pc:docMk/>
            <pc:sldMk cId="4255454988" sldId="511"/>
            <ac:spMk id="63" creationId="{600B5AE2-C5CC-499C-8F2D-249888BE22C2}"/>
          </ac:spMkLst>
        </pc:spChg>
        <pc:spChg chg="add del">
          <ac:chgData name="Tiersch, Sari" userId="fcc3f360-e4e3-4974-92e5-404d5f702eb2" providerId="ADAL" clId="{7B555AC3-0332-4913-B062-D63EF83FD641}" dt="2020-10-21T19:00:58.261" v="8033" actId="26606"/>
          <ac:spMkLst>
            <pc:docMk/>
            <pc:sldMk cId="4255454988" sldId="511"/>
            <ac:spMk id="65" creationId="{BA7A3698-B350-40E5-8475-9BCC41A089FC}"/>
          </ac:spMkLst>
        </pc:spChg>
        <pc:spChg chg="add del">
          <ac:chgData name="Tiersch, Sari" userId="fcc3f360-e4e3-4974-92e5-404d5f702eb2" providerId="ADAL" clId="{7B555AC3-0332-4913-B062-D63EF83FD641}" dt="2020-10-21T19:00:58.261" v="8033" actId="26606"/>
          <ac:spMkLst>
            <pc:docMk/>
            <pc:sldMk cId="4255454988" sldId="511"/>
            <ac:spMk id="69" creationId="{311973C2-EB8B-452A-A698-4A252FD3AE28}"/>
          </ac:spMkLst>
        </pc:spChg>
        <pc:spChg chg="add del">
          <ac:chgData name="Tiersch, Sari" userId="fcc3f360-e4e3-4974-92e5-404d5f702eb2" providerId="ADAL" clId="{7B555AC3-0332-4913-B062-D63EF83FD641}" dt="2020-10-21T19:00:58.261" v="8033" actId="26606"/>
          <ac:spMkLst>
            <pc:docMk/>
            <pc:sldMk cId="4255454988" sldId="511"/>
            <ac:spMk id="71" creationId="{10162E77-11AD-44A7-84EC-40C59EEFBD2E}"/>
          </ac:spMkLst>
        </pc:spChg>
        <pc:spChg chg="add del">
          <ac:chgData name="Tiersch, Sari" userId="fcc3f360-e4e3-4974-92e5-404d5f702eb2" providerId="ADAL" clId="{7B555AC3-0332-4913-B062-D63EF83FD641}" dt="2020-10-21T19:00:58.950" v="8035" actId="26606"/>
          <ac:spMkLst>
            <pc:docMk/>
            <pc:sldMk cId="4255454988" sldId="511"/>
            <ac:spMk id="75" creationId="{600B5AE2-C5CC-499C-8F2D-249888BE22C2}"/>
          </ac:spMkLst>
        </pc:spChg>
        <pc:spChg chg="add del">
          <ac:chgData name="Tiersch, Sari" userId="fcc3f360-e4e3-4974-92e5-404d5f702eb2" providerId="ADAL" clId="{7B555AC3-0332-4913-B062-D63EF83FD641}" dt="2020-10-21T19:00:58.950" v="8035" actId="26606"/>
          <ac:spMkLst>
            <pc:docMk/>
            <pc:sldMk cId="4255454988" sldId="511"/>
            <ac:spMk id="76" creationId="{BA7A3698-B350-40E5-8475-9BCC41A089FC}"/>
          </ac:spMkLst>
        </pc:spChg>
        <pc:spChg chg="add del">
          <ac:chgData name="Tiersch, Sari" userId="fcc3f360-e4e3-4974-92e5-404d5f702eb2" providerId="ADAL" clId="{7B555AC3-0332-4913-B062-D63EF83FD641}" dt="2020-10-21T19:00:58.950" v="8035" actId="26606"/>
          <ac:spMkLst>
            <pc:docMk/>
            <pc:sldMk cId="4255454988" sldId="511"/>
            <ac:spMk id="78" creationId="{E32D3FD4-6F71-43DF-93B9-87279519C618}"/>
          </ac:spMkLst>
        </pc:spChg>
        <pc:spChg chg="add del">
          <ac:chgData name="Tiersch, Sari" userId="fcc3f360-e4e3-4974-92e5-404d5f702eb2" providerId="ADAL" clId="{7B555AC3-0332-4913-B062-D63EF83FD641}" dt="2020-10-21T19:00:58.950" v="8035" actId="26606"/>
          <ac:spMkLst>
            <pc:docMk/>
            <pc:sldMk cId="4255454988" sldId="511"/>
            <ac:spMk id="79" creationId="{36F207B4-66C3-4A76-8D54-C2871CF80983}"/>
          </ac:spMkLst>
        </pc:spChg>
        <pc:spChg chg="add del">
          <ac:chgData name="Tiersch, Sari" userId="fcc3f360-e4e3-4974-92e5-404d5f702eb2" providerId="ADAL" clId="{7B555AC3-0332-4913-B062-D63EF83FD641}" dt="2020-10-21T19:01:00.093" v="8037" actId="26606"/>
          <ac:spMkLst>
            <pc:docMk/>
            <pc:sldMk cId="4255454988" sldId="511"/>
            <ac:spMk id="81" creationId="{600B5AE2-C5CC-499C-8F2D-249888BE22C2}"/>
          </ac:spMkLst>
        </pc:spChg>
        <pc:spChg chg="add del">
          <ac:chgData name="Tiersch, Sari" userId="fcc3f360-e4e3-4974-92e5-404d5f702eb2" providerId="ADAL" clId="{7B555AC3-0332-4913-B062-D63EF83FD641}" dt="2020-10-21T19:01:00.093" v="8037" actId="26606"/>
          <ac:spMkLst>
            <pc:docMk/>
            <pc:sldMk cId="4255454988" sldId="511"/>
            <ac:spMk id="82" creationId="{BA7A3698-B350-40E5-8475-9BCC41A089FC}"/>
          </ac:spMkLst>
        </pc:spChg>
        <pc:spChg chg="add del">
          <ac:chgData name="Tiersch, Sari" userId="fcc3f360-e4e3-4974-92e5-404d5f702eb2" providerId="ADAL" clId="{7B555AC3-0332-4913-B062-D63EF83FD641}" dt="2020-10-21T19:01:00.093" v="8037" actId="26606"/>
          <ac:spMkLst>
            <pc:docMk/>
            <pc:sldMk cId="4255454988" sldId="511"/>
            <ac:spMk id="84" creationId="{311973C2-EB8B-452A-A698-4A252FD3AE28}"/>
          </ac:spMkLst>
        </pc:spChg>
        <pc:spChg chg="add del">
          <ac:chgData name="Tiersch, Sari" userId="fcc3f360-e4e3-4974-92e5-404d5f702eb2" providerId="ADAL" clId="{7B555AC3-0332-4913-B062-D63EF83FD641}" dt="2020-10-21T19:01:00.093" v="8037" actId="26606"/>
          <ac:spMkLst>
            <pc:docMk/>
            <pc:sldMk cId="4255454988" sldId="511"/>
            <ac:spMk id="85" creationId="{10162E77-11AD-44A7-84EC-40C59EEFBD2E}"/>
          </ac:spMkLst>
        </pc:spChg>
        <pc:spChg chg="add del">
          <ac:chgData name="Tiersch, Sari" userId="fcc3f360-e4e3-4974-92e5-404d5f702eb2" providerId="ADAL" clId="{7B555AC3-0332-4913-B062-D63EF83FD641}" dt="2020-10-21T19:47:15.288" v="8457" actId="26606"/>
          <ac:spMkLst>
            <pc:docMk/>
            <pc:sldMk cId="4255454988" sldId="511"/>
            <ac:spMk id="87" creationId="{600B5AE2-C5CC-499C-8F2D-249888BE22C2}"/>
          </ac:spMkLst>
        </pc:spChg>
        <pc:spChg chg="add del">
          <ac:chgData name="Tiersch, Sari" userId="fcc3f360-e4e3-4974-92e5-404d5f702eb2" providerId="ADAL" clId="{7B555AC3-0332-4913-B062-D63EF83FD641}" dt="2020-10-21T19:01:30.838" v="8050" actId="26606"/>
          <ac:spMkLst>
            <pc:docMk/>
            <pc:sldMk cId="4255454988" sldId="511"/>
            <ac:spMk id="88" creationId="{600B5AE2-C5CC-499C-8F2D-249888BE22C2}"/>
          </ac:spMkLst>
        </pc:spChg>
        <pc:spChg chg="add del">
          <ac:chgData name="Tiersch, Sari" userId="fcc3f360-e4e3-4974-92e5-404d5f702eb2" providerId="ADAL" clId="{7B555AC3-0332-4913-B062-D63EF83FD641}" dt="2020-10-21T19:01:30.838" v="8050" actId="26606"/>
          <ac:spMkLst>
            <pc:docMk/>
            <pc:sldMk cId="4255454988" sldId="511"/>
            <ac:spMk id="89" creationId="{BA7A3698-B350-40E5-8475-9BCC41A089FC}"/>
          </ac:spMkLst>
        </pc:spChg>
        <pc:spChg chg="add del">
          <ac:chgData name="Tiersch, Sari" userId="fcc3f360-e4e3-4974-92e5-404d5f702eb2" providerId="ADAL" clId="{7B555AC3-0332-4913-B062-D63EF83FD641}" dt="2020-10-21T19:01:30.838" v="8050" actId="26606"/>
          <ac:spMkLst>
            <pc:docMk/>
            <pc:sldMk cId="4255454988" sldId="511"/>
            <ac:spMk id="91" creationId="{5CF81D86-BDBA-477C-B7DD-8D359BB9965B}"/>
          </ac:spMkLst>
        </pc:spChg>
        <pc:spChg chg="add del">
          <ac:chgData name="Tiersch, Sari" userId="fcc3f360-e4e3-4974-92e5-404d5f702eb2" providerId="ADAL" clId="{7B555AC3-0332-4913-B062-D63EF83FD641}" dt="2020-10-21T19:01:30.838" v="8050" actId="26606"/>
          <ac:spMkLst>
            <pc:docMk/>
            <pc:sldMk cId="4255454988" sldId="511"/>
            <ac:spMk id="93" creationId="{88AA064E-5F6E-4024-BC28-EDDC3DFC70E1}"/>
          </ac:spMkLst>
        </pc:spChg>
        <pc:spChg chg="add del">
          <ac:chgData name="Tiersch, Sari" userId="fcc3f360-e4e3-4974-92e5-404d5f702eb2" providerId="ADAL" clId="{7B555AC3-0332-4913-B062-D63EF83FD641}" dt="2020-10-21T19:01:30.838" v="8050" actId="26606"/>
          <ac:spMkLst>
            <pc:docMk/>
            <pc:sldMk cId="4255454988" sldId="511"/>
            <ac:spMk id="94" creationId="{03B29638-4838-4B9B-B9DB-96E542BAF3E6}"/>
          </ac:spMkLst>
        </pc:spChg>
        <pc:spChg chg="add del">
          <ac:chgData name="Tiersch, Sari" userId="fcc3f360-e4e3-4974-92e5-404d5f702eb2" providerId="ADAL" clId="{7B555AC3-0332-4913-B062-D63EF83FD641}" dt="2020-10-21T19:47:17.309" v="8459" actId="26606"/>
          <ac:spMkLst>
            <pc:docMk/>
            <pc:sldMk cId="4255454988" sldId="511"/>
            <ac:spMk id="95" creationId="{10162E77-11AD-44A7-84EC-40C59EEFBD2E}"/>
          </ac:spMkLst>
        </pc:spChg>
        <pc:spChg chg="add del">
          <ac:chgData name="Tiersch, Sari" userId="fcc3f360-e4e3-4974-92e5-404d5f702eb2" providerId="ADAL" clId="{7B555AC3-0332-4913-B062-D63EF83FD641}" dt="2020-10-21T19:01:14.477" v="8041" actId="26606"/>
          <ac:spMkLst>
            <pc:docMk/>
            <pc:sldMk cId="4255454988" sldId="511"/>
            <ac:spMk id="99" creationId="{600B5AE2-C5CC-499C-8F2D-249888BE22C2}"/>
          </ac:spMkLst>
        </pc:spChg>
        <pc:spChg chg="add del">
          <ac:chgData name="Tiersch, Sari" userId="fcc3f360-e4e3-4974-92e5-404d5f702eb2" providerId="ADAL" clId="{7B555AC3-0332-4913-B062-D63EF83FD641}" dt="2020-10-21T19:01:14.477" v="8041" actId="26606"/>
          <ac:spMkLst>
            <pc:docMk/>
            <pc:sldMk cId="4255454988" sldId="511"/>
            <ac:spMk id="101" creationId="{BA7A3698-B350-40E5-8475-9BCC41A089FC}"/>
          </ac:spMkLst>
        </pc:spChg>
        <pc:spChg chg="add del">
          <ac:chgData name="Tiersch, Sari" userId="fcc3f360-e4e3-4974-92e5-404d5f702eb2" providerId="ADAL" clId="{7B555AC3-0332-4913-B062-D63EF83FD641}" dt="2020-10-21T19:01:14.477" v="8041" actId="26606"/>
          <ac:spMkLst>
            <pc:docMk/>
            <pc:sldMk cId="4255454988" sldId="511"/>
            <ac:spMk id="105" creationId="{5CF81D86-BDBA-477C-B7DD-8D359BB9965B}"/>
          </ac:spMkLst>
        </pc:spChg>
        <pc:spChg chg="add del">
          <ac:chgData name="Tiersch, Sari" userId="fcc3f360-e4e3-4974-92e5-404d5f702eb2" providerId="ADAL" clId="{7B555AC3-0332-4913-B062-D63EF83FD641}" dt="2020-10-21T19:01:14.477" v="8041" actId="26606"/>
          <ac:spMkLst>
            <pc:docMk/>
            <pc:sldMk cId="4255454988" sldId="511"/>
            <ac:spMk id="109" creationId="{88AA064E-5F6E-4024-BC28-EDDC3DFC70E1}"/>
          </ac:spMkLst>
        </pc:spChg>
        <pc:spChg chg="add del">
          <ac:chgData name="Tiersch, Sari" userId="fcc3f360-e4e3-4974-92e5-404d5f702eb2" providerId="ADAL" clId="{7B555AC3-0332-4913-B062-D63EF83FD641}" dt="2020-10-21T19:01:14.477" v="8041" actId="26606"/>
          <ac:spMkLst>
            <pc:docMk/>
            <pc:sldMk cId="4255454988" sldId="511"/>
            <ac:spMk id="111" creationId="{03B29638-4838-4B9B-B9DB-96E542BAF3E6}"/>
          </ac:spMkLst>
        </pc:spChg>
        <pc:spChg chg="add del">
          <ac:chgData name="Tiersch, Sari" userId="fcc3f360-e4e3-4974-92e5-404d5f702eb2" providerId="ADAL" clId="{7B555AC3-0332-4913-B062-D63EF83FD641}" dt="2020-10-21T19:01:15.713" v="8043" actId="26606"/>
          <ac:spMkLst>
            <pc:docMk/>
            <pc:sldMk cId="4255454988" sldId="511"/>
            <ac:spMk id="113" creationId="{600B5AE2-C5CC-499C-8F2D-249888BE22C2}"/>
          </ac:spMkLst>
        </pc:spChg>
        <pc:spChg chg="add del">
          <ac:chgData name="Tiersch, Sari" userId="fcc3f360-e4e3-4974-92e5-404d5f702eb2" providerId="ADAL" clId="{7B555AC3-0332-4913-B062-D63EF83FD641}" dt="2020-10-21T19:01:15.713" v="8043" actId="26606"/>
          <ac:spMkLst>
            <pc:docMk/>
            <pc:sldMk cId="4255454988" sldId="511"/>
            <ac:spMk id="114" creationId="{BA7A3698-B350-40E5-8475-9BCC41A089FC}"/>
          </ac:spMkLst>
        </pc:spChg>
        <pc:spChg chg="add del">
          <ac:chgData name="Tiersch, Sari" userId="fcc3f360-e4e3-4974-92e5-404d5f702eb2" providerId="ADAL" clId="{7B555AC3-0332-4913-B062-D63EF83FD641}" dt="2020-10-21T19:01:15.713" v="8043" actId="26606"/>
          <ac:spMkLst>
            <pc:docMk/>
            <pc:sldMk cId="4255454988" sldId="511"/>
            <ac:spMk id="116" creationId="{311973C2-EB8B-452A-A698-4A252FD3AE28}"/>
          </ac:spMkLst>
        </pc:spChg>
        <pc:spChg chg="add del">
          <ac:chgData name="Tiersch, Sari" userId="fcc3f360-e4e3-4974-92e5-404d5f702eb2" providerId="ADAL" clId="{7B555AC3-0332-4913-B062-D63EF83FD641}" dt="2020-10-21T19:01:15.713" v="8043" actId="26606"/>
          <ac:spMkLst>
            <pc:docMk/>
            <pc:sldMk cId="4255454988" sldId="511"/>
            <ac:spMk id="117" creationId="{10162E77-11AD-44A7-84EC-40C59EEFBD2E}"/>
          </ac:spMkLst>
        </pc:spChg>
        <pc:spChg chg="add del">
          <ac:chgData name="Tiersch, Sari" userId="fcc3f360-e4e3-4974-92e5-404d5f702eb2" providerId="ADAL" clId="{7B555AC3-0332-4913-B062-D63EF83FD641}" dt="2020-10-21T19:01:18.393" v="8045" actId="26606"/>
          <ac:spMkLst>
            <pc:docMk/>
            <pc:sldMk cId="4255454988" sldId="511"/>
            <ac:spMk id="120" creationId="{600B5AE2-C5CC-499C-8F2D-249888BE22C2}"/>
          </ac:spMkLst>
        </pc:spChg>
        <pc:spChg chg="add del">
          <ac:chgData name="Tiersch, Sari" userId="fcc3f360-e4e3-4974-92e5-404d5f702eb2" providerId="ADAL" clId="{7B555AC3-0332-4913-B062-D63EF83FD641}" dt="2020-10-21T19:01:18.393" v="8045" actId="26606"/>
          <ac:spMkLst>
            <pc:docMk/>
            <pc:sldMk cId="4255454988" sldId="511"/>
            <ac:spMk id="121" creationId="{BA7A3698-B350-40E5-8475-9BCC41A089FC}"/>
          </ac:spMkLst>
        </pc:spChg>
        <pc:spChg chg="add del">
          <ac:chgData name="Tiersch, Sari" userId="fcc3f360-e4e3-4974-92e5-404d5f702eb2" providerId="ADAL" clId="{7B555AC3-0332-4913-B062-D63EF83FD641}" dt="2020-10-21T19:01:18.393" v="8045" actId="26606"/>
          <ac:spMkLst>
            <pc:docMk/>
            <pc:sldMk cId="4255454988" sldId="511"/>
            <ac:spMk id="123" creationId="{5CF81D86-BDBA-477C-B7DD-8D359BB9965B}"/>
          </ac:spMkLst>
        </pc:spChg>
        <pc:spChg chg="add del">
          <ac:chgData name="Tiersch, Sari" userId="fcc3f360-e4e3-4974-92e5-404d5f702eb2" providerId="ADAL" clId="{7B555AC3-0332-4913-B062-D63EF83FD641}" dt="2020-10-21T19:01:18.393" v="8045" actId="26606"/>
          <ac:spMkLst>
            <pc:docMk/>
            <pc:sldMk cId="4255454988" sldId="511"/>
            <ac:spMk id="125" creationId="{88AA064E-5F6E-4024-BC28-EDDC3DFC70E1}"/>
          </ac:spMkLst>
        </pc:spChg>
        <pc:spChg chg="add del">
          <ac:chgData name="Tiersch, Sari" userId="fcc3f360-e4e3-4974-92e5-404d5f702eb2" providerId="ADAL" clId="{7B555AC3-0332-4913-B062-D63EF83FD641}" dt="2020-10-21T19:01:18.393" v="8045" actId="26606"/>
          <ac:spMkLst>
            <pc:docMk/>
            <pc:sldMk cId="4255454988" sldId="511"/>
            <ac:spMk id="126" creationId="{03B29638-4838-4B9B-B9DB-96E542BAF3E6}"/>
          </ac:spMkLst>
        </pc:spChg>
        <pc:spChg chg="add del">
          <ac:chgData name="Tiersch, Sari" userId="fcc3f360-e4e3-4974-92e5-404d5f702eb2" providerId="ADAL" clId="{7B555AC3-0332-4913-B062-D63EF83FD641}" dt="2020-10-21T19:01:23.844" v="8047" actId="26606"/>
          <ac:spMkLst>
            <pc:docMk/>
            <pc:sldMk cId="4255454988" sldId="511"/>
            <ac:spMk id="128" creationId="{7D379150-F6B4-45C8-BE10-6B278AD400EB}"/>
          </ac:spMkLst>
        </pc:spChg>
        <pc:spChg chg="add del">
          <ac:chgData name="Tiersch, Sari" userId="fcc3f360-e4e3-4974-92e5-404d5f702eb2" providerId="ADAL" clId="{7B555AC3-0332-4913-B062-D63EF83FD641}" dt="2020-10-21T19:01:23.844" v="8047" actId="26606"/>
          <ac:spMkLst>
            <pc:docMk/>
            <pc:sldMk cId="4255454988" sldId="511"/>
            <ac:spMk id="129" creationId="{5FFCF544-A370-4A5D-A95F-CA6E0E7191E6}"/>
          </ac:spMkLst>
        </pc:spChg>
        <pc:spChg chg="add del">
          <ac:chgData name="Tiersch, Sari" userId="fcc3f360-e4e3-4974-92e5-404d5f702eb2" providerId="ADAL" clId="{7B555AC3-0332-4913-B062-D63EF83FD641}" dt="2020-10-21T19:01:23.844" v="8047" actId="26606"/>
          <ac:spMkLst>
            <pc:docMk/>
            <pc:sldMk cId="4255454988" sldId="511"/>
            <ac:spMk id="131" creationId="{C33BF9DD-8A45-4EEE-B231-0A14D322E5F9}"/>
          </ac:spMkLst>
        </pc:spChg>
        <pc:spChg chg="add del">
          <ac:chgData name="Tiersch, Sari" userId="fcc3f360-e4e3-4974-92e5-404d5f702eb2" providerId="ADAL" clId="{7B555AC3-0332-4913-B062-D63EF83FD641}" dt="2020-10-21T19:01:23.844" v="8047" actId="26606"/>
          <ac:spMkLst>
            <pc:docMk/>
            <pc:sldMk cId="4255454988" sldId="511"/>
            <ac:spMk id="133" creationId="{D5FBCAC9-BD8B-4F3B-AD74-EF37D4211349}"/>
          </ac:spMkLst>
        </pc:spChg>
        <pc:spChg chg="add del">
          <ac:chgData name="Tiersch, Sari" userId="fcc3f360-e4e3-4974-92e5-404d5f702eb2" providerId="ADAL" clId="{7B555AC3-0332-4913-B062-D63EF83FD641}" dt="2020-10-21T19:01:23.844" v="8047" actId="26606"/>
          <ac:spMkLst>
            <pc:docMk/>
            <pc:sldMk cId="4255454988" sldId="511"/>
            <ac:spMk id="134" creationId="{9556C5A8-AD7E-4CE7-87BE-9EA3B5E1786F}"/>
          </ac:spMkLst>
        </pc:spChg>
        <pc:spChg chg="add del">
          <ac:chgData name="Tiersch, Sari" userId="fcc3f360-e4e3-4974-92e5-404d5f702eb2" providerId="ADAL" clId="{7B555AC3-0332-4913-B062-D63EF83FD641}" dt="2020-10-21T19:01:30.828" v="8049" actId="26606"/>
          <ac:spMkLst>
            <pc:docMk/>
            <pc:sldMk cId="4255454988" sldId="511"/>
            <ac:spMk id="136" creationId="{600B5AE2-C5CC-499C-8F2D-249888BE22C2}"/>
          </ac:spMkLst>
        </pc:spChg>
        <pc:spChg chg="add del">
          <ac:chgData name="Tiersch, Sari" userId="fcc3f360-e4e3-4974-92e5-404d5f702eb2" providerId="ADAL" clId="{7B555AC3-0332-4913-B062-D63EF83FD641}" dt="2020-10-21T19:01:30.828" v="8049" actId="26606"/>
          <ac:spMkLst>
            <pc:docMk/>
            <pc:sldMk cId="4255454988" sldId="511"/>
            <ac:spMk id="137" creationId="{BA7A3698-B350-40E5-8475-9BCC41A089FC}"/>
          </ac:spMkLst>
        </pc:spChg>
        <pc:spChg chg="add del">
          <ac:chgData name="Tiersch, Sari" userId="fcc3f360-e4e3-4974-92e5-404d5f702eb2" providerId="ADAL" clId="{7B555AC3-0332-4913-B062-D63EF83FD641}" dt="2020-10-21T19:01:30.828" v="8049" actId="26606"/>
          <ac:spMkLst>
            <pc:docMk/>
            <pc:sldMk cId="4255454988" sldId="511"/>
            <ac:spMk id="139" creationId="{5CF81D86-BDBA-477C-B7DD-8D359BB9965B}"/>
          </ac:spMkLst>
        </pc:spChg>
        <pc:spChg chg="add del">
          <ac:chgData name="Tiersch, Sari" userId="fcc3f360-e4e3-4974-92e5-404d5f702eb2" providerId="ADAL" clId="{7B555AC3-0332-4913-B062-D63EF83FD641}" dt="2020-10-21T19:01:30.828" v="8049" actId="26606"/>
          <ac:spMkLst>
            <pc:docMk/>
            <pc:sldMk cId="4255454988" sldId="511"/>
            <ac:spMk id="141" creationId="{88AA064E-5F6E-4024-BC28-EDDC3DFC70E1}"/>
          </ac:spMkLst>
        </pc:spChg>
        <pc:spChg chg="add del">
          <ac:chgData name="Tiersch, Sari" userId="fcc3f360-e4e3-4974-92e5-404d5f702eb2" providerId="ADAL" clId="{7B555AC3-0332-4913-B062-D63EF83FD641}" dt="2020-10-21T19:01:30.828" v="8049" actId="26606"/>
          <ac:spMkLst>
            <pc:docMk/>
            <pc:sldMk cId="4255454988" sldId="511"/>
            <ac:spMk id="142" creationId="{03B29638-4838-4B9B-B9DB-96E542BAF3E6}"/>
          </ac:spMkLst>
        </pc:spChg>
        <pc:spChg chg="add del">
          <ac:chgData name="Tiersch, Sari" userId="fcc3f360-e4e3-4974-92e5-404d5f702eb2" providerId="ADAL" clId="{7B555AC3-0332-4913-B062-D63EF83FD641}" dt="2020-10-21T19:47:46.883" v="8463" actId="26606"/>
          <ac:spMkLst>
            <pc:docMk/>
            <pc:sldMk cId="4255454988" sldId="511"/>
            <ac:spMk id="144" creationId="{600B5AE2-C5CC-499C-8F2D-249888BE22C2}"/>
          </ac:spMkLst>
        </pc:spChg>
        <pc:spChg chg="add del">
          <ac:chgData name="Tiersch, Sari" userId="fcc3f360-e4e3-4974-92e5-404d5f702eb2" providerId="ADAL" clId="{7B555AC3-0332-4913-B062-D63EF83FD641}" dt="2020-10-21T19:47:46.883" v="8463" actId="26606"/>
          <ac:spMkLst>
            <pc:docMk/>
            <pc:sldMk cId="4255454988" sldId="511"/>
            <ac:spMk id="145" creationId="{BA7A3698-B350-40E5-8475-9BCC41A089FC}"/>
          </ac:spMkLst>
        </pc:spChg>
        <pc:spChg chg="add del">
          <ac:chgData name="Tiersch, Sari" userId="fcc3f360-e4e3-4974-92e5-404d5f702eb2" providerId="ADAL" clId="{7B555AC3-0332-4913-B062-D63EF83FD641}" dt="2020-10-21T19:47:15.288" v="8457" actId="26606"/>
          <ac:spMkLst>
            <pc:docMk/>
            <pc:sldMk cId="4255454988" sldId="511"/>
            <ac:spMk id="148" creationId="{BA7A3698-B350-40E5-8475-9BCC41A089FC}"/>
          </ac:spMkLst>
        </pc:spChg>
        <pc:spChg chg="add del">
          <ac:chgData name="Tiersch, Sari" userId="fcc3f360-e4e3-4974-92e5-404d5f702eb2" providerId="ADAL" clId="{7B555AC3-0332-4913-B062-D63EF83FD641}" dt="2020-10-21T19:47:17.309" v="8459" actId="26606"/>
          <ac:spMkLst>
            <pc:docMk/>
            <pc:sldMk cId="4255454988" sldId="511"/>
            <ac:spMk id="151" creationId="{600B5AE2-C5CC-499C-8F2D-249888BE22C2}"/>
          </ac:spMkLst>
        </pc:spChg>
        <pc:spChg chg="add del">
          <ac:chgData name="Tiersch, Sari" userId="fcc3f360-e4e3-4974-92e5-404d5f702eb2" providerId="ADAL" clId="{7B555AC3-0332-4913-B062-D63EF83FD641}" dt="2020-10-21T19:47:17.309" v="8459" actId="26606"/>
          <ac:spMkLst>
            <pc:docMk/>
            <pc:sldMk cId="4255454988" sldId="511"/>
            <ac:spMk id="152" creationId="{BA7A3698-B350-40E5-8475-9BCC41A089FC}"/>
          </ac:spMkLst>
        </pc:spChg>
        <pc:spChg chg="add del">
          <ac:chgData name="Tiersch, Sari" userId="fcc3f360-e4e3-4974-92e5-404d5f702eb2" providerId="ADAL" clId="{7B555AC3-0332-4913-B062-D63EF83FD641}" dt="2020-10-21T19:47:17.309" v="8459" actId="26606"/>
          <ac:spMkLst>
            <pc:docMk/>
            <pc:sldMk cId="4255454988" sldId="511"/>
            <ac:spMk id="154" creationId="{311973C2-EB8B-452A-A698-4A252FD3AE28}"/>
          </ac:spMkLst>
        </pc:spChg>
        <pc:spChg chg="add del">
          <ac:chgData name="Tiersch, Sari" userId="fcc3f360-e4e3-4974-92e5-404d5f702eb2" providerId="ADAL" clId="{7B555AC3-0332-4913-B062-D63EF83FD641}" dt="2020-10-21T19:47:18.049" v="8461" actId="26606"/>
          <ac:spMkLst>
            <pc:docMk/>
            <pc:sldMk cId="4255454988" sldId="511"/>
            <ac:spMk id="156" creationId="{600B5AE2-C5CC-499C-8F2D-249888BE22C2}"/>
          </ac:spMkLst>
        </pc:spChg>
        <pc:spChg chg="add del">
          <ac:chgData name="Tiersch, Sari" userId="fcc3f360-e4e3-4974-92e5-404d5f702eb2" providerId="ADAL" clId="{7B555AC3-0332-4913-B062-D63EF83FD641}" dt="2020-10-21T19:47:18.049" v="8461" actId="26606"/>
          <ac:spMkLst>
            <pc:docMk/>
            <pc:sldMk cId="4255454988" sldId="511"/>
            <ac:spMk id="157" creationId="{BA7A3698-B350-40E5-8475-9BCC41A089FC}"/>
          </ac:spMkLst>
        </pc:spChg>
        <pc:spChg chg="add del">
          <ac:chgData name="Tiersch, Sari" userId="fcc3f360-e4e3-4974-92e5-404d5f702eb2" providerId="ADAL" clId="{7B555AC3-0332-4913-B062-D63EF83FD641}" dt="2020-10-21T19:47:18.049" v="8461" actId="26606"/>
          <ac:spMkLst>
            <pc:docMk/>
            <pc:sldMk cId="4255454988" sldId="511"/>
            <ac:spMk id="159" creationId="{5CF81D86-BDBA-477C-B7DD-8D359BB9965B}"/>
          </ac:spMkLst>
        </pc:spChg>
        <pc:spChg chg="add del">
          <ac:chgData name="Tiersch, Sari" userId="fcc3f360-e4e3-4974-92e5-404d5f702eb2" providerId="ADAL" clId="{7B555AC3-0332-4913-B062-D63EF83FD641}" dt="2020-10-21T19:47:18.049" v="8461" actId="26606"/>
          <ac:spMkLst>
            <pc:docMk/>
            <pc:sldMk cId="4255454988" sldId="511"/>
            <ac:spMk id="161" creationId="{88AA064E-5F6E-4024-BC28-EDDC3DFC70E1}"/>
          </ac:spMkLst>
        </pc:spChg>
        <pc:spChg chg="add del">
          <ac:chgData name="Tiersch, Sari" userId="fcc3f360-e4e3-4974-92e5-404d5f702eb2" providerId="ADAL" clId="{7B555AC3-0332-4913-B062-D63EF83FD641}" dt="2020-10-21T19:47:18.049" v="8461" actId="26606"/>
          <ac:spMkLst>
            <pc:docMk/>
            <pc:sldMk cId="4255454988" sldId="511"/>
            <ac:spMk id="162" creationId="{03B29638-4838-4B9B-B9DB-96E542BAF3E6}"/>
          </ac:spMkLst>
        </pc:spChg>
        <pc:spChg chg="add del">
          <ac:chgData name="Tiersch, Sari" userId="fcc3f360-e4e3-4974-92e5-404d5f702eb2" providerId="ADAL" clId="{7B555AC3-0332-4913-B062-D63EF83FD641}" dt="2020-10-21T19:47:46.883" v="8463" actId="26606"/>
          <ac:spMkLst>
            <pc:docMk/>
            <pc:sldMk cId="4255454988" sldId="511"/>
            <ac:spMk id="164" creationId="{600B5AE2-C5CC-499C-8F2D-249888BE22C2}"/>
          </ac:spMkLst>
        </pc:spChg>
        <pc:spChg chg="add del">
          <ac:chgData name="Tiersch, Sari" userId="fcc3f360-e4e3-4974-92e5-404d5f702eb2" providerId="ADAL" clId="{7B555AC3-0332-4913-B062-D63EF83FD641}" dt="2020-10-21T19:47:46.883" v="8463" actId="26606"/>
          <ac:spMkLst>
            <pc:docMk/>
            <pc:sldMk cId="4255454988" sldId="511"/>
            <ac:spMk id="165" creationId="{BA7A3698-B350-40E5-8475-9BCC41A089FC}"/>
          </ac:spMkLst>
        </pc:spChg>
        <pc:picChg chg="add del">
          <ac:chgData name="Tiersch, Sari" userId="fcc3f360-e4e3-4974-92e5-404d5f702eb2" providerId="ADAL" clId="{7B555AC3-0332-4913-B062-D63EF83FD641}" dt="2020-10-21T19:00:20.561" v="8026" actId="478"/>
          <ac:picMkLst>
            <pc:docMk/>
            <pc:sldMk cId="4255454988" sldId="511"/>
            <ac:picMk id="2" creationId="{C51C9B39-42A0-4DAD-BFB0-56E029A81FEC}"/>
          </ac:picMkLst>
        </pc:picChg>
        <pc:picChg chg="add del">
          <ac:chgData name="Tiersch, Sari" userId="fcc3f360-e4e3-4974-92e5-404d5f702eb2" providerId="ADAL" clId="{7B555AC3-0332-4913-B062-D63EF83FD641}" dt="2020-10-21T12:13:55.060" v="3918" actId="22"/>
          <ac:picMkLst>
            <pc:docMk/>
            <pc:sldMk cId="4255454988" sldId="511"/>
            <ac:picMk id="3" creationId="{E032D124-095D-4303-817F-A99D73FF30D2}"/>
          </ac:picMkLst>
        </pc:picChg>
        <pc:picChg chg="add del">
          <ac:chgData name="Tiersch, Sari" userId="fcc3f360-e4e3-4974-92e5-404d5f702eb2" providerId="ADAL" clId="{7B555AC3-0332-4913-B062-D63EF83FD641}" dt="2020-10-21T19:47:48.579" v="8465" actId="478"/>
          <ac:picMkLst>
            <pc:docMk/>
            <pc:sldMk cId="4255454988" sldId="511"/>
            <ac:picMk id="4" creationId="{720AC17E-FD5E-4AA9-8271-0BFE0EB4AC6D}"/>
          </ac:picMkLst>
        </pc:picChg>
        <pc:picChg chg="del">
          <ac:chgData name="Tiersch, Sari" userId="fcc3f360-e4e3-4974-92e5-404d5f702eb2" providerId="ADAL" clId="{7B555AC3-0332-4913-B062-D63EF83FD641}" dt="2020-10-20T18:14:05.183" v="1628" actId="478"/>
          <ac:picMkLst>
            <pc:docMk/>
            <pc:sldMk cId="4255454988" sldId="511"/>
            <ac:picMk id="4" creationId="{D419E42B-B62A-479B-AB2C-83D56D3E20FE}"/>
          </ac:picMkLst>
        </pc:picChg>
        <pc:picChg chg="add del mod ord">
          <ac:chgData name="Tiersch, Sari" userId="fcc3f360-e4e3-4974-92e5-404d5f702eb2" providerId="ADAL" clId="{7B555AC3-0332-4913-B062-D63EF83FD641}" dt="2020-10-20T18:55:42.718" v="2175" actId="21"/>
          <ac:picMkLst>
            <pc:docMk/>
            <pc:sldMk cId="4255454988" sldId="511"/>
            <ac:picMk id="7" creationId="{D434B0CF-A3F3-4734-8399-A7CB7CBA9012}"/>
          </ac:picMkLst>
        </pc:picChg>
        <pc:picChg chg="add del">
          <ac:chgData name="Tiersch, Sari" userId="fcc3f360-e4e3-4974-92e5-404d5f702eb2" providerId="ADAL" clId="{7B555AC3-0332-4913-B062-D63EF83FD641}" dt="2020-10-20T18:55:27.433" v="2159" actId="21"/>
          <ac:picMkLst>
            <pc:docMk/>
            <pc:sldMk cId="4255454988" sldId="511"/>
            <ac:picMk id="18" creationId="{57F70753-964A-4828-A048-B9BDCD253A44}"/>
          </ac:picMkLst>
        </pc:picChg>
        <pc:picChg chg="del">
          <ac:chgData name="Tiersch, Sari" userId="fcc3f360-e4e3-4974-92e5-404d5f702eb2" providerId="ADAL" clId="{7B555AC3-0332-4913-B062-D63EF83FD641}" dt="2020-10-20T18:55:56.538" v="2178" actId="478"/>
          <ac:picMkLst>
            <pc:docMk/>
            <pc:sldMk cId="4255454988" sldId="511"/>
            <ac:picMk id="22" creationId="{BFB719B0-7C20-44EB-9DA5-363C490402B4}"/>
          </ac:picMkLst>
        </pc:picChg>
        <pc:picChg chg="del">
          <ac:chgData name="Tiersch, Sari" userId="fcc3f360-e4e3-4974-92e5-404d5f702eb2" providerId="ADAL" clId="{7B555AC3-0332-4913-B062-D63EF83FD641}" dt="2020-10-20T18:55:56.538" v="2178" actId="478"/>
          <ac:picMkLst>
            <pc:docMk/>
            <pc:sldMk cId="4255454988" sldId="511"/>
            <ac:picMk id="23" creationId="{1E9822BF-3A7C-404A-B114-F6658583CD02}"/>
          </ac:picMkLst>
        </pc:picChg>
        <pc:picChg chg="del">
          <ac:chgData name="Tiersch, Sari" userId="fcc3f360-e4e3-4974-92e5-404d5f702eb2" providerId="ADAL" clId="{7B555AC3-0332-4913-B062-D63EF83FD641}" dt="2020-10-20T18:55:56.538" v="2178" actId="478"/>
          <ac:picMkLst>
            <pc:docMk/>
            <pc:sldMk cId="4255454988" sldId="511"/>
            <ac:picMk id="24" creationId="{05FB0969-CC1A-4230-B7DC-26ABB58A7CA9}"/>
          </ac:picMkLst>
        </pc:picChg>
        <pc:picChg chg="del">
          <ac:chgData name="Tiersch, Sari" userId="fcc3f360-e4e3-4974-92e5-404d5f702eb2" providerId="ADAL" clId="{7B555AC3-0332-4913-B062-D63EF83FD641}" dt="2020-10-20T18:55:56.538" v="2178" actId="478"/>
          <ac:picMkLst>
            <pc:docMk/>
            <pc:sldMk cId="4255454988" sldId="511"/>
            <ac:picMk id="25" creationId="{47EC925C-F4F1-4CB1-9C60-05EB4F27A7F6}"/>
          </ac:picMkLst>
        </pc:picChg>
        <pc:picChg chg="del">
          <ac:chgData name="Tiersch, Sari" userId="fcc3f360-e4e3-4974-92e5-404d5f702eb2" providerId="ADAL" clId="{7B555AC3-0332-4913-B062-D63EF83FD641}" dt="2020-10-20T18:55:56.538" v="2178" actId="478"/>
          <ac:picMkLst>
            <pc:docMk/>
            <pc:sldMk cId="4255454988" sldId="511"/>
            <ac:picMk id="26" creationId="{BB8D0FCD-8510-4288-84B5-0BAE19497155}"/>
          </ac:picMkLst>
        </pc:picChg>
        <pc:picChg chg="add mod ord">
          <ac:chgData name="Tiersch, Sari" userId="fcc3f360-e4e3-4974-92e5-404d5f702eb2" providerId="ADAL" clId="{7B555AC3-0332-4913-B062-D63EF83FD641}" dt="2020-10-21T19:47:46.883" v="8463" actId="26606"/>
          <ac:picMkLst>
            <pc:docMk/>
            <pc:sldMk cId="4255454988" sldId="511"/>
            <ac:picMk id="27" creationId="{82B83D12-62FB-456F-8912-C9236BBC69A5}"/>
          </ac:picMkLst>
        </pc:picChg>
        <pc:cxnChg chg="del">
          <ac:chgData name="Tiersch, Sari" userId="fcc3f360-e4e3-4974-92e5-404d5f702eb2" providerId="ADAL" clId="{7B555AC3-0332-4913-B062-D63EF83FD641}" dt="2020-10-20T18:54:33.432" v="2129" actId="478"/>
          <ac:cxnSpMkLst>
            <pc:docMk/>
            <pc:sldMk cId="4255454988" sldId="511"/>
            <ac:cxnSpMk id="6" creationId="{C57782BF-63AB-42A2-BF65-E939992AC388}"/>
          </ac:cxnSpMkLst>
        </pc:cxnChg>
        <pc:cxnChg chg="add del">
          <ac:chgData name="Tiersch, Sari" userId="fcc3f360-e4e3-4974-92e5-404d5f702eb2" providerId="ADAL" clId="{7B555AC3-0332-4913-B062-D63EF83FD641}" dt="2020-10-20T18:56:02.620" v="2180" actId="26606"/>
          <ac:cxnSpMkLst>
            <pc:docMk/>
            <pc:sldMk cId="4255454988" sldId="511"/>
            <ac:cxnSpMk id="36" creationId="{0AC655C7-EC94-4BE6-84C8-2F9EFBBB2789}"/>
          </ac:cxnSpMkLst>
        </pc:cxnChg>
        <pc:cxnChg chg="add del">
          <ac:chgData name="Tiersch, Sari" userId="fcc3f360-e4e3-4974-92e5-404d5f702eb2" providerId="ADAL" clId="{7B555AC3-0332-4913-B062-D63EF83FD641}" dt="2020-10-20T18:56:02.620" v="2180" actId="26606"/>
          <ac:cxnSpMkLst>
            <pc:docMk/>
            <pc:sldMk cId="4255454988" sldId="511"/>
            <ac:cxnSpMk id="42" creationId="{5AB158E9-1B40-4CD6-95F0-95CA11DF7B7A}"/>
          </ac:cxnSpMkLst>
        </pc:cxnChg>
        <pc:cxnChg chg="add del">
          <ac:chgData name="Tiersch, Sari" userId="fcc3f360-e4e3-4974-92e5-404d5f702eb2" providerId="ADAL" clId="{7B555AC3-0332-4913-B062-D63EF83FD641}" dt="2020-10-20T18:56:04.254" v="2182" actId="26606"/>
          <ac:cxnSpMkLst>
            <pc:docMk/>
            <pc:sldMk cId="4255454988" sldId="511"/>
            <ac:cxnSpMk id="47" creationId="{6EEB3B97-A638-498B-8083-54191CE71E01}"/>
          </ac:cxnSpMkLst>
        </pc:cxnChg>
        <pc:cxnChg chg="add del">
          <ac:chgData name="Tiersch, Sari" userId="fcc3f360-e4e3-4974-92e5-404d5f702eb2" providerId="ADAL" clId="{7B555AC3-0332-4913-B062-D63EF83FD641}" dt="2020-10-20T18:56:04.254" v="2182" actId="26606"/>
          <ac:cxnSpMkLst>
            <pc:docMk/>
            <pc:sldMk cId="4255454988" sldId="511"/>
            <ac:cxnSpMk id="49" creationId="{9020DCC9-F851-4562-BB20-1AB3C51BFD08}"/>
          </ac:cxnSpMkLst>
        </pc:cxnChg>
        <pc:cxnChg chg="add del">
          <ac:chgData name="Tiersch, Sari" userId="fcc3f360-e4e3-4974-92e5-404d5f702eb2" providerId="ADAL" clId="{7B555AC3-0332-4913-B062-D63EF83FD641}" dt="2020-10-21T19:01:00.108" v="8038" actId="26606"/>
          <ac:cxnSpMkLst>
            <pc:docMk/>
            <pc:sldMk cId="4255454988" sldId="511"/>
            <ac:cxnSpMk id="54" creationId="{0AC655C7-EC94-4BE6-84C8-2F9EFBBB2789}"/>
          </ac:cxnSpMkLst>
        </pc:cxnChg>
        <pc:cxnChg chg="add del">
          <ac:chgData name="Tiersch, Sari" userId="fcc3f360-e4e3-4974-92e5-404d5f702eb2" providerId="ADAL" clId="{7B555AC3-0332-4913-B062-D63EF83FD641}" dt="2020-10-21T19:01:00.108" v="8038" actId="26606"/>
          <ac:cxnSpMkLst>
            <pc:docMk/>
            <pc:sldMk cId="4255454988" sldId="511"/>
            <ac:cxnSpMk id="56" creationId="{C65F3E9C-EF11-4F8F-A621-399C7A3E6401}"/>
          </ac:cxnSpMkLst>
        </pc:cxnChg>
        <pc:cxnChg chg="add del">
          <ac:chgData name="Tiersch, Sari" userId="fcc3f360-e4e3-4974-92e5-404d5f702eb2" providerId="ADAL" clId="{7B555AC3-0332-4913-B062-D63EF83FD641}" dt="2020-10-21T19:00:58.261" v="8033" actId="26606"/>
          <ac:cxnSpMkLst>
            <pc:docMk/>
            <pc:sldMk cId="4255454988" sldId="511"/>
            <ac:cxnSpMk id="67" creationId="{0AC655C7-EC94-4BE6-84C8-2F9EFBBB2789}"/>
          </ac:cxnSpMkLst>
        </pc:cxnChg>
        <pc:cxnChg chg="add del">
          <ac:chgData name="Tiersch, Sari" userId="fcc3f360-e4e3-4974-92e5-404d5f702eb2" providerId="ADAL" clId="{7B555AC3-0332-4913-B062-D63EF83FD641}" dt="2020-10-21T19:00:58.261" v="8033" actId="26606"/>
          <ac:cxnSpMkLst>
            <pc:docMk/>
            <pc:sldMk cId="4255454988" sldId="511"/>
            <ac:cxnSpMk id="73" creationId="{5AB158E9-1B40-4CD6-95F0-95CA11DF7B7A}"/>
          </ac:cxnSpMkLst>
        </pc:cxnChg>
        <pc:cxnChg chg="add del">
          <ac:chgData name="Tiersch, Sari" userId="fcc3f360-e4e3-4974-92e5-404d5f702eb2" providerId="ADAL" clId="{7B555AC3-0332-4913-B062-D63EF83FD641}" dt="2020-10-21T19:00:58.950" v="8035" actId="26606"/>
          <ac:cxnSpMkLst>
            <pc:docMk/>
            <pc:sldMk cId="4255454988" sldId="511"/>
            <ac:cxnSpMk id="77" creationId="{0AC655C7-EC94-4BE6-84C8-2F9EFBBB2789}"/>
          </ac:cxnSpMkLst>
        </pc:cxnChg>
        <pc:cxnChg chg="add del">
          <ac:chgData name="Tiersch, Sari" userId="fcc3f360-e4e3-4974-92e5-404d5f702eb2" providerId="ADAL" clId="{7B555AC3-0332-4913-B062-D63EF83FD641}" dt="2020-10-21T19:01:00.093" v="8037" actId="26606"/>
          <ac:cxnSpMkLst>
            <pc:docMk/>
            <pc:sldMk cId="4255454988" sldId="511"/>
            <ac:cxnSpMk id="83" creationId="{0AC655C7-EC94-4BE6-84C8-2F9EFBBB2789}"/>
          </ac:cxnSpMkLst>
        </pc:cxnChg>
        <pc:cxnChg chg="add del">
          <ac:chgData name="Tiersch, Sari" userId="fcc3f360-e4e3-4974-92e5-404d5f702eb2" providerId="ADAL" clId="{7B555AC3-0332-4913-B062-D63EF83FD641}" dt="2020-10-21T19:01:00.093" v="8037" actId="26606"/>
          <ac:cxnSpMkLst>
            <pc:docMk/>
            <pc:sldMk cId="4255454988" sldId="511"/>
            <ac:cxnSpMk id="86" creationId="{5AB158E9-1B40-4CD6-95F0-95CA11DF7B7A}"/>
          </ac:cxnSpMkLst>
        </pc:cxnChg>
        <pc:cxnChg chg="add del">
          <ac:chgData name="Tiersch, Sari" userId="fcc3f360-e4e3-4974-92e5-404d5f702eb2" providerId="ADAL" clId="{7B555AC3-0332-4913-B062-D63EF83FD641}" dt="2020-10-21T19:01:30.838" v="8050" actId="26606"/>
          <ac:cxnSpMkLst>
            <pc:docMk/>
            <pc:sldMk cId="4255454988" sldId="511"/>
            <ac:cxnSpMk id="90" creationId="{0AC655C7-EC94-4BE6-84C8-2F9EFBBB2789}"/>
          </ac:cxnSpMkLst>
        </pc:cxnChg>
        <pc:cxnChg chg="add del">
          <ac:chgData name="Tiersch, Sari" userId="fcc3f360-e4e3-4974-92e5-404d5f702eb2" providerId="ADAL" clId="{7B555AC3-0332-4913-B062-D63EF83FD641}" dt="2020-10-21T19:01:30.838" v="8050" actId="26606"/>
          <ac:cxnSpMkLst>
            <pc:docMk/>
            <pc:sldMk cId="4255454988" sldId="511"/>
            <ac:cxnSpMk id="92" creationId="{C65F3E9C-EF11-4F8F-A621-399C7A3E6401}"/>
          </ac:cxnSpMkLst>
        </pc:cxnChg>
        <pc:cxnChg chg="add del">
          <ac:chgData name="Tiersch, Sari" userId="fcc3f360-e4e3-4974-92e5-404d5f702eb2" providerId="ADAL" clId="{7B555AC3-0332-4913-B062-D63EF83FD641}" dt="2020-10-21T19:47:17.309" v="8459" actId="26606"/>
          <ac:cxnSpMkLst>
            <pc:docMk/>
            <pc:sldMk cId="4255454988" sldId="511"/>
            <ac:cxnSpMk id="97" creationId="{5AB158E9-1B40-4CD6-95F0-95CA11DF7B7A}"/>
          </ac:cxnSpMkLst>
        </pc:cxnChg>
        <pc:cxnChg chg="add del">
          <ac:chgData name="Tiersch, Sari" userId="fcc3f360-e4e3-4974-92e5-404d5f702eb2" providerId="ADAL" clId="{7B555AC3-0332-4913-B062-D63EF83FD641}" dt="2020-10-21T19:01:14.477" v="8041" actId="26606"/>
          <ac:cxnSpMkLst>
            <pc:docMk/>
            <pc:sldMk cId="4255454988" sldId="511"/>
            <ac:cxnSpMk id="103" creationId="{0AC655C7-EC94-4BE6-84C8-2F9EFBBB2789}"/>
          </ac:cxnSpMkLst>
        </pc:cxnChg>
        <pc:cxnChg chg="add del">
          <ac:chgData name="Tiersch, Sari" userId="fcc3f360-e4e3-4974-92e5-404d5f702eb2" providerId="ADAL" clId="{7B555AC3-0332-4913-B062-D63EF83FD641}" dt="2020-10-21T19:01:14.477" v="8041" actId="26606"/>
          <ac:cxnSpMkLst>
            <pc:docMk/>
            <pc:sldMk cId="4255454988" sldId="511"/>
            <ac:cxnSpMk id="107" creationId="{C65F3E9C-EF11-4F8F-A621-399C7A3E6401}"/>
          </ac:cxnSpMkLst>
        </pc:cxnChg>
        <pc:cxnChg chg="add del">
          <ac:chgData name="Tiersch, Sari" userId="fcc3f360-e4e3-4974-92e5-404d5f702eb2" providerId="ADAL" clId="{7B555AC3-0332-4913-B062-D63EF83FD641}" dt="2020-10-21T19:01:15.713" v="8043" actId="26606"/>
          <ac:cxnSpMkLst>
            <pc:docMk/>
            <pc:sldMk cId="4255454988" sldId="511"/>
            <ac:cxnSpMk id="115" creationId="{0AC655C7-EC94-4BE6-84C8-2F9EFBBB2789}"/>
          </ac:cxnSpMkLst>
        </pc:cxnChg>
        <pc:cxnChg chg="add del">
          <ac:chgData name="Tiersch, Sari" userId="fcc3f360-e4e3-4974-92e5-404d5f702eb2" providerId="ADAL" clId="{7B555AC3-0332-4913-B062-D63EF83FD641}" dt="2020-10-21T19:01:15.713" v="8043" actId="26606"/>
          <ac:cxnSpMkLst>
            <pc:docMk/>
            <pc:sldMk cId="4255454988" sldId="511"/>
            <ac:cxnSpMk id="118" creationId="{5AB158E9-1B40-4CD6-95F0-95CA11DF7B7A}"/>
          </ac:cxnSpMkLst>
        </pc:cxnChg>
        <pc:cxnChg chg="add del">
          <ac:chgData name="Tiersch, Sari" userId="fcc3f360-e4e3-4974-92e5-404d5f702eb2" providerId="ADAL" clId="{7B555AC3-0332-4913-B062-D63EF83FD641}" dt="2020-10-21T19:01:18.393" v="8045" actId="26606"/>
          <ac:cxnSpMkLst>
            <pc:docMk/>
            <pc:sldMk cId="4255454988" sldId="511"/>
            <ac:cxnSpMk id="122" creationId="{0AC655C7-EC94-4BE6-84C8-2F9EFBBB2789}"/>
          </ac:cxnSpMkLst>
        </pc:cxnChg>
        <pc:cxnChg chg="add del">
          <ac:chgData name="Tiersch, Sari" userId="fcc3f360-e4e3-4974-92e5-404d5f702eb2" providerId="ADAL" clId="{7B555AC3-0332-4913-B062-D63EF83FD641}" dt="2020-10-21T19:01:18.393" v="8045" actId="26606"/>
          <ac:cxnSpMkLst>
            <pc:docMk/>
            <pc:sldMk cId="4255454988" sldId="511"/>
            <ac:cxnSpMk id="124" creationId="{C65F3E9C-EF11-4F8F-A621-399C7A3E6401}"/>
          </ac:cxnSpMkLst>
        </pc:cxnChg>
        <pc:cxnChg chg="add del">
          <ac:chgData name="Tiersch, Sari" userId="fcc3f360-e4e3-4974-92e5-404d5f702eb2" providerId="ADAL" clId="{7B555AC3-0332-4913-B062-D63EF83FD641}" dt="2020-10-21T19:01:23.844" v="8047" actId="26606"/>
          <ac:cxnSpMkLst>
            <pc:docMk/>
            <pc:sldMk cId="4255454988" sldId="511"/>
            <ac:cxnSpMk id="130" creationId="{6EEB3B97-A638-498B-8083-54191CE71E01}"/>
          </ac:cxnSpMkLst>
        </pc:cxnChg>
        <pc:cxnChg chg="add del">
          <ac:chgData name="Tiersch, Sari" userId="fcc3f360-e4e3-4974-92e5-404d5f702eb2" providerId="ADAL" clId="{7B555AC3-0332-4913-B062-D63EF83FD641}" dt="2020-10-21T19:01:23.844" v="8047" actId="26606"/>
          <ac:cxnSpMkLst>
            <pc:docMk/>
            <pc:sldMk cId="4255454988" sldId="511"/>
            <ac:cxnSpMk id="132" creationId="{9020DCC9-F851-4562-BB20-1AB3C51BFD08}"/>
          </ac:cxnSpMkLst>
        </pc:cxnChg>
        <pc:cxnChg chg="add del">
          <ac:chgData name="Tiersch, Sari" userId="fcc3f360-e4e3-4974-92e5-404d5f702eb2" providerId="ADAL" clId="{7B555AC3-0332-4913-B062-D63EF83FD641}" dt="2020-10-21T19:01:30.828" v="8049" actId="26606"/>
          <ac:cxnSpMkLst>
            <pc:docMk/>
            <pc:sldMk cId="4255454988" sldId="511"/>
            <ac:cxnSpMk id="138" creationId="{0AC655C7-EC94-4BE6-84C8-2F9EFBBB2789}"/>
          </ac:cxnSpMkLst>
        </pc:cxnChg>
        <pc:cxnChg chg="add del">
          <ac:chgData name="Tiersch, Sari" userId="fcc3f360-e4e3-4974-92e5-404d5f702eb2" providerId="ADAL" clId="{7B555AC3-0332-4913-B062-D63EF83FD641}" dt="2020-10-21T19:01:30.828" v="8049" actId="26606"/>
          <ac:cxnSpMkLst>
            <pc:docMk/>
            <pc:sldMk cId="4255454988" sldId="511"/>
            <ac:cxnSpMk id="140" creationId="{C65F3E9C-EF11-4F8F-A621-399C7A3E6401}"/>
          </ac:cxnSpMkLst>
        </pc:cxnChg>
        <pc:cxnChg chg="add del">
          <ac:chgData name="Tiersch, Sari" userId="fcc3f360-e4e3-4974-92e5-404d5f702eb2" providerId="ADAL" clId="{7B555AC3-0332-4913-B062-D63EF83FD641}" dt="2020-10-21T19:47:46.883" v="8463" actId="26606"/>
          <ac:cxnSpMkLst>
            <pc:docMk/>
            <pc:sldMk cId="4255454988" sldId="511"/>
            <ac:cxnSpMk id="146" creationId="{0AC655C7-EC94-4BE6-84C8-2F9EFBBB2789}"/>
          </ac:cxnSpMkLst>
        </pc:cxnChg>
        <pc:cxnChg chg="add del">
          <ac:chgData name="Tiersch, Sari" userId="fcc3f360-e4e3-4974-92e5-404d5f702eb2" providerId="ADAL" clId="{7B555AC3-0332-4913-B062-D63EF83FD641}" dt="2020-10-21T19:47:15.288" v="8457" actId="26606"/>
          <ac:cxnSpMkLst>
            <pc:docMk/>
            <pc:sldMk cId="4255454988" sldId="511"/>
            <ac:cxnSpMk id="149" creationId="{0AC655C7-EC94-4BE6-84C8-2F9EFBBB2789}"/>
          </ac:cxnSpMkLst>
        </pc:cxnChg>
        <pc:cxnChg chg="add del">
          <ac:chgData name="Tiersch, Sari" userId="fcc3f360-e4e3-4974-92e5-404d5f702eb2" providerId="ADAL" clId="{7B555AC3-0332-4913-B062-D63EF83FD641}" dt="2020-10-21T19:47:17.309" v="8459" actId="26606"/>
          <ac:cxnSpMkLst>
            <pc:docMk/>
            <pc:sldMk cId="4255454988" sldId="511"/>
            <ac:cxnSpMk id="153" creationId="{0AC655C7-EC94-4BE6-84C8-2F9EFBBB2789}"/>
          </ac:cxnSpMkLst>
        </pc:cxnChg>
        <pc:cxnChg chg="add del">
          <ac:chgData name="Tiersch, Sari" userId="fcc3f360-e4e3-4974-92e5-404d5f702eb2" providerId="ADAL" clId="{7B555AC3-0332-4913-B062-D63EF83FD641}" dt="2020-10-21T19:47:18.049" v="8461" actId="26606"/>
          <ac:cxnSpMkLst>
            <pc:docMk/>
            <pc:sldMk cId="4255454988" sldId="511"/>
            <ac:cxnSpMk id="158" creationId="{0AC655C7-EC94-4BE6-84C8-2F9EFBBB2789}"/>
          </ac:cxnSpMkLst>
        </pc:cxnChg>
        <pc:cxnChg chg="add del">
          <ac:chgData name="Tiersch, Sari" userId="fcc3f360-e4e3-4974-92e5-404d5f702eb2" providerId="ADAL" clId="{7B555AC3-0332-4913-B062-D63EF83FD641}" dt="2020-10-21T19:47:18.049" v="8461" actId="26606"/>
          <ac:cxnSpMkLst>
            <pc:docMk/>
            <pc:sldMk cId="4255454988" sldId="511"/>
            <ac:cxnSpMk id="160" creationId="{C65F3E9C-EF11-4F8F-A621-399C7A3E6401}"/>
          </ac:cxnSpMkLst>
        </pc:cxnChg>
        <pc:cxnChg chg="add del">
          <ac:chgData name="Tiersch, Sari" userId="fcc3f360-e4e3-4974-92e5-404d5f702eb2" providerId="ADAL" clId="{7B555AC3-0332-4913-B062-D63EF83FD641}" dt="2020-10-21T19:47:46.883" v="8463" actId="26606"/>
          <ac:cxnSpMkLst>
            <pc:docMk/>
            <pc:sldMk cId="4255454988" sldId="511"/>
            <ac:cxnSpMk id="166" creationId="{0AC655C7-EC94-4BE6-84C8-2F9EFBBB2789}"/>
          </ac:cxnSpMkLst>
        </pc:cxnChg>
      </pc:sldChg>
      <pc:sldChg chg="addSp delSp modSp del mod">
        <pc:chgData name="Tiersch, Sari" userId="fcc3f360-e4e3-4974-92e5-404d5f702eb2" providerId="ADAL" clId="{7B555AC3-0332-4913-B062-D63EF83FD641}" dt="2020-10-20T18:57:53.784" v="2219" actId="47"/>
        <pc:sldMkLst>
          <pc:docMk/>
          <pc:sldMk cId="2937029039" sldId="512"/>
        </pc:sldMkLst>
        <pc:spChg chg="mod">
          <ac:chgData name="Tiersch, Sari" userId="fcc3f360-e4e3-4974-92e5-404d5f702eb2" providerId="ADAL" clId="{7B555AC3-0332-4913-B062-D63EF83FD641}" dt="2020-10-20T18:57:40.217" v="2214" actId="21"/>
          <ac:spMkLst>
            <pc:docMk/>
            <pc:sldMk cId="2937029039" sldId="512"/>
            <ac:spMk id="17" creationId="{FFF7D016-7659-4385-8152-30C6400C6CE6}"/>
          </ac:spMkLst>
        </pc:spChg>
        <pc:spChg chg="add del mod">
          <ac:chgData name="Tiersch, Sari" userId="fcc3f360-e4e3-4974-92e5-404d5f702eb2" providerId="ADAL" clId="{7B555AC3-0332-4913-B062-D63EF83FD641}" dt="2020-10-20T18:14:45.528" v="1635" actId="478"/>
          <ac:spMkLst>
            <pc:docMk/>
            <pc:sldMk cId="2937029039" sldId="512"/>
            <ac:spMk id="20" creationId="{5FC55FBB-CC04-4679-8F51-1D2B3E0C5DE0}"/>
          </ac:spMkLst>
        </pc:spChg>
        <pc:spChg chg="del mod">
          <ac:chgData name="Tiersch, Sari" userId="fcc3f360-e4e3-4974-92e5-404d5f702eb2" providerId="ADAL" clId="{7B555AC3-0332-4913-B062-D63EF83FD641}" dt="2020-10-20T18:57:35.706" v="2212"/>
          <ac:spMkLst>
            <pc:docMk/>
            <pc:sldMk cId="2937029039" sldId="512"/>
            <ac:spMk id="32" creationId="{2716424F-8157-4D82-9284-45352920B9FA}"/>
          </ac:spMkLst>
        </pc:spChg>
      </pc:sldChg>
      <pc:sldChg chg="delSp modSp del mod">
        <pc:chgData name="Tiersch, Sari" userId="fcc3f360-e4e3-4974-92e5-404d5f702eb2" providerId="ADAL" clId="{7B555AC3-0332-4913-B062-D63EF83FD641}" dt="2020-10-20T19:00:46.103" v="2436" actId="47"/>
        <pc:sldMkLst>
          <pc:docMk/>
          <pc:sldMk cId="7505358" sldId="513"/>
        </pc:sldMkLst>
        <pc:spChg chg="del">
          <ac:chgData name="Tiersch, Sari" userId="fcc3f360-e4e3-4974-92e5-404d5f702eb2" providerId="ADAL" clId="{7B555AC3-0332-4913-B062-D63EF83FD641}" dt="2020-10-20T18:14:47.648" v="1636" actId="478"/>
          <ac:spMkLst>
            <pc:docMk/>
            <pc:sldMk cId="7505358" sldId="513"/>
            <ac:spMk id="20" creationId="{F5641B71-E8FE-43BA-A67A-8CB138DFBEB2}"/>
          </ac:spMkLst>
        </pc:spChg>
        <pc:spChg chg="del mod">
          <ac:chgData name="Tiersch, Sari" userId="fcc3f360-e4e3-4974-92e5-404d5f702eb2" providerId="ADAL" clId="{7B555AC3-0332-4913-B062-D63EF83FD641}" dt="2020-10-20T19:00:20.971" v="2426"/>
          <ac:spMkLst>
            <pc:docMk/>
            <pc:sldMk cId="7505358" sldId="513"/>
            <ac:spMk id="32" creationId="{2716424F-8157-4D82-9284-45352920B9FA}"/>
          </ac:spMkLst>
        </pc:spChg>
        <pc:picChg chg="del">
          <ac:chgData name="Tiersch, Sari" userId="fcc3f360-e4e3-4974-92e5-404d5f702eb2" providerId="ADAL" clId="{7B555AC3-0332-4913-B062-D63EF83FD641}" dt="2020-10-20T19:00:37.585" v="2432" actId="21"/>
          <ac:picMkLst>
            <pc:docMk/>
            <pc:sldMk cId="7505358" sldId="513"/>
            <ac:picMk id="19" creationId="{DE2BF590-0101-47D5-B389-43122BE49238}"/>
          </ac:picMkLst>
        </pc:picChg>
      </pc:sldChg>
      <pc:sldChg chg="delSp modSp del mod">
        <pc:chgData name="Tiersch, Sari" userId="fcc3f360-e4e3-4974-92e5-404d5f702eb2" providerId="ADAL" clId="{7B555AC3-0332-4913-B062-D63EF83FD641}" dt="2020-10-20T19:01:24.925" v="2453" actId="47"/>
        <pc:sldMkLst>
          <pc:docMk/>
          <pc:sldMk cId="2283218122" sldId="514"/>
        </pc:sldMkLst>
        <pc:spChg chg="mod">
          <ac:chgData name="Tiersch, Sari" userId="fcc3f360-e4e3-4974-92e5-404d5f702eb2" providerId="ADAL" clId="{7B555AC3-0332-4913-B062-D63EF83FD641}" dt="2020-10-20T19:01:09.446" v="2444" actId="21"/>
          <ac:spMkLst>
            <pc:docMk/>
            <pc:sldMk cId="2283218122" sldId="514"/>
            <ac:spMk id="17" creationId="{7EEE20B0-DC55-45BE-B4D6-9F08DE8FDFFE}"/>
          </ac:spMkLst>
        </pc:spChg>
        <pc:spChg chg="del">
          <ac:chgData name="Tiersch, Sari" userId="fcc3f360-e4e3-4974-92e5-404d5f702eb2" providerId="ADAL" clId="{7B555AC3-0332-4913-B062-D63EF83FD641}" dt="2020-10-20T18:14:49.754" v="1637" actId="478"/>
          <ac:spMkLst>
            <pc:docMk/>
            <pc:sldMk cId="2283218122" sldId="514"/>
            <ac:spMk id="20" creationId="{B404CD79-1DD3-4733-9A2D-91D28AF2F8FB}"/>
          </ac:spMkLst>
        </pc:spChg>
        <pc:spChg chg="del mod">
          <ac:chgData name="Tiersch, Sari" userId="fcc3f360-e4e3-4974-92e5-404d5f702eb2" providerId="ADAL" clId="{7B555AC3-0332-4913-B062-D63EF83FD641}" dt="2020-10-20T19:01:02.818" v="2440"/>
          <ac:spMkLst>
            <pc:docMk/>
            <pc:sldMk cId="2283218122" sldId="514"/>
            <ac:spMk id="32" creationId="{2716424F-8157-4D82-9284-45352920B9FA}"/>
          </ac:spMkLst>
        </pc:spChg>
        <pc:picChg chg="del">
          <ac:chgData name="Tiersch, Sari" userId="fcc3f360-e4e3-4974-92e5-404d5f702eb2" providerId="ADAL" clId="{7B555AC3-0332-4913-B062-D63EF83FD641}" dt="2020-10-20T19:01:17.054" v="2450" actId="21"/>
          <ac:picMkLst>
            <pc:docMk/>
            <pc:sldMk cId="2283218122" sldId="514"/>
            <ac:picMk id="3" creationId="{63443033-B902-4C16-AECB-A517AFF67C53}"/>
          </ac:picMkLst>
        </pc:picChg>
      </pc:sldChg>
      <pc:sldChg chg="delSp modSp del mod">
        <pc:chgData name="Tiersch, Sari" userId="fcc3f360-e4e3-4974-92e5-404d5f702eb2" providerId="ADAL" clId="{7B555AC3-0332-4913-B062-D63EF83FD641}" dt="2020-10-20T19:02:50.532" v="2487" actId="47"/>
        <pc:sldMkLst>
          <pc:docMk/>
          <pc:sldMk cId="3257514747" sldId="515"/>
        </pc:sldMkLst>
        <pc:spChg chg="mod">
          <ac:chgData name="Tiersch, Sari" userId="fcc3f360-e4e3-4974-92e5-404d5f702eb2" providerId="ADAL" clId="{7B555AC3-0332-4913-B062-D63EF83FD641}" dt="2020-10-20T19:02:27.258" v="2477" actId="21"/>
          <ac:spMkLst>
            <pc:docMk/>
            <pc:sldMk cId="3257514747" sldId="515"/>
            <ac:spMk id="16" creationId="{0D361135-BD64-423F-964E-BF9B13E93B32}"/>
          </ac:spMkLst>
        </pc:spChg>
        <pc:spChg chg="del">
          <ac:chgData name="Tiersch, Sari" userId="fcc3f360-e4e3-4974-92e5-404d5f702eb2" providerId="ADAL" clId="{7B555AC3-0332-4913-B062-D63EF83FD641}" dt="2020-10-20T18:14:55.371" v="1639" actId="478"/>
          <ac:spMkLst>
            <pc:docMk/>
            <pc:sldMk cId="3257514747" sldId="515"/>
            <ac:spMk id="20" creationId="{DAA5FD01-BDF7-4C27-8516-33B0E7709F25}"/>
          </ac:spMkLst>
        </pc:spChg>
        <pc:spChg chg="del mod">
          <ac:chgData name="Tiersch, Sari" userId="fcc3f360-e4e3-4974-92e5-404d5f702eb2" providerId="ADAL" clId="{7B555AC3-0332-4913-B062-D63EF83FD641}" dt="2020-10-20T19:02:22.446" v="2475"/>
          <ac:spMkLst>
            <pc:docMk/>
            <pc:sldMk cId="3257514747" sldId="515"/>
            <ac:spMk id="32" creationId="{2716424F-8157-4D82-9284-45352920B9FA}"/>
          </ac:spMkLst>
        </pc:spChg>
        <pc:picChg chg="del">
          <ac:chgData name="Tiersch, Sari" userId="fcc3f360-e4e3-4974-92e5-404d5f702eb2" providerId="ADAL" clId="{7B555AC3-0332-4913-B062-D63EF83FD641}" dt="2020-10-20T19:02:32.803" v="2481" actId="21"/>
          <ac:picMkLst>
            <pc:docMk/>
            <pc:sldMk cId="3257514747" sldId="515"/>
            <ac:picMk id="18" creationId="{58DBC60E-0261-4D2F-92A8-38F9D61A83FF}"/>
          </ac:picMkLst>
        </pc:picChg>
      </pc:sldChg>
      <pc:sldChg chg="delSp modSp del mod">
        <pc:chgData name="Tiersch, Sari" userId="fcc3f360-e4e3-4974-92e5-404d5f702eb2" providerId="ADAL" clId="{7B555AC3-0332-4913-B062-D63EF83FD641}" dt="2020-10-20T19:03:56.268" v="2504" actId="47"/>
        <pc:sldMkLst>
          <pc:docMk/>
          <pc:sldMk cId="643001092" sldId="516"/>
        </pc:sldMkLst>
        <pc:spChg chg="del">
          <ac:chgData name="Tiersch, Sari" userId="fcc3f360-e4e3-4974-92e5-404d5f702eb2" providerId="ADAL" clId="{7B555AC3-0332-4913-B062-D63EF83FD641}" dt="2020-10-20T19:03:48.064" v="2501" actId="21"/>
          <ac:spMkLst>
            <pc:docMk/>
            <pc:sldMk cId="643001092" sldId="516"/>
            <ac:spMk id="15" creationId="{045BDE1D-7B9E-4643-AA92-ED25F549A047}"/>
          </ac:spMkLst>
        </pc:spChg>
        <pc:spChg chg="mod">
          <ac:chgData name="Tiersch, Sari" userId="fcc3f360-e4e3-4974-92e5-404d5f702eb2" providerId="ADAL" clId="{7B555AC3-0332-4913-B062-D63EF83FD641}" dt="2020-10-20T19:03:24.293" v="2492" actId="21"/>
          <ac:spMkLst>
            <pc:docMk/>
            <pc:sldMk cId="643001092" sldId="516"/>
            <ac:spMk id="16" creationId="{9B9EFE92-F054-4E9C-9BB2-DC57AE174760}"/>
          </ac:spMkLst>
        </pc:spChg>
        <pc:spChg chg="del">
          <ac:chgData name="Tiersch, Sari" userId="fcc3f360-e4e3-4974-92e5-404d5f702eb2" providerId="ADAL" clId="{7B555AC3-0332-4913-B062-D63EF83FD641}" dt="2020-10-20T18:14:57.239" v="1640" actId="478"/>
          <ac:spMkLst>
            <pc:docMk/>
            <pc:sldMk cId="643001092" sldId="516"/>
            <ac:spMk id="19" creationId="{3F08B0BB-6EF0-4182-A07B-98716EFB0EC5}"/>
          </ac:spMkLst>
        </pc:spChg>
        <pc:spChg chg="del mod">
          <ac:chgData name="Tiersch, Sari" userId="fcc3f360-e4e3-4974-92e5-404d5f702eb2" providerId="ADAL" clId="{7B555AC3-0332-4913-B062-D63EF83FD641}" dt="2020-10-20T19:03:19.179" v="2490"/>
          <ac:spMkLst>
            <pc:docMk/>
            <pc:sldMk cId="643001092" sldId="516"/>
            <ac:spMk id="32" creationId="{2716424F-8157-4D82-9284-45352920B9FA}"/>
          </ac:spMkLst>
        </pc:spChg>
        <pc:picChg chg="del">
          <ac:chgData name="Tiersch, Sari" userId="fcc3f360-e4e3-4974-92e5-404d5f702eb2" providerId="ADAL" clId="{7B555AC3-0332-4913-B062-D63EF83FD641}" dt="2020-10-20T19:03:33.017" v="2496" actId="21"/>
          <ac:picMkLst>
            <pc:docMk/>
            <pc:sldMk cId="643001092" sldId="516"/>
            <ac:picMk id="18" creationId="{BDFC5ABE-E983-41E9-8A22-0CBED72DD7C5}"/>
          </ac:picMkLst>
        </pc:picChg>
      </pc:sldChg>
      <pc:sldChg chg="delSp modSp del mod">
        <pc:chgData name="Tiersch, Sari" userId="fcc3f360-e4e3-4974-92e5-404d5f702eb2" providerId="ADAL" clId="{7B555AC3-0332-4913-B062-D63EF83FD641}" dt="2020-10-20T19:04:23.787" v="2518" actId="47"/>
        <pc:sldMkLst>
          <pc:docMk/>
          <pc:sldMk cId="3799867129" sldId="517"/>
        </pc:sldMkLst>
        <pc:spChg chg="mod">
          <ac:chgData name="Tiersch, Sari" userId="fcc3f360-e4e3-4974-92e5-404d5f702eb2" providerId="ADAL" clId="{7B555AC3-0332-4913-B062-D63EF83FD641}" dt="2020-10-20T19:04:08.176" v="2509" actId="21"/>
          <ac:spMkLst>
            <pc:docMk/>
            <pc:sldMk cId="3799867129" sldId="517"/>
            <ac:spMk id="16" creationId="{6843AAAF-2E8C-4367-95FD-812C7B656AD3}"/>
          </ac:spMkLst>
        </pc:spChg>
        <pc:spChg chg="del">
          <ac:chgData name="Tiersch, Sari" userId="fcc3f360-e4e3-4974-92e5-404d5f702eb2" providerId="ADAL" clId="{7B555AC3-0332-4913-B062-D63EF83FD641}" dt="2020-10-20T18:15:02.379" v="1641" actId="478"/>
          <ac:spMkLst>
            <pc:docMk/>
            <pc:sldMk cId="3799867129" sldId="517"/>
            <ac:spMk id="19" creationId="{F2F95ADE-EF30-462F-8346-B9ED3D104458}"/>
          </ac:spMkLst>
        </pc:spChg>
        <pc:spChg chg="del mod">
          <ac:chgData name="Tiersch, Sari" userId="fcc3f360-e4e3-4974-92e5-404d5f702eb2" providerId="ADAL" clId="{7B555AC3-0332-4913-B062-D63EF83FD641}" dt="2020-10-20T19:04:02.176" v="2507"/>
          <ac:spMkLst>
            <pc:docMk/>
            <pc:sldMk cId="3799867129" sldId="517"/>
            <ac:spMk id="32" creationId="{2716424F-8157-4D82-9284-45352920B9FA}"/>
          </ac:spMkLst>
        </pc:spChg>
        <pc:picChg chg="del">
          <ac:chgData name="Tiersch, Sari" userId="fcc3f360-e4e3-4974-92e5-404d5f702eb2" providerId="ADAL" clId="{7B555AC3-0332-4913-B062-D63EF83FD641}" dt="2020-10-20T19:04:13.823" v="2513" actId="21"/>
          <ac:picMkLst>
            <pc:docMk/>
            <pc:sldMk cId="3799867129" sldId="517"/>
            <ac:picMk id="18" creationId="{93C0C464-64B6-42E4-84AC-A718D7252851}"/>
          </ac:picMkLst>
        </pc:picChg>
      </pc:sldChg>
      <pc:sldChg chg="delSp modSp del mod">
        <pc:chgData name="Tiersch, Sari" userId="fcc3f360-e4e3-4974-92e5-404d5f702eb2" providerId="ADAL" clId="{7B555AC3-0332-4913-B062-D63EF83FD641}" dt="2020-10-20T18:59:51.469" v="2423" actId="47"/>
        <pc:sldMkLst>
          <pc:docMk/>
          <pc:sldMk cId="989245008" sldId="518"/>
        </pc:sldMkLst>
        <pc:spChg chg="mod">
          <ac:chgData name="Tiersch, Sari" userId="fcc3f360-e4e3-4974-92e5-404d5f702eb2" providerId="ADAL" clId="{7B555AC3-0332-4913-B062-D63EF83FD641}" dt="2020-10-20T18:59:33.419" v="2415" actId="21"/>
          <ac:spMkLst>
            <pc:docMk/>
            <pc:sldMk cId="989245008" sldId="518"/>
            <ac:spMk id="16" creationId="{B62F20F1-2E92-47CC-B3AF-D898A6E3B078}"/>
          </ac:spMkLst>
        </pc:spChg>
        <pc:spChg chg="del">
          <ac:chgData name="Tiersch, Sari" userId="fcc3f360-e4e3-4974-92e5-404d5f702eb2" providerId="ADAL" clId="{7B555AC3-0332-4913-B062-D63EF83FD641}" dt="2020-10-20T18:15:03.974" v="1642" actId="478"/>
          <ac:spMkLst>
            <pc:docMk/>
            <pc:sldMk cId="989245008" sldId="518"/>
            <ac:spMk id="18" creationId="{E28FE0B4-4128-43D9-8491-75CD9CE71C24}"/>
          </ac:spMkLst>
        </pc:spChg>
        <pc:spChg chg="del mod">
          <ac:chgData name="Tiersch, Sari" userId="fcc3f360-e4e3-4974-92e5-404d5f702eb2" providerId="ADAL" clId="{7B555AC3-0332-4913-B062-D63EF83FD641}" dt="2020-10-20T18:59:28.101" v="2413"/>
          <ac:spMkLst>
            <pc:docMk/>
            <pc:sldMk cId="989245008" sldId="518"/>
            <ac:spMk id="32" creationId="{2716424F-8157-4D82-9284-45352920B9FA}"/>
          </ac:spMkLst>
        </pc:spChg>
      </pc:sldChg>
      <pc:sldChg chg="addSp delSp modSp del mod ord">
        <pc:chgData name="Tiersch, Sari" userId="fcc3f360-e4e3-4974-92e5-404d5f702eb2" providerId="ADAL" clId="{7B555AC3-0332-4913-B062-D63EF83FD641}" dt="2020-10-22T17:12:36.743" v="11761" actId="47"/>
        <pc:sldMkLst>
          <pc:docMk/>
          <pc:sldMk cId="2583229229" sldId="519"/>
        </pc:sldMkLst>
        <pc:spChg chg="mod">
          <ac:chgData name="Tiersch, Sari" userId="fcc3f360-e4e3-4974-92e5-404d5f702eb2" providerId="ADAL" clId="{7B555AC3-0332-4913-B062-D63EF83FD641}" dt="2020-10-21T21:25:57.378" v="9222"/>
          <ac:spMkLst>
            <pc:docMk/>
            <pc:sldMk cId="2583229229" sldId="519"/>
            <ac:spMk id="2" creationId="{42145B97-2B83-4138-AFED-E5459AF0F063}"/>
          </ac:spMkLst>
        </pc:spChg>
        <pc:spChg chg="add del">
          <ac:chgData name="Tiersch, Sari" userId="fcc3f360-e4e3-4974-92e5-404d5f702eb2" providerId="ADAL" clId="{7B555AC3-0332-4913-B062-D63EF83FD641}" dt="2020-10-20T17:10:47.116" v="917"/>
          <ac:spMkLst>
            <pc:docMk/>
            <pc:sldMk cId="2583229229" sldId="519"/>
            <ac:spMk id="4" creationId="{26B91110-41EA-45F0-BB69-93E47FEA8B22}"/>
          </ac:spMkLst>
        </pc:spChg>
        <pc:spChg chg="mod">
          <ac:chgData name="Tiersch, Sari" userId="fcc3f360-e4e3-4974-92e5-404d5f702eb2" providerId="ADAL" clId="{7B555AC3-0332-4913-B062-D63EF83FD641}" dt="2020-10-21T21:25:57.378" v="9222"/>
          <ac:spMkLst>
            <pc:docMk/>
            <pc:sldMk cId="2583229229" sldId="519"/>
            <ac:spMk id="6" creationId="{7FA64509-09B3-4249-B17E-E92F945166FB}"/>
          </ac:spMkLst>
        </pc:spChg>
        <pc:picChg chg="del">
          <ac:chgData name="Tiersch, Sari" userId="fcc3f360-e4e3-4974-92e5-404d5f702eb2" providerId="ADAL" clId="{7B555AC3-0332-4913-B062-D63EF83FD641}" dt="2020-10-21T12:06:01.627" v="3879" actId="478"/>
          <ac:picMkLst>
            <pc:docMk/>
            <pc:sldMk cId="2583229229" sldId="519"/>
            <ac:picMk id="14" creationId="{8A65F08C-4464-4F4D-82BE-1F791C16C311}"/>
          </ac:picMkLst>
        </pc:picChg>
      </pc:sldChg>
      <pc:sldChg chg="addSp delSp modSp del mod">
        <pc:chgData name="Tiersch, Sari" userId="fcc3f360-e4e3-4974-92e5-404d5f702eb2" providerId="ADAL" clId="{7B555AC3-0332-4913-B062-D63EF83FD641}" dt="2020-10-21T20:11:28.153" v="8729" actId="47"/>
        <pc:sldMkLst>
          <pc:docMk/>
          <pc:sldMk cId="3650006598" sldId="520"/>
        </pc:sldMkLst>
        <pc:spChg chg="mod">
          <ac:chgData name="Tiersch, Sari" userId="fcc3f360-e4e3-4974-92e5-404d5f702eb2" providerId="ADAL" clId="{7B555AC3-0332-4913-B062-D63EF83FD641}" dt="2020-10-20T19:55:41.698" v="3717" actId="13926"/>
          <ac:spMkLst>
            <pc:docMk/>
            <pc:sldMk cId="3650006598" sldId="520"/>
            <ac:spMk id="2" creationId="{6B03F6A7-4E57-4CE9-A9B5-F72B251382CC}"/>
          </ac:spMkLst>
        </pc:spChg>
        <pc:spChg chg="add del">
          <ac:chgData name="Tiersch, Sari" userId="fcc3f360-e4e3-4974-92e5-404d5f702eb2" providerId="ADAL" clId="{7B555AC3-0332-4913-B062-D63EF83FD641}" dt="2020-10-20T17:10:47.116" v="917"/>
          <ac:spMkLst>
            <pc:docMk/>
            <pc:sldMk cId="3650006598" sldId="520"/>
            <ac:spMk id="4" creationId="{5555D507-EF50-44AE-BC20-788AC6DBDC0B}"/>
          </ac:spMkLst>
        </pc:spChg>
        <pc:spChg chg="mod">
          <ac:chgData name="Tiersch, Sari" userId="fcc3f360-e4e3-4974-92e5-404d5f702eb2" providerId="ADAL" clId="{7B555AC3-0332-4913-B062-D63EF83FD641}" dt="2020-10-20T17:10:47.116" v="917"/>
          <ac:spMkLst>
            <pc:docMk/>
            <pc:sldMk cId="3650006598" sldId="520"/>
            <ac:spMk id="5" creationId="{96D3FA77-C60C-4041-8E1C-055B8B07E477}"/>
          </ac:spMkLst>
        </pc:spChg>
        <pc:picChg chg="del">
          <ac:chgData name="Tiersch, Sari" userId="fcc3f360-e4e3-4974-92e5-404d5f702eb2" providerId="ADAL" clId="{7B555AC3-0332-4913-B062-D63EF83FD641}" dt="2020-10-21T12:05:57.967" v="3877" actId="478"/>
          <ac:picMkLst>
            <pc:docMk/>
            <pc:sldMk cId="3650006598" sldId="520"/>
            <ac:picMk id="7" creationId="{8727A5A7-9232-4822-BD2A-2F6EFC5BB5CF}"/>
          </ac:picMkLst>
        </pc:picChg>
      </pc:sldChg>
      <pc:sldChg chg="addSp delSp modSp del mod">
        <pc:chgData name="Tiersch, Sari" userId="fcc3f360-e4e3-4974-92e5-404d5f702eb2" providerId="ADAL" clId="{7B555AC3-0332-4913-B062-D63EF83FD641}" dt="2020-10-21T20:11:28.153" v="8729" actId="47"/>
        <pc:sldMkLst>
          <pc:docMk/>
          <pc:sldMk cId="2400589653" sldId="521"/>
        </pc:sldMkLst>
        <pc:spChg chg="mod">
          <ac:chgData name="Tiersch, Sari" userId="fcc3f360-e4e3-4974-92e5-404d5f702eb2" providerId="ADAL" clId="{7B555AC3-0332-4913-B062-D63EF83FD641}" dt="2020-10-20T19:55:44.509" v="3718" actId="13926"/>
          <ac:spMkLst>
            <pc:docMk/>
            <pc:sldMk cId="2400589653" sldId="521"/>
            <ac:spMk id="2" creationId="{6B03F6A7-4E57-4CE9-A9B5-F72B251382CC}"/>
          </ac:spMkLst>
        </pc:spChg>
        <pc:spChg chg="add del">
          <ac:chgData name="Tiersch, Sari" userId="fcc3f360-e4e3-4974-92e5-404d5f702eb2" providerId="ADAL" clId="{7B555AC3-0332-4913-B062-D63EF83FD641}" dt="2020-10-20T17:10:47.116" v="917"/>
          <ac:spMkLst>
            <pc:docMk/>
            <pc:sldMk cId="2400589653" sldId="521"/>
            <ac:spMk id="4" creationId="{5555D507-EF50-44AE-BC20-788AC6DBDC0B}"/>
          </ac:spMkLst>
        </pc:spChg>
        <pc:spChg chg="mod">
          <ac:chgData name="Tiersch, Sari" userId="fcc3f360-e4e3-4974-92e5-404d5f702eb2" providerId="ADAL" clId="{7B555AC3-0332-4913-B062-D63EF83FD641}" dt="2020-10-20T17:10:47.116" v="917"/>
          <ac:spMkLst>
            <pc:docMk/>
            <pc:sldMk cId="2400589653" sldId="521"/>
            <ac:spMk id="5" creationId="{96D3FA77-C60C-4041-8E1C-055B8B07E477}"/>
          </ac:spMkLst>
        </pc:spChg>
        <pc:picChg chg="del">
          <ac:chgData name="Tiersch, Sari" userId="fcc3f360-e4e3-4974-92e5-404d5f702eb2" providerId="ADAL" clId="{7B555AC3-0332-4913-B062-D63EF83FD641}" dt="2020-10-21T12:05:55.038" v="3876" actId="478"/>
          <ac:picMkLst>
            <pc:docMk/>
            <pc:sldMk cId="2400589653" sldId="521"/>
            <ac:picMk id="7" creationId="{5CA7FAE5-C8A1-437B-B488-C330E0A58C4F}"/>
          </ac:picMkLst>
        </pc:picChg>
      </pc:sldChg>
      <pc:sldChg chg="addSp delSp modSp del mod">
        <pc:chgData name="Tiersch, Sari" userId="fcc3f360-e4e3-4974-92e5-404d5f702eb2" providerId="ADAL" clId="{7B555AC3-0332-4913-B062-D63EF83FD641}" dt="2020-10-21T20:11:28.153" v="8729" actId="47"/>
        <pc:sldMkLst>
          <pc:docMk/>
          <pc:sldMk cId="1922705214" sldId="522"/>
        </pc:sldMkLst>
        <pc:spChg chg="mod">
          <ac:chgData name="Tiersch, Sari" userId="fcc3f360-e4e3-4974-92e5-404d5f702eb2" providerId="ADAL" clId="{7B555AC3-0332-4913-B062-D63EF83FD641}" dt="2020-10-20T19:55:47.342" v="3719" actId="13926"/>
          <ac:spMkLst>
            <pc:docMk/>
            <pc:sldMk cId="1922705214" sldId="522"/>
            <ac:spMk id="2" creationId="{8C1A5D60-4A28-4638-B192-157824EAFDBF}"/>
          </ac:spMkLst>
        </pc:spChg>
        <pc:spChg chg="add del">
          <ac:chgData name="Tiersch, Sari" userId="fcc3f360-e4e3-4974-92e5-404d5f702eb2" providerId="ADAL" clId="{7B555AC3-0332-4913-B062-D63EF83FD641}" dt="2020-10-20T17:10:47.116" v="917"/>
          <ac:spMkLst>
            <pc:docMk/>
            <pc:sldMk cId="1922705214" sldId="522"/>
            <ac:spMk id="4" creationId="{9B345F55-32B6-488E-B48B-7D555E9A5693}"/>
          </ac:spMkLst>
        </pc:spChg>
        <pc:spChg chg="mod">
          <ac:chgData name="Tiersch, Sari" userId="fcc3f360-e4e3-4974-92e5-404d5f702eb2" providerId="ADAL" clId="{7B555AC3-0332-4913-B062-D63EF83FD641}" dt="2020-10-20T17:10:47.116" v="917"/>
          <ac:spMkLst>
            <pc:docMk/>
            <pc:sldMk cId="1922705214" sldId="522"/>
            <ac:spMk id="5" creationId="{73AA75D5-D301-4E58-A24B-D38C34FEF823}"/>
          </ac:spMkLst>
        </pc:spChg>
        <pc:picChg chg="del">
          <ac:chgData name="Tiersch, Sari" userId="fcc3f360-e4e3-4974-92e5-404d5f702eb2" providerId="ADAL" clId="{7B555AC3-0332-4913-B062-D63EF83FD641}" dt="2020-10-21T12:05:53.399" v="3875" actId="478"/>
          <ac:picMkLst>
            <pc:docMk/>
            <pc:sldMk cId="1922705214" sldId="522"/>
            <ac:picMk id="7" creationId="{BAADC152-02FB-4427-B405-1FBB86FE749B}"/>
          </ac:picMkLst>
        </pc:picChg>
      </pc:sldChg>
      <pc:sldChg chg="addSp delSp modSp add del mod modClrScheme delDesignElem modShow chgLayout modNotesTx">
        <pc:chgData name="Tiersch, Sari" userId="fcc3f360-e4e3-4974-92e5-404d5f702eb2" providerId="ADAL" clId="{7B555AC3-0332-4913-B062-D63EF83FD641}" dt="2020-10-21T23:06:02.973" v="11400" actId="207"/>
        <pc:sldMkLst>
          <pc:docMk/>
          <pc:sldMk cId="3418802124" sldId="523"/>
        </pc:sldMkLst>
        <pc:spChg chg="add del mod ord">
          <ac:chgData name="Tiersch, Sari" userId="fcc3f360-e4e3-4974-92e5-404d5f702eb2" providerId="ADAL" clId="{7B555AC3-0332-4913-B062-D63EF83FD641}" dt="2020-10-21T22:54:20.046" v="11282" actId="1076"/>
          <ac:spMkLst>
            <pc:docMk/>
            <pc:sldMk cId="3418802124" sldId="523"/>
            <ac:spMk id="2" creationId="{AB94FE3B-DB66-45DC-9AEB-5B14668563D9}"/>
          </ac:spMkLst>
        </pc:spChg>
        <pc:spChg chg="del mod ord">
          <ac:chgData name="Tiersch, Sari" userId="fcc3f360-e4e3-4974-92e5-404d5f702eb2" providerId="ADAL" clId="{7B555AC3-0332-4913-B062-D63EF83FD641}" dt="2020-10-21T19:34:35.364" v="8330" actId="478"/>
          <ac:spMkLst>
            <pc:docMk/>
            <pc:sldMk cId="3418802124" sldId="523"/>
            <ac:spMk id="3" creationId="{AC862FC3-E118-42FA-B7E7-E9F1144AC430}"/>
          </ac:spMkLst>
        </pc:spChg>
        <pc:spChg chg="mod ord">
          <ac:chgData name="Tiersch, Sari" userId="fcc3f360-e4e3-4974-92e5-404d5f702eb2" providerId="ADAL" clId="{7B555AC3-0332-4913-B062-D63EF83FD641}" dt="2020-10-20T17:57:56.276" v="1387" actId="700"/>
          <ac:spMkLst>
            <pc:docMk/>
            <pc:sldMk cId="3418802124" sldId="523"/>
            <ac:spMk id="4" creationId="{3DCEB0DF-A64E-4D85-9302-509DED0EA259}"/>
          </ac:spMkLst>
        </pc:spChg>
        <pc:spChg chg="add del mod ord">
          <ac:chgData name="Tiersch, Sari" userId="fcc3f360-e4e3-4974-92e5-404d5f702eb2" providerId="ADAL" clId="{7B555AC3-0332-4913-B062-D63EF83FD641}" dt="2020-10-20T17:57:18.572" v="1383" actId="478"/>
          <ac:spMkLst>
            <pc:docMk/>
            <pc:sldMk cId="3418802124" sldId="523"/>
            <ac:spMk id="5" creationId="{20AD13EB-2A9C-4629-BCB9-8D6F9D507B67}"/>
          </ac:spMkLst>
        </pc:spChg>
        <pc:spChg chg="add del mod ord">
          <ac:chgData name="Tiersch, Sari" userId="fcc3f360-e4e3-4974-92e5-404d5f702eb2" providerId="ADAL" clId="{7B555AC3-0332-4913-B062-D63EF83FD641}" dt="2020-10-21T23:03:36.461" v="11363" actId="478"/>
          <ac:spMkLst>
            <pc:docMk/>
            <pc:sldMk cId="3418802124" sldId="523"/>
            <ac:spMk id="5" creationId="{ED534140-B3C8-40DC-A7C6-8BD8D45E4A40}"/>
          </ac:spMkLst>
        </pc:spChg>
        <pc:spChg chg="add del">
          <ac:chgData name="Tiersch, Sari" userId="fcc3f360-e4e3-4974-92e5-404d5f702eb2" providerId="ADAL" clId="{7B555AC3-0332-4913-B062-D63EF83FD641}" dt="2020-10-20T17:57:23.432" v="1385" actId="26606"/>
          <ac:spMkLst>
            <pc:docMk/>
            <pc:sldMk cId="3418802124" sldId="523"/>
            <ac:spMk id="6" creationId="{13FE9996-7EAC-4679-B37D-C1045F42F954}"/>
          </ac:spMkLst>
        </pc:spChg>
        <pc:spChg chg="add del mod ord">
          <ac:chgData name="Tiersch, Sari" userId="fcc3f360-e4e3-4974-92e5-404d5f702eb2" providerId="ADAL" clId="{7B555AC3-0332-4913-B062-D63EF83FD641}" dt="2020-10-21T19:34:38.946" v="8331" actId="700"/>
          <ac:spMkLst>
            <pc:docMk/>
            <pc:sldMk cId="3418802124" sldId="523"/>
            <ac:spMk id="6" creationId="{34F56812-420D-4FC0-9C09-0170C0957221}"/>
          </ac:spMkLst>
        </pc:spChg>
        <pc:spChg chg="add del">
          <ac:chgData name="Tiersch, Sari" userId="fcc3f360-e4e3-4974-92e5-404d5f702eb2" providerId="ADAL" clId="{7B555AC3-0332-4913-B062-D63EF83FD641}" dt="2020-10-20T17:57:23.432" v="1385" actId="26606"/>
          <ac:spMkLst>
            <pc:docMk/>
            <pc:sldMk cId="3418802124" sldId="523"/>
            <ac:spMk id="7" creationId="{761DF1FE-5CC8-43D2-A76C-93C76EEDE1E9}"/>
          </ac:spMkLst>
        </pc:spChg>
        <pc:spChg chg="add del mod ord">
          <ac:chgData name="Tiersch, Sari" userId="fcc3f360-e4e3-4974-92e5-404d5f702eb2" providerId="ADAL" clId="{7B555AC3-0332-4913-B062-D63EF83FD641}" dt="2020-10-21T21:12:42.838" v="8825" actId="478"/>
          <ac:spMkLst>
            <pc:docMk/>
            <pc:sldMk cId="3418802124" sldId="523"/>
            <ac:spMk id="7" creationId="{DC75119E-71EA-49BE-9844-FFC129212C8B}"/>
          </ac:spMkLst>
        </pc:spChg>
        <pc:spChg chg="add del">
          <ac:chgData name="Tiersch, Sari" userId="fcc3f360-e4e3-4974-92e5-404d5f702eb2" providerId="ADAL" clId="{7B555AC3-0332-4913-B062-D63EF83FD641}" dt="2020-10-20T17:57:14.269" v="1382" actId="700"/>
          <ac:spMkLst>
            <pc:docMk/>
            <pc:sldMk cId="3418802124" sldId="523"/>
            <ac:spMk id="9" creationId="{C843AFC8-D8D0-4784-B08C-6324FA88E6DD}"/>
          </ac:spMkLst>
        </pc:spChg>
        <pc:spChg chg="add del">
          <ac:chgData name="Tiersch, Sari" userId="fcc3f360-e4e3-4974-92e5-404d5f702eb2" providerId="ADAL" clId="{7B555AC3-0332-4913-B062-D63EF83FD641}" dt="2020-10-20T17:57:14.269" v="1382" actId="700"/>
          <ac:spMkLst>
            <pc:docMk/>
            <pc:sldMk cId="3418802124" sldId="523"/>
            <ac:spMk id="11" creationId="{854B1A56-8AFB-4D4F-8D98-1E832D6FFE67}"/>
          </ac:spMkLst>
        </pc:spChg>
        <pc:spChg chg="add del mod">
          <ac:chgData name="Tiersch, Sari" userId="fcc3f360-e4e3-4974-92e5-404d5f702eb2" providerId="ADAL" clId="{7B555AC3-0332-4913-B062-D63EF83FD641}" dt="2020-10-21T21:12:45.997" v="8826" actId="478"/>
          <ac:spMkLst>
            <pc:docMk/>
            <pc:sldMk cId="3418802124" sldId="523"/>
            <ac:spMk id="11" creationId="{A9819597-F432-40A9-B8AC-15C143DD5BED}"/>
          </ac:spMkLst>
        </pc:spChg>
        <pc:spChg chg="add del mod ord">
          <ac:chgData name="Tiersch, Sari" userId="fcc3f360-e4e3-4974-92e5-404d5f702eb2" providerId="ADAL" clId="{7B555AC3-0332-4913-B062-D63EF83FD641}" dt="2020-10-21T21:26:53.801" v="9230" actId="700"/>
          <ac:spMkLst>
            <pc:docMk/>
            <pc:sldMk cId="3418802124" sldId="523"/>
            <ac:spMk id="13" creationId="{04AFF908-D1FF-46CB-A05A-C5047F7D4880}"/>
          </ac:spMkLst>
        </pc:spChg>
        <pc:spChg chg="add del">
          <ac:chgData name="Tiersch, Sari" userId="fcc3f360-e4e3-4974-92e5-404d5f702eb2" providerId="ADAL" clId="{7B555AC3-0332-4913-B062-D63EF83FD641}" dt="2020-10-20T17:57:14.269" v="1382" actId="700"/>
          <ac:spMkLst>
            <pc:docMk/>
            <pc:sldMk cId="3418802124" sldId="523"/>
            <ac:spMk id="13" creationId="{F8E828FC-05B4-4BA4-92D3-3DF79D42D88E}"/>
          </ac:spMkLst>
        </pc:spChg>
        <pc:spChg chg="add del">
          <ac:chgData name="Tiersch, Sari" userId="fcc3f360-e4e3-4974-92e5-404d5f702eb2" providerId="ADAL" clId="{7B555AC3-0332-4913-B062-D63EF83FD641}" dt="2020-10-21T21:12:53.687" v="8828" actId="26606"/>
          <ac:spMkLst>
            <pc:docMk/>
            <pc:sldMk cId="3418802124" sldId="523"/>
            <ac:spMk id="14" creationId="{4E4490D0-3672-446A-AC12-B4830333BDDD}"/>
          </ac:spMkLst>
        </pc:spChg>
        <pc:spChg chg="add del">
          <ac:chgData name="Tiersch, Sari" userId="fcc3f360-e4e3-4974-92e5-404d5f702eb2" providerId="ADAL" clId="{7B555AC3-0332-4913-B062-D63EF83FD641}" dt="2020-10-20T17:57:23.432" v="1385" actId="26606"/>
          <ac:spMkLst>
            <pc:docMk/>
            <pc:sldMk cId="3418802124" sldId="523"/>
            <ac:spMk id="15" creationId="{3741B58E-3B65-4A01-A276-975AB2CF8A08}"/>
          </ac:spMkLst>
        </pc:spChg>
        <pc:spChg chg="add del">
          <ac:chgData name="Tiersch, Sari" userId="fcc3f360-e4e3-4974-92e5-404d5f702eb2" providerId="ADAL" clId="{7B555AC3-0332-4913-B062-D63EF83FD641}" dt="2020-10-21T21:12:53.687" v="8828" actId="26606"/>
          <ac:spMkLst>
            <pc:docMk/>
            <pc:sldMk cId="3418802124" sldId="523"/>
            <ac:spMk id="16" creationId="{39CB82C2-DF65-4EC1-8280-F201D50F570B}"/>
          </ac:spMkLst>
        </pc:spChg>
        <pc:spChg chg="add del">
          <ac:chgData name="Tiersch, Sari" userId="fcc3f360-e4e3-4974-92e5-404d5f702eb2" providerId="ADAL" clId="{7B555AC3-0332-4913-B062-D63EF83FD641}" dt="2020-10-20T17:57:23.432" v="1385" actId="26606"/>
          <ac:spMkLst>
            <pc:docMk/>
            <pc:sldMk cId="3418802124" sldId="523"/>
            <ac:spMk id="17" creationId="{7AAC67C3-831B-4AB1-A259-DFB839CAFAFC}"/>
          </ac:spMkLst>
        </pc:spChg>
        <pc:spChg chg="add del mod">
          <ac:chgData name="Tiersch, Sari" userId="fcc3f360-e4e3-4974-92e5-404d5f702eb2" providerId="ADAL" clId="{7B555AC3-0332-4913-B062-D63EF83FD641}" dt="2020-10-21T21:26:52.914" v="9228" actId="478"/>
          <ac:spMkLst>
            <pc:docMk/>
            <pc:sldMk cId="3418802124" sldId="523"/>
            <ac:spMk id="17" creationId="{EA452107-CA5B-4D24-B9EC-FE82782D93CC}"/>
          </ac:spMkLst>
        </pc:spChg>
        <pc:spChg chg="add del">
          <ac:chgData name="Tiersch, Sari" userId="fcc3f360-e4e3-4974-92e5-404d5f702eb2" providerId="ADAL" clId="{7B555AC3-0332-4913-B062-D63EF83FD641}" dt="2020-10-20T17:57:23.432" v="1385" actId="26606"/>
          <ac:spMkLst>
            <pc:docMk/>
            <pc:sldMk cId="3418802124" sldId="523"/>
            <ac:spMk id="19" creationId="{054B3F04-9EAC-45C0-B3CE-0387EEA10A0C}"/>
          </ac:spMkLst>
        </pc:spChg>
        <pc:spChg chg="add del">
          <ac:chgData name="Tiersch, Sari" userId="fcc3f360-e4e3-4974-92e5-404d5f702eb2" providerId="ADAL" clId="{7B555AC3-0332-4913-B062-D63EF83FD641}" dt="2020-10-21T21:12:53.687" v="8828" actId="26606"/>
          <ac:spMkLst>
            <pc:docMk/>
            <pc:sldMk cId="3418802124" sldId="523"/>
            <ac:spMk id="20" creationId="{AE220058-3FCE-496E-ADF2-D8A6961F39F6}"/>
          </ac:spMkLst>
        </pc:spChg>
        <pc:spChg chg="add del">
          <ac:chgData name="Tiersch, Sari" userId="fcc3f360-e4e3-4974-92e5-404d5f702eb2" providerId="ADAL" clId="{7B555AC3-0332-4913-B062-D63EF83FD641}" dt="2020-10-20T17:57:56.276" v="1387" actId="700"/>
          <ac:spMkLst>
            <pc:docMk/>
            <pc:sldMk cId="3418802124" sldId="523"/>
            <ac:spMk id="21" creationId="{13FE9996-7EAC-4679-B37D-C1045F42F954}"/>
          </ac:spMkLst>
        </pc:spChg>
        <pc:spChg chg="add del">
          <ac:chgData name="Tiersch, Sari" userId="fcc3f360-e4e3-4974-92e5-404d5f702eb2" providerId="ADAL" clId="{7B555AC3-0332-4913-B062-D63EF83FD641}" dt="2020-10-20T17:57:56.276" v="1387" actId="700"/>
          <ac:spMkLst>
            <pc:docMk/>
            <pc:sldMk cId="3418802124" sldId="523"/>
            <ac:spMk id="22" creationId="{761DF1FE-5CC8-43D2-A76C-93C76EEDE1E9}"/>
          </ac:spMkLst>
        </pc:spChg>
        <pc:spChg chg="add del">
          <ac:chgData name="Tiersch, Sari" userId="fcc3f360-e4e3-4974-92e5-404d5f702eb2" providerId="ADAL" clId="{7B555AC3-0332-4913-B062-D63EF83FD641}" dt="2020-10-20T17:57:56.276" v="1387" actId="700"/>
          <ac:spMkLst>
            <pc:docMk/>
            <pc:sldMk cId="3418802124" sldId="523"/>
            <ac:spMk id="24" creationId="{CECF0FC6-D57B-48B6-9036-F4FFD91A4B34}"/>
          </ac:spMkLst>
        </pc:spChg>
        <pc:spChg chg="add del">
          <ac:chgData name="Tiersch, Sari" userId="fcc3f360-e4e3-4974-92e5-404d5f702eb2" providerId="ADAL" clId="{7B555AC3-0332-4913-B062-D63EF83FD641}" dt="2020-10-20T17:57:56.276" v="1387" actId="700"/>
          <ac:spMkLst>
            <pc:docMk/>
            <pc:sldMk cId="3418802124" sldId="523"/>
            <ac:spMk id="25" creationId="{717A211C-5863-4303-AC3D-AEBFDF6D6A4C}"/>
          </ac:spMkLst>
        </pc:spChg>
        <pc:spChg chg="add del">
          <ac:chgData name="Tiersch, Sari" userId="fcc3f360-e4e3-4974-92e5-404d5f702eb2" providerId="ADAL" clId="{7B555AC3-0332-4913-B062-D63EF83FD641}" dt="2020-10-20T17:57:56.276" v="1387" actId="700"/>
          <ac:spMkLst>
            <pc:docMk/>
            <pc:sldMk cId="3418802124" sldId="523"/>
            <ac:spMk id="26" creationId="{087519CD-2FFF-42E3-BB0C-FEAA828BA5DB}"/>
          </ac:spMkLst>
        </pc:spChg>
        <pc:spChg chg="add del">
          <ac:chgData name="Tiersch, Sari" userId="fcc3f360-e4e3-4974-92e5-404d5f702eb2" providerId="ADAL" clId="{7B555AC3-0332-4913-B062-D63EF83FD641}" dt="2020-10-21T21:12:53.687" v="8828" actId="26606"/>
          <ac:spMkLst>
            <pc:docMk/>
            <pc:sldMk cId="3418802124" sldId="523"/>
            <ac:spMk id="27" creationId="{3E9C5090-7D25-41E3-A6D3-CCAEE505E785}"/>
          </ac:spMkLst>
        </pc:spChg>
        <pc:spChg chg="add del">
          <ac:chgData name="Tiersch, Sari" userId="fcc3f360-e4e3-4974-92e5-404d5f702eb2" providerId="ADAL" clId="{7B555AC3-0332-4913-B062-D63EF83FD641}" dt="2020-10-21T21:12:53.687" v="8828" actId="26606"/>
          <ac:spMkLst>
            <pc:docMk/>
            <pc:sldMk cId="3418802124" sldId="523"/>
            <ac:spMk id="28" creationId="{11BF8809-0DAC-41E5-A212-ACB4A01BE95B}"/>
          </ac:spMkLst>
        </pc:spChg>
        <pc:spChg chg="add del">
          <ac:chgData name="Tiersch, Sari" userId="fcc3f360-e4e3-4974-92e5-404d5f702eb2" providerId="ADAL" clId="{7B555AC3-0332-4913-B062-D63EF83FD641}" dt="2020-10-21T22:50:01.061" v="11198" actId="26606"/>
          <ac:spMkLst>
            <pc:docMk/>
            <pc:sldMk cId="3418802124" sldId="523"/>
            <ac:spMk id="30" creationId="{4E4490D0-3672-446A-AC12-B4830333BDDD}"/>
          </ac:spMkLst>
        </pc:spChg>
        <pc:spChg chg="add del">
          <ac:chgData name="Tiersch, Sari" userId="fcc3f360-e4e3-4974-92e5-404d5f702eb2" providerId="ADAL" clId="{7B555AC3-0332-4913-B062-D63EF83FD641}" dt="2020-10-21T22:50:01.061" v="11198" actId="26606"/>
          <ac:spMkLst>
            <pc:docMk/>
            <pc:sldMk cId="3418802124" sldId="523"/>
            <ac:spMk id="31" creationId="{39CB82C2-DF65-4EC1-8280-F201D50F570B}"/>
          </ac:spMkLst>
        </pc:spChg>
        <pc:spChg chg="add del">
          <ac:chgData name="Tiersch, Sari" userId="fcc3f360-e4e3-4974-92e5-404d5f702eb2" providerId="ADAL" clId="{7B555AC3-0332-4913-B062-D63EF83FD641}" dt="2020-10-21T22:50:01.061" v="11198" actId="26606"/>
          <ac:spMkLst>
            <pc:docMk/>
            <pc:sldMk cId="3418802124" sldId="523"/>
            <ac:spMk id="33" creationId="{9971ECC5-51D9-4E70-89C1-3DCF3A3725B1}"/>
          </ac:spMkLst>
        </pc:spChg>
        <pc:spChg chg="add del">
          <ac:chgData name="Tiersch, Sari" userId="fcc3f360-e4e3-4974-92e5-404d5f702eb2" providerId="ADAL" clId="{7B555AC3-0332-4913-B062-D63EF83FD641}" dt="2020-10-21T22:50:01.061" v="11198" actId="26606"/>
          <ac:spMkLst>
            <pc:docMk/>
            <pc:sldMk cId="3418802124" sldId="523"/>
            <ac:spMk id="35" creationId="{7E11F890-74C3-40C9-9A8B-A80E38704358}"/>
          </ac:spMkLst>
        </pc:spChg>
        <pc:spChg chg="add del">
          <ac:chgData name="Tiersch, Sari" userId="fcc3f360-e4e3-4974-92e5-404d5f702eb2" providerId="ADAL" clId="{7B555AC3-0332-4913-B062-D63EF83FD641}" dt="2020-10-21T22:50:01.061" v="11198" actId="26606"/>
          <ac:spMkLst>
            <pc:docMk/>
            <pc:sldMk cId="3418802124" sldId="523"/>
            <ac:spMk id="36" creationId="{27874070-078A-470B-9C8C-BD1BCB55A005}"/>
          </ac:spMkLst>
        </pc:spChg>
        <pc:spChg chg="add mod">
          <ac:chgData name="Tiersch, Sari" userId="fcc3f360-e4e3-4974-92e5-404d5f702eb2" providerId="ADAL" clId="{7B555AC3-0332-4913-B062-D63EF83FD641}" dt="2020-10-21T23:06:02.973" v="11400" actId="207"/>
          <ac:spMkLst>
            <pc:docMk/>
            <pc:sldMk cId="3418802124" sldId="523"/>
            <ac:spMk id="37" creationId="{6B8551A9-638B-407D-BB72-EF7AEC625CEB}"/>
          </ac:spMkLst>
        </pc:spChg>
        <pc:spChg chg="add">
          <ac:chgData name="Tiersch, Sari" userId="fcc3f360-e4e3-4974-92e5-404d5f702eb2" providerId="ADAL" clId="{7B555AC3-0332-4913-B062-D63EF83FD641}" dt="2020-10-21T22:50:01.061" v="11198" actId="26606"/>
          <ac:spMkLst>
            <pc:docMk/>
            <pc:sldMk cId="3418802124" sldId="523"/>
            <ac:spMk id="41" creationId="{4E4490D0-3672-446A-AC12-B4830333BDDD}"/>
          </ac:spMkLst>
        </pc:spChg>
        <pc:spChg chg="add">
          <ac:chgData name="Tiersch, Sari" userId="fcc3f360-e4e3-4974-92e5-404d5f702eb2" providerId="ADAL" clId="{7B555AC3-0332-4913-B062-D63EF83FD641}" dt="2020-10-21T22:50:01.061" v="11198" actId="26606"/>
          <ac:spMkLst>
            <pc:docMk/>
            <pc:sldMk cId="3418802124" sldId="523"/>
            <ac:spMk id="43" creationId="{39CB82C2-DF65-4EC1-8280-F201D50F570B}"/>
          </ac:spMkLst>
        </pc:spChg>
        <pc:spChg chg="add">
          <ac:chgData name="Tiersch, Sari" userId="fcc3f360-e4e3-4974-92e5-404d5f702eb2" providerId="ADAL" clId="{7B555AC3-0332-4913-B062-D63EF83FD641}" dt="2020-10-21T22:50:01.061" v="11198" actId="26606"/>
          <ac:spMkLst>
            <pc:docMk/>
            <pc:sldMk cId="3418802124" sldId="523"/>
            <ac:spMk id="47" creationId="{5A1B47C8-47A0-4A88-8830-6DEA3B5DE392}"/>
          </ac:spMkLst>
        </pc:spChg>
        <pc:spChg chg="add">
          <ac:chgData name="Tiersch, Sari" userId="fcc3f360-e4e3-4974-92e5-404d5f702eb2" providerId="ADAL" clId="{7B555AC3-0332-4913-B062-D63EF83FD641}" dt="2020-10-21T22:50:01.061" v="11198" actId="26606"/>
          <ac:spMkLst>
            <pc:docMk/>
            <pc:sldMk cId="3418802124" sldId="523"/>
            <ac:spMk id="49" creationId="{984BBFDD-E720-4805-A9C8-129FBBF6DD70}"/>
          </ac:spMkLst>
        </pc:spChg>
        <pc:spChg chg="add">
          <ac:chgData name="Tiersch, Sari" userId="fcc3f360-e4e3-4974-92e5-404d5f702eb2" providerId="ADAL" clId="{7B555AC3-0332-4913-B062-D63EF83FD641}" dt="2020-10-21T22:50:01.061" v="11198" actId="26606"/>
          <ac:spMkLst>
            <pc:docMk/>
            <pc:sldMk cId="3418802124" sldId="523"/>
            <ac:spMk id="51" creationId="{5AC4BE46-4A77-42FE-9D15-065CDB2F847C}"/>
          </ac:spMkLst>
        </pc:spChg>
        <pc:picChg chg="add mod">
          <ac:chgData name="Tiersch, Sari" userId="fcc3f360-e4e3-4974-92e5-404d5f702eb2" providerId="ADAL" clId="{7B555AC3-0332-4913-B062-D63EF83FD641}" dt="2020-10-21T22:50:01.061" v="11198" actId="26606"/>
          <ac:picMkLst>
            <pc:docMk/>
            <pc:sldMk cId="3418802124" sldId="523"/>
            <ac:picMk id="9" creationId="{AED092BF-D873-470C-B24D-0EBA9D9D7423}"/>
          </ac:picMkLst>
        </pc:picChg>
        <pc:picChg chg="add mod">
          <ac:chgData name="Tiersch, Sari" userId="fcc3f360-e4e3-4974-92e5-404d5f702eb2" providerId="ADAL" clId="{7B555AC3-0332-4913-B062-D63EF83FD641}" dt="2020-10-21T23:06:01.245" v="11399"/>
          <ac:picMkLst>
            <pc:docMk/>
            <pc:sldMk cId="3418802124" sldId="523"/>
            <ac:picMk id="38" creationId="{2D1027B0-E234-497A-A0D3-C3076285AB39}"/>
          </ac:picMkLst>
        </pc:picChg>
        <pc:cxnChg chg="add del">
          <ac:chgData name="Tiersch, Sari" userId="fcc3f360-e4e3-4974-92e5-404d5f702eb2" providerId="ADAL" clId="{7B555AC3-0332-4913-B062-D63EF83FD641}" dt="2020-10-20T17:57:23.432" v="1385" actId="26606"/>
          <ac:cxnSpMkLst>
            <pc:docMk/>
            <pc:sldMk cId="3418802124" sldId="523"/>
            <ac:cxnSpMk id="8" creationId="{E161BEBD-A23C-409E-ABC7-73F9EDC02F20}"/>
          </ac:cxnSpMkLst>
        </pc:cxnChg>
        <pc:cxnChg chg="add del">
          <ac:chgData name="Tiersch, Sari" userId="fcc3f360-e4e3-4974-92e5-404d5f702eb2" providerId="ADAL" clId="{7B555AC3-0332-4913-B062-D63EF83FD641}" dt="2020-10-21T21:12:53.687" v="8828" actId="26606"/>
          <ac:cxnSpMkLst>
            <pc:docMk/>
            <pc:sldMk cId="3418802124" sldId="523"/>
            <ac:cxnSpMk id="12" creationId="{E193F809-7E50-4AAD-8E26-878207931CB5}"/>
          </ac:cxnSpMkLst>
        </pc:cxnChg>
        <pc:cxnChg chg="add del">
          <ac:chgData name="Tiersch, Sari" userId="fcc3f360-e4e3-4974-92e5-404d5f702eb2" providerId="ADAL" clId="{7B555AC3-0332-4913-B062-D63EF83FD641}" dt="2020-10-21T21:12:53.687" v="8828" actId="26606"/>
          <ac:cxnSpMkLst>
            <pc:docMk/>
            <pc:sldMk cId="3418802124" sldId="523"/>
            <ac:cxnSpMk id="18" creationId="{7E1D4427-852B-4B37-8E76-0E9F1810BA2A}"/>
          </ac:cxnSpMkLst>
        </pc:cxnChg>
        <pc:cxnChg chg="add del">
          <ac:chgData name="Tiersch, Sari" userId="fcc3f360-e4e3-4974-92e5-404d5f702eb2" providerId="ADAL" clId="{7B555AC3-0332-4913-B062-D63EF83FD641}" dt="2020-10-20T17:57:56.276" v="1387" actId="700"/>
          <ac:cxnSpMkLst>
            <pc:docMk/>
            <pc:sldMk cId="3418802124" sldId="523"/>
            <ac:cxnSpMk id="23" creationId="{E161BEBD-A23C-409E-ABC7-73F9EDC02F20}"/>
          </ac:cxnSpMkLst>
        </pc:cxnChg>
        <pc:cxnChg chg="add del">
          <ac:chgData name="Tiersch, Sari" userId="fcc3f360-e4e3-4974-92e5-404d5f702eb2" providerId="ADAL" clId="{7B555AC3-0332-4913-B062-D63EF83FD641}" dt="2020-10-21T22:50:01.061" v="11198" actId="26606"/>
          <ac:cxnSpMkLst>
            <pc:docMk/>
            <pc:sldMk cId="3418802124" sldId="523"/>
            <ac:cxnSpMk id="32" creationId="{7E1D4427-852B-4B37-8E76-0E9F1810BA2A}"/>
          </ac:cxnSpMkLst>
        </pc:cxnChg>
        <pc:cxnChg chg="add del">
          <ac:chgData name="Tiersch, Sari" userId="fcc3f360-e4e3-4974-92e5-404d5f702eb2" providerId="ADAL" clId="{7B555AC3-0332-4913-B062-D63EF83FD641}" dt="2020-10-21T22:50:01.061" v="11198" actId="26606"/>
          <ac:cxnSpMkLst>
            <pc:docMk/>
            <pc:sldMk cId="3418802124" sldId="523"/>
            <ac:cxnSpMk id="34" creationId="{432529AB-8F99-47FB-91B5-93565E543B50}"/>
          </ac:cxnSpMkLst>
        </pc:cxnChg>
        <pc:cxnChg chg="add">
          <ac:chgData name="Tiersch, Sari" userId="fcc3f360-e4e3-4974-92e5-404d5f702eb2" providerId="ADAL" clId="{7B555AC3-0332-4913-B062-D63EF83FD641}" dt="2020-10-21T22:50:01.061" v="11198" actId="26606"/>
          <ac:cxnSpMkLst>
            <pc:docMk/>
            <pc:sldMk cId="3418802124" sldId="523"/>
            <ac:cxnSpMk id="45" creationId="{7E1D4427-852B-4B37-8E76-0E9F1810BA2A}"/>
          </ac:cxnSpMkLst>
        </pc:cxnChg>
      </pc:sldChg>
      <pc:sldChg chg="addSp delSp modSp mod chgLayout modNotesTx">
        <pc:chgData name="Tiersch, Sari" userId="fcc3f360-e4e3-4974-92e5-404d5f702eb2" providerId="ADAL" clId="{7B555AC3-0332-4913-B062-D63EF83FD641}" dt="2020-10-23T11:15:49.839" v="12845" actId="12"/>
        <pc:sldMkLst>
          <pc:docMk/>
          <pc:sldMk cId="838893361" sldId="524"/>
        </pc:sldMkLst>
        <pc:spChg chg="mod ord">
          <ac:chgData name="Tiersch, Sari" userId="fcc3f360-e4e3-4974-92e5-404d5f702eb2" providerId="ADAL" clId="{7B555AC3-0332-4913-B062-D63EF83FD641}" dt="2020-10-21T22:05:54.553" v="9853" actId="207"/>
          <ac:spMkLst>
            <pc:docMk/>
            <pc:sldMk cId="838893361" sldId="524"/>
            <ac:spMk id="2" creationId="{F545EB5D-B018-41DA-BA89-B3F170928AC1}"/>
          </ac:spMkLst>
        </pc:spChg>
        <pc:spChg chg="mod ord">
          <ac:chgData name="Tiersch, Sari" userId="fcc3f360-e4e3-4974-92e5-404d5f702eb2" providerId="ADAL" clId="{7B555AC3-0332-4913-B062-D63EF83FD641}" dt="2020-10-23T11:15:49.839" v="12845" actId="12"/>
          <ac:spMkLst>
            <pc:docMk/>
            <pc:sldMk cId="838893361" sldId="524"/>
            <ac:spMk id="3" creationId="{4585D160-2722-4C9D-B419-B54A3D1059CF}"/>
          </ac:spMkLst>
        </pc:spChg>
        <pc:spChg chg="mod ord">
          <ac:chgData name="Tiersch, Sari" userId="fcc3f360-e4e3-4974-92e5-404d5f702eb2" providerId="ADAL" clId="{7B555AC3-0332-4913-B062-D63EF83FD641}" dt="2020-10-20T17:58:32.689" v="1396" actId="26606"/>
          <ac:spMkLst>
            <pc:docMk/>
            <pc:sldMk cId="838893361" sldId="524"/>
            <ac:spMk id="4" creationId="{A37B904A-3371-46D0-AC23-BAD8A36B7F8B}"/>
          </ac:spMkLst>
        </pc:spChg>
        <pc:spChg chg="mod">
          <ac:chgData name="Tiersch, Sari" userId="fcc3f360-e4e3-4974-92e5-404d5f702eb2" providerId="ADAL" clId="{7B555AC3-0332-4913-B062-D63EF83FD641}" dt="2020-10-21T21:25:57.378" v="9222"/>
          <ac:spMkLst>
            <pc:docMk/>
            <pc:sldMk cId="838893361" sldId="524"/>
            <ac:spMk id="5" creationId="{5EB04CE8-D814-4C8C-881F-D5181573C2D9}"/>
          </ac:spMkLst>
        </pc:spChg>
        <pc:spChg chg="add del">
          <ac:chgData name="Tiersch, Sari" userId="fcc3f360-e4e3-4974-92e5-404d5f702eb2" providerId="ADAL" clId="{7B555AC3-0332-4913-B062-D63EF83FD641}" dt="2020-10-20T17:58:32.680" v="1395" actId="26606"/>
          <ac:spMkLst>
            <pc:docMk/>
            <pc:sldMk cId="838893361" sldId="524"/>
            <ac:spMk id="13" creationId="{C33BF9DD-8A45-4EEE-B231-0A14D322E5F9}"/>
          </ac:spMkLst>
        </pc:spChg>
        <pc:spChg chg="add del">
          <ac:chgData name="Tiersch, Sari" userId="fcc3f360-e4e3-4974-92e5-404d5f702eb2" providerId="ADAL" clId="{7B555AC3-0332-4913-B062-D63EF83FD641}" dt="2020-10-20T17:58:32.680" v="1395" actId="26606"/>
          <ac:spMkLst>
            <pc:docMk/>
            <pc:sldMk cId="838893361" sldId="524"/>
            <ac:spMk id="17" creationId="{D5FBCAC9-BD8B-4F3B-AD74-EF37D4211349}"/>
          </ac:spMkLst>
        </pc:spChg>
        <pc:spChg chg="add del">
          <ac:chgData name="Tiersch, Sari" userId="fcc3f360-e4e3-4974-92e5-404d5f702eb2" providerId="ADAL" clId="{7B555AC3-0332-4913-B062-D63EF83FD641}" dt="2020-10-20T17:58:32.680" v="1395" actId="26606"/>
          <ac:spMkLst>
            <pc:docMk/>
            <pc:sldMk cId="838893361" sldId="524"/>
            <ac:spMk id="19" creationId="{9556C5A8-AD7E-4CE7-87BE-9EA3B5E1786F}"/>
          </ac:spMkLst>
        </pc:spChg>
        <pc:picChg chg="mod ord">
          <ac:chgData name="Tiersch, Sari" userId="fcc3f360-e4e3-4974-92e5-404d5f702eb2" providerId="ADAL" clId="{7B555AC3-0332-4913-B062-D63EF83FD641}" dt="2020-10-20T17:58:32.689" v="1396" actId="26606"/>
          <ac:picMkLst>
            <pc:docMk/>
            <pc:sldMk cId="838893361" sldId="524"/>
            <ac:picMk id="8" creationId="{8E2C86AF-839F-4466-BBB2-1BF04A3D6D2D}"/>
          </ac:picMkLst>
        </pc:picChg>
        <pc:cxnChg chg="add del">
          <ac:chgData name="Tiersch, Sari" userId="fcc3f360-e4e3-4974-92e5-404d5f702eb2" providerId="ADAL" clId="{7B555AC3-0332-4913-B062-D63EF83FD641}" dt="2020-10-20T17:58:32.680" v="1395" actId="26606"/>
          <ac:cxnSpMkLst>
            <pc:docMk/>
            <pc:sldMk cId="838893361" sldId="524"/>
            <ac:cxnSpMk id="15" creationId="{9020DCC9-F851-4562-BB20-1AB3C51BFD08}"/>
          </ac:cxnSpMkLst>
        </pc:cxnChg>
      </pc:sldChg>
      <pc:sldChg chg="addSp delSp modSp mod delDesignElem chgLayout modNotesTx">
        <pc:chgData name="Tiersch, Sari" userId="fcc3f360-e4e3-4974-92e5-404d5f702eb2" providerId="ADAL" clId="{7B555AC3-0332-4913-B062-D63EF83FD641}" dt="2020-10-23T11:16:09.889" v="12848" actId="12"/>
        <pc:sldMkLst>
          <pc:docMk/>
          <pc:sldMk cId="2186630182" sldId="525"/>
        </pc:sldMkLst>
        <pc:spChg chg="mod ord">
          <ac:chgData name="Tiersch, Sari" userId="fcc3f360-e4e3-4974-92e5-404d5f702eb2" providerId="ADAL" clId="{7B555AC3-0332-4913-B062-D63EF83FD641}" dt="2020-10-21T22:49:34.155" v="11193" actId="26606"/>
          <ac:spMkLst>
            <pc:docMk/>
            <pc:sldMk cId="2186630182" sldId="525"/>
            <ac:spMk id="2" creationId="{7C9D79D7-6F2F-4F13-8080-593AF826DDEA}"/>
          </ac:spMkLst>
        </pc:spChg>
        <pc:spChg chg="mod ord">
          <ac:chgData name="Tiersch, Sari" userId="fcc3f360-e4e3-4974-92e5-404d5f702eb2" providerId="ADAL" clId="{7B555AC3-0332-4913-B062-D63EF83FD641}" dt="2020-10-23T11:16:09.889" v="12848" actId="12"/>
          <ac:spMkLst>
            <pc:docMk/>
            <pc:sldMk cId="2186630182" sldId="525"/>
            <ac:spMk id="3" creationId="{EBDC0A05-0FE8-4948-806F-18B713D1F859}"/>
          </ac:spMkLst>
        </pc:spChg>
        <pc:spChg chg="mod ord">
          <ac:chgData name="Tiersch, Sari" userId="fcc3f360-e4e3-4974-92e5-404d5f702eb2" providerId="ADAL" clId="{7B555AC3-0332-4913-B062-D63EF83FD641}" dt="2020-10-20T18:06:16.961" v="1458" actId="700"/>
          <ac:spMkLst>
            <pc:docMk/>
            <pc:sldMk cId="2186630182" sldId="525"/>
            <ac:spMk id="4" creationId="{11A38A6B-E149-42DC-B83F-6C3B44D89A62}"/>
          </ac:spMkLst>
        </pc:spChg>
        <pc:spChg chg="del mod ord">
          <ac:chgData name="Tiersch, Sari" userId="fcc3f360-e4e3-4974-92e5-404d5f702eb2" providerId="ADAL" clId="{7B555AC3-0332-4913-B062-D63EF83FD641}" dt="2020-10-21T18:51:56.064" v="7979" actId="478"/>
          <ac:spMkLst>
            <pc:docMk/>
            <pc:sldMk cId="2186630182" sldId="525"/>
            <ac:spMk id="5" creationId="{11906558-A1F1-4F93-9373-62EE802F9B54}"/>
          </ac:spMkLst>
        </pc:spChg>
        <pc:spChg chg="add del">
          <ac:chgData name="Tiersch, Sari" userId="fcc3f360-e4e3-4974-92e5-404d5f702eb2" providerId="ADAL" clId="{7B555AC3-0332-4913-B062-D63EF83FD641}" dt="2020-10-20T18:06:16.961" v="1458" actId="700"/>
          <ac:spMkLst>
            <pc:docMk/>
            <pc:sldMk cId="2186630182" sldId="525"/>
            <ac:spMk id="6" creationId="{054B3F04-9EAC-45C0-B3CE-0387EEA10A0C}"/>
          </ac:spMkLst>
        </pc:spChg>
        <pc:spChg chg="add del">
          <ac:chgData name="Tiersch, Sari" userId="fcc3f360-e4e3-4974-92e5-404d5f702eb2" providerId="ADAL" clId="{7B555AC3-0332-4913-B062-D63EF83FD641}" dt="2020-10-21T18:51:16.388" v="7973" actId="26606"/>
          <ac:spMkLst>
            <pc:docMk/>
            <pc:sldMk cId="2186630182" sldId="525"/>
            <ac:spMk id="8" creationId="{52ABB703-2B0E-4C3B-B4A2-F3973548E561}"/>
          </ac:spMkLst>
        </pc:spChg>
        <pc:spChg chg="add del">
          <ac:chgData name="Tiersch, Sari" userId="fcc3f360-e4e3-4974-92e5-404d5f702eb2" providerId="ADAL" clId="{7B555AC3-0332-4913-B062-D63EF83FD641}" dt="2020-10-20T18:06:16.961" v="1458" actId="700"/>
          <ac:spMkLst>
            <pc:docMk/>
            <pc:sldMk cId="2186630182" sldId="525"/>
            <ac:spMk id="9" creationId="{3741B58E-3B65-4A01-A276-975AB2CF8A08}"/>
          </ac:spMkLst>
        </pc:spChg>
        <pc:spChg chg="add del">
          <ac:chgData name="Tiersch, Sari" userId="fcc3f360-e4e3-4974-92e5-404d5f702eb2" providerId="ADAL" clId="{7B555AC3-0332-4913-B062-D63EF83FD641}" dt="2020-10-20T18:06:16.961" v="1458" actId="700"/>
          <ac:spMkLst>
            <pc:docMk/>
            <pc:sldMk cId="2186630182" sldId="525"/>
            <ac:spMk id="11" creationId="{7AAC67C3-831B-4AB1-A259-DFB839CAFAFC}"/>
          </ac:spMkLst>
        </pc:spChg>
        <pc:spChg chg="add del">
          <ac:chgData name="Tiersch, Sari" userId="fcc3f360-e4e3-4974-92e5-404d5f702eb2" providerId="ADAL" clId="{7B555AC3-0332-4913-B062-D63EF83FD641}" dt="2020-10-21T18:51:16.388" v="7973" actId="26606"/>
          <ac:spMkLst>
            <pc:docMk/>
            <pc:sldMk cId="2186630182" sldId="525"/>
            <ac:spMk id="12" creationId="{E95DA498-D9A2-4DA9-B9DA-B3776E08CF7E}"/>
          </ac:spMkLst>
        </pc:spChg>
        <pc:spChg chg="add del">
          <ac:chgData name="Tiersch, Sari" userId="fcc3f360-e4e3-4974-92e5-404d5f702eb2" providerId="ADAL" clId="{7B555AC3-0332-4913-B062-D63EF83FD641}" dt="2020-10-20T17:58:44.635" v="1397" actId="700"/>
          <ac:spMkLst>
            <pc:docMk/>
            <pc:sldMk cId="2186630182" sldId="525"/>
            <ac:spMk id="13" creationId="{F8E828FC-05B4-4BA4-92D3-3DF79D42D88E}"/>
          </ac:spMkLst>
        </pc:spChg>
        <pc:spChg chg="add del">
          <ac:chgData name="Tiersch, Sari" userId="fcc3f360-e4e3-4974-92e5-404d5f702eb2" providerId="ADAL" clId="{7B555AC3-0332-4913-B062-D63EF83FD641}" dt="2020-10-20T17:58:44.635" v="1397" actId="700"/>
          <ac:spMkLst>
            <pc:docMk/>
            <pc:sldMk cId="2186630182" sldId="525"/>
            <ac:spMk id="14" creationId="{C843AFC8-D8D0-4784-B08C-6324FA88E6DD}"/>
          </ac:spMkLst>
        </pc:spChg>
        <pc:spChg chg="add del">
          <ac:chgData name="Tiersch, Sari" userId="fcc3f360-e4e3-4974-92e5-404d5f702eb2" providerId="ADAL" clId="{7B555AC3-0332-4913-B062-D63EF83FD641}" dt="2020-10-20T17:58:44.635" v="1397" actId="700"/>
          <ac:spMkLst>
            <pc:docMk/>
            <pc:sldMk cId="2186630182" sldId="525"/>
            <ac:spMk id="15" creationId="{854B1A56-8AFB-4D4F-8D98-1E832D6FFE67}"/>
          </ac:spMkLst>
        </pc:spChg>
        <pc:spChg chg="add del">
          <ac:chgData name="Tiersch, Sari" userId="fcc3f360-e4e3-4974-92e5-404d5f702eb2" providerId="ADAL" clId="{7B555AC3-0332-4913-B062-D63EF83FD641}" dt="2020-10-21T18:51:16.388" v="7973" actId="26606"/>
          <ac:spMkLst>
            <pc:docMk/>
            <pc:sldMk cId="2186630182" sldId="525"/>
            <ac:spMk id="17" creationId="{82A73093-4B9D-420D-B17E-52293703A1D4}"/>
          </ac:spMkLst>
        </pc:spChg>
        <pc:spChg chg="add del mod">
          <ac:chgData name="Tiersch, Sari" userId="fcc3f360-e4e3-4974-92e5-404d5f702eb2" providerId="ADAL" clId="{7B555AC3-0332-4913-B062-D63EF83FD641}" dt="2020-10-21T18:51:54.399" v="7978"/>
          <ac:spMkLst>
            <pc:docMk/>
            <pc:sldMk cId="2186630182" sldId="525"/>
            <ac:spMk id="18" creationId="{AA32D215-EF0A-470F-AB46-DFFE9EB94A68}"/>
          </ac:spMkLst>
        </pc:spChg>
        <pc:spChg chg="add del">
          <ac:chgData name="Tiersch, Sari" userId="fcc3f360-e4e3-4974-92e5-404d5f702eb2" providerId="ADAL" clId="{7B555AC3-0332-4913-B062-D63EF83FD641}" dt="2020-10-21T18:51:31.636" v="7975" actId="26606"/>
          <ac:spMkLst>
            <pc:docMk/>
            <pc:sldMk cId="2186630182" sldId="525"/>
            <ac:spMk id="19" creationId="{990D0034-F768-41E7-85D4-F38C4DE85770}"/>
          </ac:spMkLst>
        </pc:spChg>
        <pc:spChg chg="add del">
          <ac:chgData name="Tiersch, Sari" userId="fcc3f360-e4e3-4974-92e5-404d5f702eb2" providerId="ADAL" clId="{7B555AC3-0332-4913-B062-D63EF83FD641}" dt="2020-10-21T18:51:31.636" v="7975" actId="26606"/>
          <ac:spMkLst>
            <pc:docMk/>
            <pc:sldMk cId="2186630182" sldId="525"/>
            <ac:spMk id="20" creationId="{C4F7E42D-8B5A-4FC8-81CD-9E60171F7FA8}"/>
          </ac:spMkLst>
        </pc:spChg>
        <pc:spChg chg="add del">
          <ac:chgData name="Tiersch, Sari" userId="fcc3f360-e4e3-4974-92e5-404d5f702eb2" providerId="ADAL" clId="{7B555AC3-0332-4913-B062-D63EF83FD641}" dt="2020-10-21T18:51:31.636" v="7975" actId="26606"/>
          <ac:spMkLst>
            <pc:docMk/>
            <pc:sldMk cId="2186630182" sldId="525"/>
            <ac:spMk id="21" creationId="{8C04651D-B9F4-4935-A02D-364153FBDF54}"/>
          </ac:spMkLst>
        </pc:spChg>
        <pc:spChg chg="add del">
          <ac:chgData name="Tiersch, Sari" userId="fcc3f360-e4e3-4974-92e5-404d5f702eb2" providerId="ADAL" clId="{7B555AC3-0332-4913-B062-D63EF83FD641}" dt="2020-10-21T22:49:34.155" v="11193" actId="26606"/>
          <ac:spMkLst>
            <pc:docMk/>
            <pc:sldMk cId="2186630182" sldId="525"/>
            <ac:spMk id="23" creationId="{44CC594A-A820-450F-B363-C19201FCFEC6}"/>
          </ac:spMkLst>
        </pc:spChg>
        <pc:spChg chg="add del">
          <ac:chgData name="Tiersch, Sari" userId="fcc3f360-e4e3-4974-92e5-404d5f702eb2" providerId="ADAL" clId="{7B555AC3-0332-4913-B062-D63EF83FD641}" dt="2020-10-21T22:49:34.155" v="11193" actId="26606"/>
          <ac:spMkLst>
            <pc:docMk/>
            <pc:sldMk cId="2186630182" sldId="525"/>
            <ac:spMk id="24" creationId="{59FAB3DA-E9ED-4574-ABCC-378BC0FF1BBC}"/>
          </ac:spMkLst>
        </pc:spChg>
        <pc:spChg chg="add del">
          <ac:chgData name="Tiersch, Sari" userId="fcc3f360-e4e3-4974-92e5-404d5f702eb2" providerId="ADAL" clId="{7B555AC3-0332-4913-B062-D63EF83FD641}" dt="2020-10-21T22:49:34.155" v="11193" actId="26606"/>
          <ac:spMkLst>
            <pc:docMk/>
            <pc:sldMk cId="2186630182" sldId="525"/>
            <ac:spMk id="25" creationId="{53B8D6B0-55D6-48DC-86D8-FD95D5F118AB}"/>
          </ac:spMkLst>
        </pc:spChg>
        <pc:spChg chg="add del mod ord">
          <ac:chgData name="Tiersch, Sari" userId="fcc3f360-e4e3-4974-92e5-404d5f702eb2" providerId="ADAL" clId="{7B555AC3-0332-4913-B062-D63EF83FD641}" dt="2020-10-21T22:49:45.498" v="11196" actId="478"/>
          <ac:spMkLst>
            <pc:docMk/>
            <pc:sldMk cId="2186630182" sldId="525"/>
            <ac:spMk id="26" creationId="{C029B0D8-83A2-4510-9CB5-A637EB7F9022}"/>
          </ac:spMkLst>
        </pc:spChg>
        <pc:spChg chg="add mod">
          <ac:chgData name="Tiersch, Sari" userId="fcc3f360-e4e3-4974-92e5-404d5f702eb2" providerId="ADAL" clId="{7B555AC3-0332-4913-B062-D63EF83FD641}" dt="2020-10-21T22:49:40.344" v="11194"/>
          <ac:spMkLst>
            <pc:docMk/>
            <pc:sldMk cId="2186630182" sldId="525"/>
            <ac:spMk id="28" creationId="{EDB54A78-420E-4A9B-99C7-3C39ED62FE2E}"/>
          </ac:spMkLst>
        </pc:spChg>
        <pc:spChg chg="add">
          <ac:chgData name="Tiersch, Sari" userId="fcc3f360-e4e3-4974-92e5-404d5f702eb2" providerId="ADAL" clId="{7B555AC3-0332-4913-B062-D63EF83FD641}" dt="2020-10-21T22:49:34.155" v="11193" actId="26606"/>
          <ac:spMkLst>
            <pc:docMk/>
            <pc:sldMk cId="2186630182" sldId="525"/>
            <ac:spMk id="32" creationId="{10162E77-11AD-44A7-84EC-40C59EEFBD2E}"/>
          </ac:spMkLst>
        </pc:spChg>
        <pc:spChg chg="add">
          <ac:chgData name="Tiersch, Sari" userId="fcc3f360-e4e3-4974-92e5-404d5f702eb2" providerId="ADAL" clId="{7B555AC3-0332-4913-B062-D63EF83FD641}" dt="2020-10-21T22:49:34.155" v="11193" actId="26606"/>
          <ac:spMkLst>
            <pc:docMk/>
            <pc:sldMk cId="2186630182" sldId="525"/>
            <ac:spMk id="36" creationId="{6329CBCE-21AE-419D-AC1F-8ACF510A6670}"/>
          </ac:spMkLst>
        </pc:spChg>
        <pc:spChg chg="add">
          <ac:chgData name="Tiersch, Sari" userId="fcc3f360-e4e3-4974-92e5-404d5f702eb2" providerId="ADAL" clId="{7B555AC3-0332-4913-B062-D63EF83FD641}" dt="2020-10-21T22:49:34.155" v="11193" actId="26606"/>
          <ac:spMkLst>
            <pc:docMk/>
            <pc:sldMk cId="2186630182" sldId="525"/>
            <ac:spMk id="38" creationId="{FF2DA012-1414-493D-888F-5D99D0BDA322}"/>
          </ac:spMkLst>
        </pc:spChg>
        <pc:picChg chg="add mod ord modCrop">
          <ac:chgData name="Tiersch, Sari" userId="fcc3f360-e4e3-4974-92e5-404d5f702eb2" providerId="ADAL" clId="{7B555AC3-0332-4913-B062-D63EF83FD641}" dt="2020-10-22T14:51:13.686" v="11445" actId="1076"/>
          <ac:picMkLst>
            <pc:docMk/>
            <pc:sldMk cId="2186630182" sldId="525"/>
            <ac:picMk id="6" creationId="{4528A69E-5393-4860-BBC5-05B76DED009E}"/>
          </ac:picMkLst>
        </pc:picChg>
        <pc:picChg chg="add">
          <ac:chgData name="Tiersch, Sari" userId="fcc3f360-e4e3-4974-92e5-404d5f702eb2" providerId="ADAL" clId="{7B555AC3-0332-4913-B062-D63EF83FD641}" dt="2020-10-21T22:49:51.943" v="11197" actId="22"/>
          <ac:picMkLst>
            <pc:docMk/>
            <pc:sldMk cId="2186630182" sldId="525"/>
            <ac:picMk id="7" creationId="{95825943-A26A-49D3-BD8F-F286F40FFC71}"/>
          </ac:picMkLst>
        </pc:picChg>
        <pc:picChg chg="add del mod">
          <ac:chgData name="Tiersch, Sari" userId="fcc3f360-e4e3-4974-92e5-404d5f702eb2" providerId="ADAL" clId="{7B555AC3-0332-4913-B062-D63EF83FD641}" dt="2020-10-21T18:51:54.399" v="7978"/>
          <ac:picMkLst>
            <pc:docMk/>
            <pc:sldMk cId="2186630182" sldId="525"/>
            <ac:picMk id="22" creationId="{003511F7-7262-471A-B908-AC68379D7444}"/>
          </ac:picMkLst>
        </pc:picChg>
        <pc:picChg chg="add del mod">
          <ac:chgData name="Tiersch, Sari" userId="fcc3f360-e4e3-4974-92e5-404d5f702eb2" providerId="ADAL" clId="{7B555AC3-0332-4913-B062-D63EF83FD641}" dt="2020-10-21T22:49:43.837" v="11195" actId="478"/>
          <ac:picMkLst>
            <pc:docMk/>
            <pc:sldMk cId="2186630182" sldId="525"/>
            <ac:picMk id="27" creationId="{936B808D-86B4-4213-BF69-8BDB483A542B}"/>
          </ac:picMkLst>
        </pc:picChg>
        <pc:cxnChg chg="add del">
          <ac:chgData name="Tiersch, Sari" userId="fcc3f360-e4e3-4974-92e5-404d5f702eb2" providerId="ADAL" clId="{7B555AC3-0332-4913-B062-D63EF83FD641}" dt="2020-10-21T18:51:16.388" v="7973" actId="26606"/>
          <ac:cxnSpMkLst>
            <pc:docMk/>
            <pc:sldMk cId="2186630182" sldId="525"/>
            <ac:cxnSpMk id="10" creationId="{9C21570E-E159-49A6-9891-FA397B7A92D3}"/>
          </ac:cxnSpMkLst>
        </pc:cxnChg>
        <pc:cxnChg chg="add">
          <ac:chgData name="Tiersch, Sari" userId="fcc3f360-e4e3-4974-92e5-404d5f702eb2" providerId="ADAL" clId="{7B555AC3-0332-4913-B062-D63EF83FD641}" dt="2020-10-21T22:49:34.155" v="11193" actId="26606"/>
          <ac:cxnSpMkLst>
            <pc:docMk/>
            <pc:sldMk cId="2186630182" sldId="525"/>
            <ac:cxnSpMk id="34" creationId="{5AB158E9-1B40-4CD6-95F0-95CA11DF7B7A}"/>
          </ac:cxnSpMkLst>
        </pc:cxnChg>
      </pc:sldChg>
      <pc:sldChg chg="addSp delSp modSp mod setBg delDesignElem">
        <pc:chgData name="Tiersch, Sari" userId="fcc3f360-e4e3-4974-92e5-404d5f702eb2" providerId="ADAL" clId="{7B555AC3-0332-4913-B062-D63EF83FD641}" dt="2020-10-21T22:37:44.663" v="10235" actId="27636"/>
        <pc:sldMkLst>
          <pc:docMk/>
          <pc:sldMk cId="583203661" sldId="526"/>
        </pc:sldMkLst>
        <pc:spChg chg="mod">
          <ac:chgData name="Tiersch, Sari" userId="fcc3f360-e4e3-4974-92e5-404d5f702eb2" providerId="ADAL" clId="{7B555AC3-0332-4913-B062-D63EF83FD641}" dt="2020-10-21T22:07:51.845" v="9882" actId="255"/>
          <ac:spMkLst>
            <pc:docMk/>
            <pc:sldMk cId="583203661" sldId="526"/>
            <ac:spMk id="2" creationId="{5371BF0E-A5C2-4D9A-B46F-0F4EFA6D6E02}"/>
          </ac:spMkLst>
        </pc:spChg>
        <pc:spChg chg="add">
          <ac:chgData name="Tiersch, Sari" userId="fcc3f360-e4e3-4974-92e5-404d5f702eb2" providerId="ADAL" clId="{7B555AC3-0332-4913-B062-D63EF83FD641}" dt="2020-10-21T12:05:01.144" v="3866" actId="22"/>
          <ac:spMkLst>
            <pc:docMk/>
            <pc:sldMk cId="583203661" sldId="526"/>
            <ac:spMk id="3" creationId="{99FFFB08-B14D-4B9F-BF9E-7E1A632E35F6}"/>
          </ac:spMkLst>
        </pc:spChg>
        <pc:spChg chg="mod">
          <ac:chgData name="Tiersch, Sari" userId="fcc3f360-e4e3-4974-92e5-404d5f702eb2" providerId="ADAL" clId="{7B555AC3-0332-4913-B062-D63EF83FD641}" dt="2020-10-21T22:37:44.663" v="10235" actId="27636"/>
          <ac:spMkLst>
            <pc:docMk/>
            <pc:sldMk cId="583203661" sldId="526"/>
            <ac:spMk id="4" creationId="{8AD4D4E2-B050-4DEB-86DD-D2D9FB63EF82}"/>
          </ac:spMkLst>
        </pc:spChg>
        <pc:spChg chg="mod">
          <ac:chgData name="Tiersch, Sari" userId="fcc3f360-e4e3-4974-92e5-404d5f702eb2" providerId="ADAL" clId="{7B555AC3-0332-4913-B062-D63EF83FD641}" dt="2020-10-20T19:13:34.521" v="2526" actId="26606"/>
          <ac:spMkLst>
            <pc:docMk/>
            <pc:sldMk cId="583203661" sldId="526"/>
            <ac:spMk id="5" creationId="{9DE34B82-041D-4C88-9129-390632FE5CCC}"/>
          </ac:spMkLst>
        </pc:spChg>
        <pc:spChg chg="del mod">
          <ac:chgData name="Tiersch, Sari" userId="fcc3f360-e4e3-4974-92e5-404d5f702eb2" providerId="ADAL" clId="{7B555AC3-0332-4913-B062-D63EF83FD641}" dt="2020-10-21T12:07:08.782" v="3892" actId="478"/>
          <ac:spMkLst>
            <pc:docMk/>
            <pc:sldMk cId="583203661" sldId="526"/>
            <ac:spMk id="6" creationId="{09E87775-75EA-421F-AFCC-7CE1743D114A}"/>
          </ac:spMkLst>
        </pc:spChg>
        <pc:spChg chg="add del">
          <ac:chgData name="Tiersch, Sari" userId="fcc3f360-e4e3-4974-92e5-404d5f702eb2" providerId="ADAL" clId="{7B555AC3-0332-4913-B062-D63EF83FD641}" dt="2020-10-21T21:25:57.378" v="9222"/>
          <ac:spMkLst>
            <pc:docMk/>
            <pc:sldMk cId="583203661" sldId="526"/>
            <ac:spMk id="14" creationId="{600B5AE2-C5CC-499C-8F2D-249888BE22C2}"/>
          </ac:spMkLst>
        </pc:spChg>
        <pc:spChg chg="add del">
          <ac:chgData name="Tiersch, Sari" userId="fcc3f360-e4e3-4974-92e5-404d5f702eb2" providerId="ADAL" clId="{7B555AC3-0332-4913-B062-D63EF83FD641}" dt="2020-10-21T21:25:57.378" v="9222"/>
          <ac:spMkLst>
            <pc:docMk/>
            <pc:sldMk cId="583203661" sldId="526"/>
            <ac:spMk id="16" creationId="{BA7A3698-B350-40E5-8475-9BCC41A089FC}"/>
          </ac:spMkLst>
        </pc:spChg>
        <pc:spChg chg="add del">
          <ac:chgData name="Tiersch, Sari" userId="fcc3f360-e4e3-4974-92e5-404d5f702eb2" providerId="ADAL" clId="{7B555AC3-0332-4913-B062-D63EF83FD641}" dt="2020-10-21T21:25:57.378" v="9222"/>
          <ac:spMkLst>
            <pc:docMk/>
            <pc:sldMk cId="583203661" sldId="526"/>
            <ac:spMk id="20" creationId="{5CF81D86-BDBA-477C-B7DD-8D359BB9965B}"/>
          </ac:spMkLst>
        </pc:spChg>
        <pc:spChg chg="add del">
          <ac:chgData name="Tiersch, Sari" userId="fcc3f360-e4e3-4974-92e5-404d5f702eb2" providerId="ADAL" clId="{7B555AC3-0332-4913-B062-D63EF83FD641}" dt="2020-10-21T21:25:57.378" v="9222"/>
          <ac:spMkLst>
            <pc:docMk/>
            <pc:sldMk cId="583203661" sldId="526"/>
            <ac:spMk id="24" creationId="{88AA064E-5F6E-4024-BC28-EDDC3DFC70E1}"/>
          </ac:spMkLst>
        </pc:spChg>
        <pc:spChg chg="add del">
          <ac:chgData name="Tiersch, Sari" userId="fcc3f360-e4e3-4974-92e5-404d5f702eb2" providerId="ADAL" clId="{7B555AC3-0332-4913-B062-D63EF83FD641}" dt="2020-10-21T21:25:57.378" v="9222"/>
          <ac:spMkLst>
            <pc:docMk/>
            <pc:sldMk cId="583203661" sldId="526"/>
            <ac:spMk id="26" creationId="{03B29638-4838-4B9B-B9DB-96E542BAF3E6}"/>
          </ac:spMkLst>
        </pc:spChg>
        <pc:picChg chg="add">
          <ac:chgData name="Tiersch, Sari" userId="fcc3f360-e4e3-4974-92e5-404d5f702eb2" providerId="ADAL" clId="{7B555AC3-0332-4913-B062-D63EF83FD641}" dt="2020-10-21T12:14:21.819" v="3928" actId="22"/>
          <ac:picMkLst>
            <pc:docMk/>
            <pc:sldMk cId="583203661" sldId="526"/>
            <ac:picMk id="7" creationId="{DAD2D86F-4F50-448F-AAB5-4E969C1EEEE3}"/>
          </ac:picMkLst>
        </pc:picChg>
        <pc:picChg chg="mod">
          <ac:chgData name="Tiersch, Sari" userId="fcc3f360-e4e3-4974-92e5-404d5f702eb2" providerId="ADAL" clId="{7B555AC3-0332-4913-B062-D63EF83FD641}" dt="2020-10-21T21:15:53.164" v="8870" actId="1440"/>
          <ac:picMkLst>
            <pc:docMk/>
            <pc:sldMk cId="583203661" sldId="526"/>
            <ac:picMk id="8" creationId="{56F8ED00-641A-4D2C-9546-728732E26AFC}"/>
          </ac:picMkLst>
        </pc:picChg>
        <pc:picChg chg="del">
          <ac:chgData name="Tiersch, Sari" userId="fcc3f360-e4e3-4974-92e5-404d5f702eb2" providerId="ADAL" clId="{7B555AC3-0332-4913-B062-D63EF83FD641}" dt="2020-10-21T12:07:08.086" v="3891" actId="478"/>
          <ac:picMkLst>
            <pc:docMk/>
            <pc:sldMk cId="583203661" sldId="526"/>
            <ac:picMk id="9" creationId="{62E07FC8-E742-4572-920C-6FE0E7BBE0A2}"/>
          </ac:picMkLst>
        </pc:picChg>
        <pc:cxnChg chg="add del">
          <ac:chgData name="Tiersch, Sari" userId="fcc3f360-e4e3-4974-92e5-404d5f702eb2" providerId="ADAL" clId="{7B555AC3-0332-4913-B062-D63EF83FD641}" dt="2020-10-21T21:25:57.378" v="9222"/>
          <ac:cxnSpMkLst>
            <pc:docMk/>
            <pc:sldMk cId="583203661" sldId="526"/>
            <ac:cxnSpMk id="18" creationId="{0AC655C7-EC94-4BE6-84C8-2F9EFBBB2789}"/>
          </ac:cxnSpMkLst>
        </pc:cxnChg>
        <pc:cxnChg chg="add del">
          <ac:chgData name="Tiersch, Sari" userId="fcc3f360-e4e3-4974-92e5-404d5f702eb2" providerId="ADAL" clId="{7B555AC3-0332-4913-B062-D63EF83FD641}" dt="2020-10-21T21:25:57.378" v="9222"/>
          <ac:cxnSpMkLst>
            <pc:docMk/>
            <pc:sldMk cId="583203661" sldId="526"/>
            <ac:cxnSpMk id="22" creationId="{C65F3E9C-EF11-4F8F-A621-399C7A3E6401}"/>
          </ac:cxnSpMkLst>
        </pc:cxnChg>
      </pc:sldChg>
      <pc:sldChg chg="addSp delSp modSp del mod delDesignElem chgLayout modNotesTx">
        <pc:chgData name="Tiersch, Sari" userId="fcc3f360-e4e3-4974-92e5-404d5f702eb2" providerId="ADAL" clId="{7B555AC3-0332-4913-B062-D63EF83FD641}" dt="2020-10-20T19:25:57.152" v="2751" actId="47"/>
        <pc:sldMkLst>
          <pc:docMk/>
          <pc:sldMk cId="3846861469" sldId="527"/>
        </pc:sldMkLst>
        <pc:spChg chg="mod ord">
          <ac:chgData name="Tiersch, Sari" userId="fcc3f360-e4e3-4974-92e5-404d5f702eb2" providerId="ADAL" clId="{7B555AC3-0332-4913-B062-D63EF83FD641}" dt="2020-10-20T19:14:25.256" v="2535" actId="207"/>
          <ac:spMkLst>
            <pc:docMk/>
            <pc:sldMk cId="3846861469" sldId="527"/>
            <ac:spMk id="2" creationId="{CDB98D87-5B0F-4C68-ABFC-01842F32E0CE}"/>
          </ac:spMkLst>
        </pc:spChg>
        <pc:spChg chg="mod ord">
          <ac:chgData name="Tiersch, Sari" userId="fcc3f360-e4e3-4974-92e5-404d5f702eb2" providerId="ADAL" clId="{7B555AC3-0332-4913-B062-D63EF83FD641}" dt="2020-10-20T19:23:46.627" v="2550" actId="20577"/>
          <ac:spMkLst>
            <pc:docMk/>
            <pc:sldMk cId="3846861469" sldId="527"/>
            <ac:spMk id="3" creationId="{ECE53A8C-37AD-4604-A1E3-49FD02BCD48E}"/>
          </ac:spMkLst>
        </pc:spChg>
        <pc:spChg chg="mod ord">
          <ac:chgData name="Tiersch, Sari" userId="fcc3f360-e4e3-4974-92e5-404d5f702eb2" providerId="ADAL" clId="{7B555AC3-0332-4913-B062-D63EF83FD641}" dt="2020-10-20T19:14:18.642" v="2533" actId="700"/>
          <ac:spMkLst>
            <pc:docMk/>
            <pc:sldMk cId="3846861469" sldId="527"/>
            <ac:spMk id="4" creationId="{98046AC6-8D3E-49C9-906D-8FCBF487C7FC}"/>
          </ac:spMkLst>
        </pc:spChg>
        <pc:spChg chg="add del">
          <ac:chgData name="Tiersch, Sari" userId="fcc3f360-e4e3-4974-92e5-404d5f702eb2" providerId="ADAL" clId="{7B555AC3-0332-4913-B062-D63EF83FD641}" dt="2020-10-20T19:14:11.730" v="2532" actId="26606"/>
          <ac:spMkLst>
            <pc:docMk/>
            <pc:sldMk cId="3846861469" sldId="527"/>
            <ac:spMk id="9" creationId="{C843AFC8-D8D0-4784-B08C-6324FA88E6DD}"/>
          </ac:spMkLst>
        </pc:spChg>
        <pc:spChg chg="add del">
          <ac:chgData name="Tiersch, Sari" userId="fcc3f360-e4e3-4974-92e5-404d5f702eb2" providerId="ADAL" clId="{7B555AC3-0332-4913-B062-D63EF83FD641}" dt="2020-10-20T19:14:11.730" v="2532" actId="26606"/>
          <ac:spMkLst>
            <pc:docMk/>
            <pc:sldMk cId="3846861469" sldId="527"/>
            <ac:spMk id="11" creationId="{854B1A56-8AFB-4D4F-8D98-1E832D6FFE67}"/>
          </ac:spMkLst>
        </pc:spChg>
        <pc:spChg chg="add del">
          <ac:chgData name="Tiersch, Sari" userId="fcc3f360-e4e3-4974-92e5-404d5f702eb2" providerId="ADAL" clId="{7B555AC3-0332-4913-B062-D63EF83FD641}" dt="2020-10-20T19:14:11.730" v="2532" actId="26606"/>
          <ac:spMkLst>
            <pc:docMk/>
            <pc:sldMk cId="3846861469" sldId="527"/>
            <ac:spMk id="13" creationId="{F8E828FC-05B4-4BA4-92D3-3DF79D42D88E}"/>
          </ac:spMkLst>
        </pc:spChg>
        <pc:spChg chg="add del">
          <ac:chgData name="Tiersch, Sari" userId="fcc3f360-e4e3-4974-92e5-404d5f702eb2" providerId="ADAL" clId="{7B555AC3-0332-4913-B062-D63EF83FD641}" dt="2020-10-20T19:14:18.642" v="2533" actId="700"/>
          <ac:spMkLst>
            <pc:docMk/>
            <pc:sldMk cId="3846861469" sldId="527"/>
            <ac:spMk id="18" creationId="{3741B58E-3B65-4A01-A276-975AB2CF8A08}"/>
          </ac:spMkLst>
        </pc:spChg>
        <pc:spChg chg="add del">
          <ac:chgData name="Tiersch, Sari" userId="fcc3f360-e4e3-4974-92e5-404d5f702eb2" providerId="ADAL" clId="{7B555AC3-0332-4913-B062-D63EF83FD641}" dt="2020-10-20T19:14:18.642" v="2533" actId="700"/>
          <ac:spMkLst>
            <pc:docMk/>
            <pc:sldMk cId="3846861469" sldId="527"/>
            <ac:spMk id="20" creationId="{7AAC67C3-831B-4AB1-A259-DFB839CAFAFC}"/>
          </ac:spMkLst>
        </pc:spChg>
        <pc:spChg chg="add del">
          <ac:chgData name="Tiersch, Sari" userId="fcc3f360-e4e3-4974-92e5-404d5f702eb2" providerId="ADAL" clId="{7B555AC3-0332-4913-B062-D63EF83FD641}" dt="2020-10-20T19:14:18.642" v="2533" actId="700"/>
          <ac:spMkLst>
            <pc:docMk/>
            <pc:sldMk cId="3846861469" sldId="527"/>
            <ac:spMk id="22" creationId="{054B3F04-9EAC-45C0-B3CE-0387EEA10A0C}"/>
          </ac:spMkLst>
        </pc:spChg>
      </pc:sldChg>
      <pc:sldChg chg="modSp mod ord modNotesTx">
        <pc:chgData name="Tiersch, Sari" userId="fcc3f360-e4e3-4974-92e5-404d5f702eb2" providerId="ADAL" clId="{7B555AC3-0332-4913-B062-D63EF83FD641}" dt="2020-10-23T15:52:57.868" v="15266" actId="2711"/>
        <pc:sldMkLst>
          <pc:docMk/>
          <pc:sldMk cId="3113839379" sldId="528"/>
        </pc:sldMkLst>
        <pc:spChg chg="mod">
          <ac:chgData name="Tiersch, Sari" userId="fcc3f360-e4e3-4974-92e5-404d5f702eb2" providerId="ADAL" clId="{7B555AC3-0332-4913-B062-D63EF83FD641}" dt="2020-10-23T15:38:34.680" v="15052" actId="13926"/>
          <ac:spMkLst>
            <pc:docMk/>
            <pc:sldMk cId="3113839379" sldId="528"/>
            <ac:spMk id="2" creationId="{92C622A9-6A82-48BE-BEE5-7055F7E83651}"/>
          </ac:spMkLst>
        </pc:spChg>
        <pc:spChg chg="mod">
          <ac:chgData name="Tiersch, Sari" userId="fcc3f360-e4e3-4974-92e5-404d5f702eb2" providerId="ADAL" clId="{7B555AC3-0332-4913-B062-D63EF83FD641}" dt="2020-10-23T15:52:42.889" v="15265" actId="207"/>
          <ac:spMkLst>
            <pc:docMk/>
            <pc:sldMk cId="3113839379" sldId="528"/>
            <ac:spMk id="3" creationId="{A64A2FD3-F334-4E68-B2AD-CE7610CE4307}"/>
          </ac:spMkLst>
        </pc:spChg>
        <pc:spChg chg="mod">
          <ac:chgData name="Tiersch, Sari" userId="fcc3f360-e4e3-4974-92e5-404d5f702eb2" providerId="ADAL" clId="{7B555AC3-0332-4913-B062-D63EF83FD641}" dt="2020-10-23T15:52:57.868" v="15266" actId="2711"/>
          <ac:spMkLst>
            <pc:docMk/>
            <pc:sldMk cId="3113839379" sldId="528"/>
            <ac:spMk id="4" creationId="{5FE8D447-0606-498F-AA7F-5F8DA74CC73F}"/>
          </ac:spMkLst>
        </pc:spChg>
        <pc:spChg chg="mod">
          <ac:chgData name="Tiersch, Sari" userId="fcc3f360-e4e3-4974-92e5-404d5f702eb2" providerId="ADAL" clId="{7B555AC3-0332-4913-B062-D63EF83FD641}" dt="2020-10-20T17:10:47.116" v="917"/>
          <ac:spMkLst>
            <pc:docMk/>
            <pc:sldMk cId="3113839379" sldId="528"/>
            <ac:spMk id="4" creationId="{6C66ED49-60AE-46D6-8E57-EB5D326EE746}"/>
          </ac:spMkLst>
        </pc:spChg>
        <pc:spChg chg="mod">
          <ac:chgData name="Tiersch, Sari" userId="fcc3f360-e4e3-4974-92e5-404d5f702eb2" providerId="ADAL" clId="{7B555AC3-0332-4913-B062-D63EF83FD641}" dt="2020-10-21T21:25:57.378" v="9222"/>
          <ac:spMkLst>
            <pc:docMk/>
            <pc:sldMk cId="3113839379" sldId="528"/>
            <ac:spMk id="5" creationId="{5F8536CA-E536-4836-AB64-81D5EED76F54}"/>
          </ac:spMkLst>
        </pc:spChg>
      </pc:sldChg>
      <pc:sldChg chg="modSp mod ord">
        <pc:chgData name="Tiersch, Sari" userId="fcc3f360-e4e3-4974-92e5-404d5f702eb2" providerId="ADAL" clId="{7B555AC3-0332-4913-B062-D63EF83FD641}" dt="2020-10-23T15:53:27.439" v="15272" actId="27636"/>
        <pc:sldMkLst>
          <pc:docMk/>
          <pc:sldMk cId="1688320795" sldId="529"/>
        </pc:sldMkLst>
        <pc:spChg chg="mod">
          <ac:chgData name="Tiersch, Sari" userId="fcc3f360-e4e3-4974-92e5-404d5f702eb2" providerId="ADAL" clId="{7B555AC3-0332-4913-B062-D63EF83FD641}" dt="2020-10-22T17:05:10.970" v="11526" actId="20577"/>
          <ac:spMkLst>
            <pc:docMk/>
            <pc:sldMk cId="1688320795" sldId="529"/>
            <ac:spMk id="2" creationId="{92C622A9-6A82-48BE-BEE5-7055F7E83651}"/>
          </ac:spMkLst>
        </pc:spChg>
        <pc:spChg chg="mod">
          <ac:chgData name="Tiersch, Sari" userId="fcc3f360-e4e3-4974-92e5-404d5f702eb2" providerId="ADAL" clId="{7B555AC3-0332-4913-B062-D63EF83FD641}" dt="2020-10-23T15:53:27.439" v="15272" actId="27636"/>
          <ac:spMkLst>
            <pc:docMk/>
            <pc:sldMk cId="1688320795" sldId="529"/>
            <ac:spMk id="3" creationId="{A64A2FD3-F334-4E68-B2AD-CE7610CE4307}"/>
          </ac:spMkLst>
        </pc:spChg>
        <pc:spChg chg="mod">
          <ac:chgData name="Tiersch, Sari" userId="fcc3f360-e4e3-4974-92e5-404d5f702eb2" providerId="ADAL" clId="{7B555AC3-0332-4913-B062-D63EF83FD641}" dt="2020-10-20T17:10:47.116" v="917"/>
          <ac:spMkLst>
            <pc:docMk/>
            <pc:sldMk cId="1688320795" sldId="529"/>
            <ac:spMk id="4" creationId="{6C66ED49-60AE-46D6-8E57-EB5D326EE746}"/>
          </ac:spMkLst>
        </pc:spChg>
        <pc:spChg chg="mod">
          <ac:chgData name="Tiersch, Sari" userId="fcc3f360-e4e3-4974-92e5-404d5f702eb2" providerId="ADAL" clId="{7B555AC3-0332-4913-B062-D63EF83FD641}" dt="2020-10-21T21:25:57.378" v="9222"/>
          <ac:spMkLst>
            <pc:docMk/>
            <pc:sldMk cId="1688320795" sldId="529"/>
            <ac:spMk id="5" creationId="{D1AABAEC-B7D9-48AB-BD4A-5150306E7E6A}"/>
          </ac:spMkLst>
        </pc:spChg>
      </pc:sldChg>
      <pc:sldChg chg="addSp modSp mod ord setBg modNotesTx">
        <pc:chgData name="Tiersch, Sari" userId="fcc3f360-e4e3-4974-92e5-404d5f702eb2" providerId="ADAL" clId="{7B555AC3-0332-4913-B062-D63EF83FD641}" dt="2020-10-23T11:56:19.737" v="13716" actId="20577"/>
        <pc:sldMkLst>
          <pc:docMk/>
          <pc:sldMk cId="3736237725" sldId="530"/>
        </pc:sldMkLst>
        <pc:spChg chg="mod">
          <ac:chgData name="Tiersch, Sari" userId="fcc3f360-e4e3-4974-92e5-404d5f702eb2" providerId="ADAL" clId="{7B555AC3-0332-4913-B062-D63EF83FD641}" dt="2020-10-23T11:56:15.680" v="13714" actId="13926"/>
          <ac:spMkLst>
            <pc:docMk/>
            <pc:sldMk cId="3736237725" sldId="530"/>
            <ac:spMk id="2" creationId="{92C622A9-6A82-48BE-BEE5-7055F7E83651}"/>
          </ac:spMkLst>
        </pc:spChg>
        <pc:spChg chg="mod">
          <ac:chgData name="Tiersch, Sari" userId="fcc3f360-e4e3-4974-92e5-404d5f702eb2" providerId="ADAL" clId="{7B555AC3-0332-4913-B062-D63EF83FD641}" dt="2020-10-23T11:56:10.276" v="13713" actId="123"/>
          <ac:spMkLst>
            <pc:docMk/>
            <pc:sldMk cId="3736237725" sldId="530"/>
            <ac:spMk id="3" creationId="{A64A2FD3-F334-4E68-B2AD-CE7610CE4307}"/>
          </ac:spMkLst>
        </pc:spChg>
        <pc:spChg chg="mod">
          <ac:chgData name="Tiersch, Sari" userId="fcc3f360-e4e3-4974-92e5-404d5f702eb2" providerId="ADAL" clId="{7B555AC3-0332-4913-B062-D63EF83FD641}" dt="2020-10-20T17:10:47.116" v="917"/>
          <ac:spMkLst>
            <pc:docMk/>
            <pc:sldMk cId="3736237725" sldId="530"/>
            <ac:spMk id="4" creationId="{6C66ED49-60AE-46D6-8E57-EB5D326EE746}"/>
          </ac:spMkLst>
        </pc:spChg>
        <pc:spChg chg="mod ord">
          <ac:chgData name="Tiersch, Sari" userId="fcc3f360-e4e3-4974-92e5-404d5f702eb2" providerId="ADAL" clId="{7B555AC3-0332-4913-B062-D63EF83FD641}" dt="2020-10-23T11:55:55.763" v="13710" actId="26606"/>
          <ac:spMkLst>
            <pc:docMk/>
            <pc:sldMk cId="3736237725" sldId="530"/>
            <ac:spMk id="5" creationId="{0F2013E0-5FD8-4AED-8821-CA92BFF24863}"/>
          </ac:spMkLst>
        </pc:spChg>
        <pc:picChg chg="add mod">
          <ac:chgData name="Tiersch, Sari" userId="fcc3f360-e4e3-4974-92e5-404d5f702eb2" providerId="ADAL" clId="{7B555AC3-0332-4913-B062-D63EF83FD641}" dt="2020-10-23T11:56:02.942" v="13711" actId="14100"/>
          <ac:picMkLst>
            <pc:docMk/>
            <pc:sldMk cId="3736237725" sldId="530"/>
            <ac:picMk id="6" creationId="{6F56096C-4211-48B7-BB4A-D2F5EE26AB19}"/>
          </ac:picMkLst>
        </pc:picChg>
      </pc:sldChg>
      <pc:sldChg chg="modSp mod ord modNotesTx">
        <pc:chgData name="Tiersch, Sari" userId="fcc3f360-e4e3-4974-92e5-404d5f702eb2" providerId="ADAL" clId="{7B555AC3-0332-4913-B062-D63EF83FD641}" dt="2020-10-22T17:38:49.431" v="12142" actId="13926"/>
        <pc:sldMkLst>
          <pc:docMk/>
          <pc:sldMk cId="3282975567" sldId="531"/>
        </pc:sldMkLst>
        <pc:spChg chg="mod">
          <ac:chgData name="Tiersch, Sari" userId="fcc3f360-e4e3-4974-92e5-404d5f702eb2" providerId="ADAL" clId="{7B555AC3-0332-4913-B062-D63EF83FD641}" dt="2020-10-22T17:38:49.431" v="12142" actId="13926"/>
          <ac:spMkLst>
            <pc:docMk/>
            <pc:sldMk cId="3282975567" sldId="531"/>
            <ac:spMk id="2" creationId="{92C622A9-6A82-48BE-BEE5-7055F7E83651}"/>
          </ac:spMkLst>
        </pc:spChg>
        <pc:spChg chg="mod">
          <ac:chgData name="Tiersch, Sari" userId="fcc3f360-e4e3-4974-92e5-404d5f702eb2" providerId="ADAL" clId="{7B555AC3-0332-4913-B062-D63EF83FD641}" dt="2020-10-21T22:39:47.127" v="10268" actId="207"/>
          <ac:spMkLst>
            <pc:docMk/>
            <pc:sldMk cId="3282975567" sldId="531"/>
            <ac:spMk id="3" creationId="{A64A2FD3-F334-4E68-B2AD-CE7610CE4307}"/>
          </ac:spMkLst>
        </pc:spChg>
        <pc:spChg chg="mod">
          <ac:chgData name="Tiersch, Sari" userId="fcc3f360-e4e3-4974-92e5-404d5f702eb2" providerId="ADAL" clId="{7B555AC3-0332-4913-B062-D63EF83FD641}" dt="2020-10-20T17:10:47.116" v="917"/>
          <ac:spMkLst>
            <pc:docMk/>
            <pc:sldMk cId="3282975567" sldId="531"/>
            <ac:spMk id="4" creationId="{6C66ED49-60AE-46D6-8E57-EB5D326EE746}"/>
          </ac:spMkLst>
        </pc:spChg>
        <pc:spChg chg="mod">
          <ac:chgData name="Tiersch, Sari" userId="fcc3f360-e4e3-4974-92e5-404d5f702eb2" providerId="ADAL" clId="{7B555AC3-0332-4913-B062-D63EF83FD641}" dt="2020-10-21T21:25:57.378" v="9222"/>
          <ac:spMkLst>
            <pc:docMk/>
            <pc:sldMk cId="3282975567" sldId="531"/>
            <ac:spMk id="5" creationId="{2308CED2-5306-4649-BBA9-5B8A68785D91}"/>
          </ac:spMkLst>
        </pc:spChg>
      </pc:sldChg>
      <pc:sldChg chg="addSp delSp modSp add del mod ord setBg chgLayout modNotesTx">
        <pc:chgData name="Tiersch, Sari" userId="fcc3f360-e4e3-4974-92e5-404d5f702eb2" providerId="ADAL" clId="{7B555AC3-0332-4913-B062-D63EF83FD641}" dt="2020-10-23T12:01:20.046" v="13754" actId="20577"/>
        <pc:sldMkLst>
          <pc:docMk/>
          <pc:sldMk cId="689187156" sldId="532"/>
        </pc:sldMkLst>
        <pc:spChg chg="mod ord">
          <ac:chgData name="Tiersch, Sari" userId="fcc3f360-e4e3-4974-92e5-404d5f702eb2" providerId="ADAL" clId="{7B555AC3-0332-4913-B062-D63EF83FD641}" dt="2020-10-23T12:01:12.603" v="13753" actId="13926"/>
          <ac:spMkLst>
            <pc:docMk/>
            <pc:sldMk cId="689187156" sldId="532"/>
            <ac:spMk id="2" creationId="{92C622A9-6A82-48BE-BEE5-7055F7E83651}"/>
          </ac:spMkLst>
        </pc:spChg>
        <pc:spChg chg="mod ord">
          <ac:chgData name="Tiersch, Sari" userId="fcc3f360-e4e3-4974-92e5-404d5f702eb2" providerId="ADAL" clId="{7B555AC3-0332-4913-B062-D63EF83FD641}" dt="2020-10-23T11:58:44.989" v="13718" actId="26606"/>
          <ac:spMkLst>
            <pc:docMk/>
            <pc:sldMk cId="689187156" sldId="532"/>
            <ac:spMk id="3" creationId="{A64A2FD3-F334-4E68-B2AD-CE7610CE4307}"/>
          </ac:spMkLst>
        </pc:spChg>
        <pc:spChg chg="mod">
          <ac:chgData name="Tiersch, Sari" userId="fcc3f360-e4e3-4974-92e5-404d5f702eb2" providerId="ADAL" clId="{7B555AC3-0332-4913-B062-D63EF83FD641}" dt="2020-10-20T17:10:47.116" v="917"/>
          <ac:spMkLst>
            <pc:docMk/>
            <pc:sldMk cId="689187156" sldId="532"/>
            <ac:spMk id="4" creationId="{6C66ED49-60AE-46D6-8E57-EB5D326EE746}"/>
          </ac:spMkLst>
        </pc:spChg>
        <pc:spChg chg="del mod ord">
          <ac:chgData name="Tiersch, Sari" userId="fcc3f360-e4e3-4974-92e5-404d5f702eb2" providerId="ADAL" clId="{7B555AC3-0332-4913-B062-D63EF83FD641}" dt="2020-10-21T15:16:13.181" v="6138" actId="478"/>
          <ac:spMkLst>
            <pc:docMk/>
            <pc:sldMk cId="689187156" sldId="532"/>
            <ac:spMk id="5" creationId="{9451003C-65FF-46CF-88AD-B82C6BB18BAD}"/>
          </ac:spMkLst>
        </pc:spChg>
        <pc:spChg chg="add del mod">
          <ac:chgData name="Tiersch, Sari" userId="fcc3f360-e4e3-4974-92e5-404d5f702eb2" providerId="ADAL" clId="{7B555AC3-0332-4913-B062-D63EF83FD641}" dt="2020-10-21T19:18:54.544" v="8197" actId="478"/>
          <ac:spMkLst>
            <pc:docMk/>
            <pc:sldMk cId="689187156" sldId="532"/>
            <ac:spMk id="7" creationId="{9F8FB285-BB0F-4F7F-A3E3-DD72D3498211}"/>
          </ac:spMkLst>
        </pc:spChg>
        <pc:spChg chg="add mod ord">
          <ac:chgData name="Tiersch, Sari" userId="fcc3f360-e4e3-4974-92e5-404d5f702eb2" providerId="ADAL" clId="{7B555AC3-0332-4913-B062-D63EF83FD641}" dt="2020-10-23T11:58:44.989" v="13718" actId="26606"/>
          <ac:spMkLst>
            <pc:docMk/>
            <pc:sldMk cId="689187156" sldId="532"/>
            <ac:spMk id="8" creationId="{89DDFC75-8947-4FDD-8F02-2263A9D758D0}"/>
          </ac:spMkLst>
        </pc:spChg>
        <pc:picChg chg="add mod ord">
          <ac:chgData name="Tiersch, Sari" userId="fcc3f360-e4e3-4974-92e5-404d5f702eb2" providerId="ADAL" clId="{7B555AC3-0332-4913-B062-D63EF83FD641}" dt="2020-10-23T11:58:49.639" v="13719" actId="1440"/>
          <ac:picMkLst>
            <pc:docMk/>
            <pc:sldMk cId="689187156" sldId="532"/>
            <ac:picMk id="5" creationId="{4A96B28A-C054-4009-A851-7EA2EBB2F1FA}"/>
          </ac:picMkLst>
        </pc:picChg>
        <pc:picChg chg="add del mod">
          <ac:chgData name="Tiersch, Sari" userId="fcc3f360-e4e3-4974-92e5-404d5f702eb2" providerId="ADAL" clId="{7B555AC3-0332-4913-B062-D63EF83FD641}" dt="2020-10-21T21:50:13.098" v="9511" actId="478"/>
          <ac:picMkLst>
            <pc:docMk/>
            <pc:sldMk cId="689187156" sldId="532"/>
            <ac:picMk id="6" creationId="{1EF7B9EB-9928-4E72-B2B1-25954824ABBD}"/>
          </ac:picMkLst>
        </pc:picChg>
      </pc:sldChg>
      <pc:sldChg chg="modSp add del ord">
        <pc:chgData name="Tiersch, Sari" userId="fcc3f360-e4e3-4974-92e5-404d5f702eb2" providerId="ADAL" clId="{7B555AC3-0332-4913-B062-D63EF83FD641}" dt="2020-10-21T15:17:11.485" v="6151" actId="47"/>
        <pc:sldMkLst>
          <pc:docMk/>
          <pc:sldMk cId="2414013473" sldId="533"/>
        </pc:sldMkLst>
        <pc:spChg chg="mod">
          <ac:chgData name="Tiersch, Sari" userId="fcc3f360-e4e3-4974-92e5-404d5f702eb2" providerId="ADAL" clId="{7B555AC3-0332-4913-B062-D63EF83FD641}" dt="2020-10-20T17:10:47.116" v="917"/>
          <ac:spMkLst>
            <pc:docMk/>
            <pc:sldMk cId="2414013473" sldId="533"/>
            <ac:spMk id="2" creationId="{92C622A9-6A82-48BE-BEE5-7055F7E83651}"/>
          </ac:spMkLst>
        </pc:spChg>
        <pc:spChg chg="mod">
          <ac:chgData name="Tiersch, Sari" userId="fcc3f360-e4e3-4974-92e5-404d5f702eb2" providerId="ADAL" clId="{7B555AC3-0332-4913-B062-D63EF83FD641}" dt="2020-10-20T17:10:47.116" v="917"/>
          <ac:spMkLst>
            <pc:docMk/>
            <pc:sldMk cId="2414013473" sldId="533"/>
            <ac:spMk id="3" creationId="{A64A2FD3-F334-4E68-B2AD-CE7610CE4307}"/>
          </ac:spMkLst>
        </pc:spChg>
        <pc:spChg chg="mod">
          <ac:chgData name="Tiersch, Sari" userId="fcc3f360-e4e3-4974-92e5-404d5f702eb2" providerId="ADAL" clId="{7B555AC3-0332-4913-B062-D63EF83FD641}" dt="2020-10-20T17:10:47.116" v="917"/>
          <ac:spMkLst>
            <pc:docMk/>
            <pc:sldMk cId="2414013473" sldId="533"/>
            <ac:spMk id="4" creationId="{6C66ED49-60AE-46D6-8E57-EB5D326EE746}"/>
          </ac:spMkLst>
        </pc:spChg>
      </pc:sldChg>
      <pc:sldChg chg="addSp delSp modSp del mod ord setBg delDesignElem">
        <pc:chgData name="Tiersch, Sari" userId="fcc3f360-e4e3-4974-92e5-404d5f702eb2" providerId="ADAL" clId="{7B555AC3-0332-4913-B062-D63EF83FD641}" dt="2020-10-23T13:18:13.874" v="14474" actId="47"/>
        <pc:sldMkLst>
          <pc:docMk/>
          <pc:sldMk cId="1717291012" sldId="534"/>
        </pc:sldMkLst>
        <pc:spChg chg="mod">
          <ac:chgData name="Tiersch, Sari" userId="fcc3f360-e4e3-4974-92e5-404d5f702eb2" providerId="ADAL" clId="{7B555AC3-0332-4913-B062-D63EF83FD641}" dt="2020-10-21T22:40:13.577" v="10276" actId="255"/>
          <ac:spMkLst>
            <pc:docMk/>
            <pc:sldMk cId="1717291012" sldId="534"/>
            <ac:spMk id="2" creationId="{92C622A9-6A82-48BE-BEE5-7055F7E83651}"/>
          </ac:spMkLst>
        </pc:spChg>
        <pc:spChg chg="mod ord">
          <ac:chgData name="Tiersch, Sari" userId="fcc3f360-e4e3-4974-92e5-404d5f702eb2" providerId="ADAL" clId="{7B555AC3-0332-4913-B062-D63EF83FD641}" dt="2020-10-21T22:40:19.672" v="10278" actId="207"/>
          <ac:spMkLst>
            <pc:docMk/>
            <pc:sldMk cId="1717291012" sldId="534"/>
            <ac:spMk id="3" creationId="{A64A2FD3-F334-4E68-B2AD-CE7610CE4307}"/>
          </ac:spMkLst>
        </pc:spChg>
        <pc:spChg chg="mod">
          <ac:chgData name="Tiersch, Sari" userId="fcc3f360-e4e3-4974-92e5-404d5f702eb2" providerId="ADAL" clId="{7B555AC3-0332-4913-B062-D63EF83FD641}" dt="2020-10-20T17:10:47.116" v="917"/>
          <ac:spMkLst>
            <pc:docMk/>
            <pc:sldMk cId="1717291012" sldId="534"/>
            <ac:spMk id="4" creationId="{6C66ED49-60AE-46D6-8E57-EB5D326EE746}"/>
          </ac:spMkLst>
        </pc:spChg>
        <pc:spChg chg="del mod ord">
          <ac:chgData name="Tiersch, Sari" userId="fcc3f360-e4e3-4974-92e5-404d5f702eb2" providerId="ADAL" clId="{7B555AC3-0332-4913-B062-D63EF83FD641}" dt="2020-10-21T13:27:09.797" v="4468" actId="478"/>
          <ac:spMkLst>
            <pc:docMk/>
            <pc:sldMk cId="1717291012" sldId="534"/>
            <ac:spMk id="5" creationId="{99880A01-DF52-4C22-B76C-52CA462F417B}"/>
          </ac:spMkLst>
        </pc:spChg>
        <pc:spChg chg="add del">
          <ac:chgData name="Tiersch, Sari" userId="fcc3f360-e4e3-4974-92e5-404d5f702eb2" providerId="ADAL" clId="{7B555AC3-0332-4913-B062-D63EF83FD641}" dt="2020-10-21T21:25:57.378" v="9222"/>
          <ac:spMkLst>
            <pc:docMk/>
            <pc:sldMk cId="1717291012" sldId="534"/>
            <ac:spMk id="12" creationId="{25C8D2C1-DA83-420D-9635-D52CE066B5DA}"/>
          </ac:spMkLst>
        </pc:spChg>
        <pc:spChg chg="add del">
          <ac:chgData name="Tiersch, Sari" userId="fcc3f360-e4e3-4974-92e5-404d5f702eb2" providerId="ADAL" clId="{7B555AC3-0332-4913-B062-D63EF83FD641}" dt="2020-10-21T21:25:57.378" v="9222"/>
          <ac:spMkLst>
            <pc:docMk/>
            <pc:sldMk cId="1717291012" sldId="534"/>
            <ac:spMk id="14" creationId="{434F74C9-6A0B-409E-AD1C-45B58BE91BB8}"/>
          </ac:spMkLst>
        </pc:spChg>
        <pc:spChg chg="add mod">
          <ac:chgData name="Tiersch, Sari" userId="fcc3f360-e4e3-4974-92e5-404d5f702eb2" providerId="ADAL" clId="{7B555AC3-0332-4913-B062-D63EF83FD641}" dt="2020-10-21T21:25:57.378" v="9222"/>
          <ac:spMkLst>
            <pc:docMk/>
            <pc:sldMk cId="1717291012" sldId="534"/>
            <ac:spMk id="15" creationId="{D47CFA77-5CE9-4425-9F2F-362F44EE65AA}"/>
          </ac:spMkLst>
        </pc:spChg>
        <pc:spChg chg="add del">
          <ac:chgData name="Tiersch, Sari" userId="fcc3f360-e4e3-4974-92e5-404d5f702eb2" providerId="ADAL" clId="{7B555AC3-0332-4913-B062-D63EF83FD641}" dt="2020-10-21T21:25:57.378" v="9222"/>
          <ac:spMkLst>
            <pc:docMk/>
            <pc:sldMk cId="1717291012" sldId="534"/>
            <ac:spMk id="18" creationId="{BE268116-E2A7-4F98-8812-192B4975E49B}"/>
          </ac:spMkLst>
        </pc:spChg>
        <pc:spChg chg="add del">
          <ac:chgData name="Tiersch, Sari" userId="fcc3f360-e4e3-4974-92e5-404d5f702eb2" providerId="ADAL" clId="{7B555AC3-0332-4913-B062-D63EF83FD641}" dt="2020-10-21T21:25:57.378" v="9222"/>
          <ac:spMkLst>
            <pc:docMk/>
            <pc:sldMk cId="1717291012" sldId="534"/>
            <ac:spMk id="22" creationId="{FBEFFA83-BC6D-4CD2-A2BA-98AD67423BF2}"/>
          </ac:spMkLst>
        </pc:spChg>
        <pc:spChg chg="add del">
          <ac:chgData name="Tiersch, Sari" userId="fcc3f360-e4e3-4974-92e5-404d5f702eb2" providerId="ADAL" clId="{7B555AC3-0332-4913-B062-D63EF83FD641}" dt="2020-10-21T21:25:57.378" v="9222"/>
          <ac:spMkLst>
            <pc:docMk/>
            <pc:sldMk cId="1717291012" sldId="534"/>
            <ac:spMk id="24" creationId="{AB5696BF-D495-4CAC-AA8A-4EBFF2C32A55}"/>
          </ac:spMkLst>
        </pc:spChg>
        <pc:spChg chg="add del">
          <ac:chgData name="Tiersch, Sari" userId="fcc3f360-e4e3-4974-92e5-404d5f702eb2" providerId="ADAL" clId="{7B555AC3-0332-4913-B062-D63EF83FD641}" dt="2020-10-21T15:17:51.885" v="6167" actId="26606"/>
          <ac:spMkLst>
            <pc:docMk/>
            <pc:sldMk cId="1717291012" sldId="534"/>
            <ac:spMk id="26" creationId="{3DE3B93A-6105-4E0D-ABE7-1711117A80FC}"/>
          </ac:spMkLst>
        </pc:spChg>
        <pc:spChg chg="add del">
          <ac:chgData name="Tiersch, Sari" userId="fcc3f360-e4e3-4974-92e5-404d5f702eb2" providerId="ADAL" clId="{7B555AC3-0332-4913-B062-D63EF83FD641}" dt="2020-10-21T15:17:51.885" v="6167" actId="26606"/>
          <ac:spMkLst>
            <pc:docMk/>
            <pc:sldMk cId="1717291012" sldId="534"/>
            <ac:spMk id="27" creationId="{1924D57B-FEC9-4779-B514-732685B876E8}"/>
          </ac:spMkLst>
        </pc:spChg>
        <pc:spChg chg="add del">
          <ac:chgData name="Tiersch, Sari" userId="fcc3f360-e4e3-4974-92e5-404d5f702eb2" providerId="ADAL" clId="{7B555AC3-0332-4913-B062-D63EF83FD641}" dt="2020-10-21T15:17:51.885" v="6167" actId="26606"/>
          <ac:spMkLst>
            <pc:docMk/>
            <pc:sldMk cId="1717291012" sldId="534"/>
            <ac:spMk id="28" creationId="{55EFD2BD-6E0E-4450-A3FF-5D1EA322A38B}"/>
          </ac:spMkLst>
        </pc:spChg>
        <pc:spChg chg="add del">
          <ac:chgData name="Tiersch, Sari" userId="fcc3f360-e4e3-4974-92e5-404d5f702eb2" providerId="ADAL" clId="{7B555AC3-0332-4913-B062-D63EF83FD641}" dt="2020-10-21T15:17:39.310" v="6159" actId="26606"/>
          <ac:spMkLst>
            <pc:docMk/>
            <pc:sldMk cId="1717291012" sldId="534"/>
            <ac:spMk id="31" creationId="{154480E5-678B-478F-9170-46502C5FB3E3}"/>
          </ac:spMkLst>
        </pc:spChg>
        <pc:spChg chg="add del">
          <ac:chgData name="Tiersch, Sari" userId="fcc3f360-e4e3-4974-92e5-404d5f702eb2" providerId="ADAL" clId="{7B555AC3-0332-4913-B062-D63EF83FD641}" dt="2020-10-21T15:17:39.310" v="6159" actId="26606"/>
          <ac:spMkLst>
            <pc:docMk/>
            <pc:sldMk cId="1717291012" sldId="534"/>
            <ac:spMk id="33" creationId="{B598D875-841B-47A7-B4C8-237DBCE2FBC7}"/>
          </ac:spMkLst>
        </pc:spChg>
        <pc:picChg chg="add mod ord">
          <ac:chgData name="Tiersch, Sari" userId="fcc3f360-e4e3-4974-92e5-404d5f702eb2" providerId="ADAL" clId="{7B555AC3-0332-4913-B062-D63EF83FD641}" dt="2020-10-21T15:17:51.885" v="6167" actId="26606"/>
          <ac:picMkLst>
            <pc:docMk/>
            <pc:sldMk cId="1717291012" sldId="534"/>
            <ac:picMk id="7" creationId="{B2E00732-F33A-4951-949C-CD55B3F7D8E0}"/>
          </ac:picMkLst>
        </pc:picChg>
        <pc:picChg chg="add">
          <ac:chgData name="Tiersch, Sari" userId="fcc3f360-e4e3-4974-92e5-404d5f702eb2" providerId="ADAL" clId="{7B555AC3-0332-4913-B062-D63EF83FD641}" dt="2020-10-21T13:27:21.630" v="4470" actId="22"/>
          <ac:picMkLst>
            <pc:docMk/>
            <pc:sldMk cId="1717291012" sldId="534"/>
            <ac:picMk id="8" creationId="{D5417248-D14B-4F44-8C35-567A71BE5442}"/>
          </ac:picMkLst>
        </pc:picChg>
        <pc:cxnChg chg="add del">
          <ac:chgData name="Tiersch, Sari" userId="fcc3f360-e4e3-4974-92e5-404d5f702eb2" providerId="ADAL" clId="{7B555AC3-0332-4913-B062-D63EF83FD641}" dt="2020-10-21T21:25:57.378" v="9222"/>
          <ac:cxnSpMkLst>
            <pc:docMk/>
            <pc:sldMk cId="1717291012" sldId="534"/>
            <ac:cxnSpMk id="16" creationId="{F5486A9D-1265-4B57-91E6-68E666B978BC}"/>
          </ac:cxnSpMkLst>
        </pc:cxnChg>
        <pc:cxnChg chg="add del">
          <ac:chgData name="Tiersch, Sari" userId="fcc3f360-e4e3-4974-92e5-404d5f702eb2" providerId="ADAL" clId="{7B555AC3-0332-4913-B062-D63EF83FD641}" dt="2020-10-21T21:25:57.378" v="9222"/>
          <ac:cxnSpMkLst>
            <pc:docMk/>
            <pc:sldMk cId="1717291012" sldId="534"/>
            <ac:cxnSpMk id="20" creationId="{73D8893D-DEBE-4F67-901F-166F75E9C6E7}"/>
          </ac:cxnSpMkLst>
        </pc:cxnChg>
        <pc:cxnChg chg="add del">
          <ac:chgData name="Tiersch, Sari" userId="fcc3f360-e4e3-4974-92e5-404d5f702eb2" providerId="ADAL" clId="{7B555AC3-0332-4913-B062-D63EF83FD641}" dt="2020-10-21T15:17:39.310" v="6159" actId="26606"/>
          <ac:cxnSpMkLst>
            <pc:docMk/>
            <pc:sldMk cId="1717291012" sldId="534"/>
            <ac:cxnSpMk id="29" creationId="{E9F7CBA9-9D9B-479F-AAB5-BF785971CD85}"/>
          </ac:cxnSpMkLst>
        </pc:cxnChg>
      </pc:sldChg>
      <pc:sldChg chg="addSp delSp modSp mod setBg delDesignElem chgLayout modNotesTx">
        <pc:chgData name="Tiersch, Sari" userId="fcc3f360-e4e3-4974-92e5-404d5f702eb2" providerId="ADAL" clId="{7B555AC3-0332-4913-B062-D63EF83FD641}" dt="2020-10-23T15:23:46.913" v="14850" actId="20577"/>
        <pc:sldMkLst>
          <pc:docMk/>
          <pc:sldMk cId="1558646516" sldId="535"/>
        </pc:sldMkLst>
        <pc:spChg chg="mod ord">
          <ac:chgData name="Tiersch, Sari" userId="fcc3f360-e4e3-4974-92e5-404d5f702eb2" providerId="ADAL" clId="{7B555AC3-0332-4913-B062-D63EF83FD641}" dt="2020-10-23T15:23:45.472" v="14849" actId="13926"/>
          <ac:spMkLst>
            <pc:docMk/>
            <pc:sldMk cId="1558646516" sldId="535"/>
            <ac:spMk id="2" creationId="{108EEE7F-CDBF-4BA5-987B-148BC0109BED}"/>
          </ac:spMkLst>
        </pc:spChg>
        <pc:spChg chg="mod ord">
          <ac:chgData name="Tiersch, Sari" userId="fcc3f360-e4e3-4974-92e5-404d5f702eb2" providerId="ADAL" clId="{7B555AC3-0332-4913-B062-D63EF83FD641}" dt="2020-10-23T15:23:41.208" v="14848" actId="255"/>
          <ac:spMkLst>
            <pc:docMk/>
            <pc:sldMk cId="1558646516" sldId="535"/>
            <ac:spMk id="3" creationId="{8C58433D-13AF-4016-B753-D578C3E52AF7}"/>
          </ac:spMkLst>
        </pc:spChg>
        <pc:spChg chg="mod">
          <ac:chgData name="Tiersch, Sari" userId="fcc3f360-e4e3-4974-92e5-404d5f702eb2" providerId="ADAL" clId="{7B555AC3-0332-4913-B062-D63EF83FD641}" dt="2020-10-23T15:21:26.290" v="14758" actId="21"/>
          <ac:spMkLst>
            <pc:docMk/>
            <pc:sldMk cId="1558646516" sldId="535"/>
            <ac:spMk id="4" creationId="{473AC8C0-26BF-4A4A-A419-44B6A3754275}"/>
          </ac:spMkLst>
        </pc:spChg>
        <pc:spChg chg="mod ord">
          <ac:chgData name="Tiersch, Sari" userId="fcc3f360-e4e3-4974-92e5-404d5f702eb2" providerId="ADAL" clId="{7B555AC3-0332-4913-B062-D63EF83FD641}" dt="2020-10-20T17:58:03.394" v="1388" actId="700"/>
          <ac:spMkLst>
            <pc:docMk/>
            <pc:sldMk cId="1558646516" sldId="535"/>
            <ac:spMk id="4" creationId="{ACCCD288-C796-4877-8A56-CE6D108A57B9}"/>
          </ac:spMkLst>
        </pc:spChg>
        <pc:spChg chg="mod">
          <ac:chgData name="Tiersch, Sari" userId="fcc3f360-e4e3-4974-92e5-404d5f702eb2" providerId="ADAL" clId="{7B555AC3-0332-4913-B062-D63EF83FD641}" dt="2020-10-21T21:25:57.378" v="9222"/>
          <ac:spMkLst>
            <pc:docMk/>
            <pc:sldMk cId="1558646516" sldId="535"/>
            <ac:spMk id="5" creationId="{F15F796C-3861-4E7E-B010-C9D5F1A2E123}"/>
          </ac:spMkLst>
        </pc:spChg>
        <pc:spChg chg="add del">
          <ac:chgData name="Tiersch, Sari" userId="fcc3f360-e4e3-4974-92e5-404d5f702eb2" providerId="ADAL" clId="{7B555AC3-0332-4913-B062-D63EF83FD641}" dt="2020-10-20T17:58:03.394" v="1388" actId="700"/>
          <ac:spMkLst>
            <pc:docMk/>
            <pc:sldMk cId="1558646516" sldId="535"/>
            <ac:spMk id="9" creationId="{3741B58E-3B65-4A01-A276-975AB2CF8A08}"/>
          </ac:spMkLst>
        </pc:spChg>
        <pc:spChg chg="add del">
          <ac:chgData name="Tiersch, Sari" userId="fcc3f360-e4e3-4974-92e5-404d5f702eb2" providerId="ADAL" clId="{7B555AC3-0332-4913-B062-D63EF83FD641}" dt="2020-10-20T17:58:03.394" v="1388" actId="700"/>
          <ac:spMkLst>
            <pc:docMk/>
            <pc:sldMk cId="1558646516" sldId="535"/>
            <ac:spMk id="11" creationId="{7AAC67C3-831B-4AB1-A259-DFB839CAFAFC}"/>
          </ac:spMkLst>
        </pc:spChg>
        <pc:spChg chg="add del">
          <ac:chgData name="Tiersch, Sari" userId="fcc3f360-e4e3-4974-92e5-404d5f702eb2" providerId="ADAL" clId="{7B555AC3-0332-4913-B062-D63EF83FD641}" dt="2020-10-20T17:58:03.394" v="1388" actId="700"/>
          <ac:spMkLst>
            <pc:docMk/>
            <pc:sldMk cId="1558646516" sldId="535"/>
            <ac:spMk id="13" creationId="{054B3F04-9EAC-45C0-B3CE-0387EEA10A0C}"/>
          </ac:spMkLst>
        </pc:spChg>
      </pc:sldChg>
      <pc:sldChg chg="addSp delSp modSp add del mod setBg delDesignElem chgLayout modNotesTx">
        <pc:chgData name="Tiersch, Sari" userId="fcc3f360-e4e3-4974-92e5-404d5f702eb2" providerId="ADAL" clId="{7B555AC3-0332-4913-B062-D63EF83FD641}" dt="2020-10-23T11:16:19.276" v="12849" actId="12"/>
        <pc:sldMkLst>
          <pc:docMk/>
          <pc:sldMk cId="2166173671" sldId="536"/>
        </pc:sldMkLst>
        <pc:spChg chg="mod ord">
          <ac:chgData name="Tiersch, Sari" userId="fcc3f360-e4e3-4974-92e5-404d5f702eb2" providerId="ADAL" clId="{7B555AC3-0332-4913-B062-D63EF83FD641}" dt="2020-10-22T17:20:14.854" v="11910" actId="14100"/>
          <ac:spMkLst>
            <pc:docMk/>
            <pc:sldMk cId="2166173671" sldId="536"/>
            <ac:spMk id="2" creationId="{92D0FD25-FD1B-4C0F-945C-9DE557D378FA}"/>
          </ac:spMkLst>
        </pc:spChg>
        <pc:spChg chg="mod ord">
          <ac:chgData name="Tiersch, Sari" userId="fcc3f360-e4e3-4974-92e5-404d5f702eb2" providerId="ADAL" clId="{7B555AC3-0332-4913-B062-D63EF83FD641}" dt="2020-10-23T11:16:19.276" v="12849" actId="12"/>
          <ac:spMkLst>
            <pc:docMk/>
            <pc:sldMk cId="2166173671" sldId="536"/>
            <ac:spMk id="3" creationId="{8D6F0320-7A88-4EB7-9E02-AF269E604370}"/>
          </ac:spMkLst>
        </pc:spChg>
        <pc:spChg chg="mod">
          <ac:chgData name="Tiersch, Sari" userId="fcc3f360-e4e3-4974-92e5-404d5f702eb2" providerId="ADAL" clId="{7B555AC3-0332-4913-B062-D63EF83FD641}" dt="2020-10-20T18:06:35.688" v="1464" actId="26606"/>
          <ac:spMkLst>
            <pc:docMk/>
            <pc:sldMk cId="2166173671" sldId="536"/>
            <ac:spMk id="4" creationId="{4E06E4A2-0F2F-4109-9668-DF87262539BE}"/>
          </ac:spMkLst>
        </pc:spChg>
        <pc:spChg chg="del mod">
          <ac:chgData name="Tiersch, Sari" userId="fcc3f360-e4e3-4974-92e5-404d5f702eb2" providerId="ADAL" clId="{7B555AC3-0332-4913-B062-D63EF83FD641}" dt="2020-10-21T22:52:37.225" v="11217" actId="478"/>
          <ac:spMkLst>
            <pc:docMk/>
            <pc:sldMk cId="2166173671" sldId="536"/>
            <ac:spMk id="5" creationId="{AFE0CD2F-215C-427B-B8C2-A57009CE30E7}"/>
          </ac:spMkLst>
        </pc:spChg>
        <pc:spChg chg="add del mod">
          <ac:chgData name="Tiersch, Sari" userId="fcc3f360-e4e3-4974-92e5-404d5f702eb2" providerId="ADAL" clId="{7B555AC3-0332-4913-B062-D63EF83FD641}" dt="2020-10-21T22:52:39.109" v="11219" actId="478"/>
          <ac:spMkLst>
            <pc:docMk/>
            <pc:sldMk cId="2166173671" sldId="536"/>
            <ac:spMk id="9" creationId="{22AB7E89-E442-462C-9383-0B8DB776AA49}"/>
          </ac:spMkLst>
        </pc:spChg>
        <pc:spChg chg="add del">
          <ac:chgData name="Tiersch, Sari" userId="fcc3f360-e4e3-4974-92e5-404d5f702eb2" providerId="ADAL" clId="{7B555AC3-0332-4913-B062-D63EF83FD641}" dt="2020-10-20T18:06:32.556" v="1461" actId="26606"/>
          <ac:spMkLst>
            <pc:docMk/>
            <pc:sldMk cId="2166173671" sldId="536"/>
            <ac:spMk id="9" creationId="{CECF0FC6-D57B-48B6-9036-F4FFD91A4B34}"/>
          </ac:spMkLst>
        </pc:spChg>
        <pc:spChg chg="add mod">
          <ac:chgData name="Tiersch, Sari" userId="fcc3f360-e4e3-4974-92e5-404d5f702eb2" providerId="ADAL" clId="{7B555AC3-0332-4913-B062-D63EF83FD641}" dt="2020-10-21T23:03:49.025" v="11365"/>
          <ac:spMkLst>
            <pc:docMk/>
            <pc:sldMk cId="2166173671" sldId="536"/>
            <ac:spMk id="10" creationId="{C746A018-C65D-4A7D-A86E-C9869EFE9EC0}"/>
          </ac:spMkLst>
        </pc:spChg>
        <pc:spChg chg="add del">
          <ac:chgData name="Tiersch, Sari" userId="fcc3f360-e4e3-4974-92e5-404d5f702eb2" providerId="ADAL" clId="{7B555AC3-0332-4913-B062-D63EF83FD641}" dt="2020-10-20T18:06:32.556" v="1461" actId="26606"/>
          <ac:spMkLst>
            <pc:docMk/>
            <pc:sldMk cId="2166173671" sldId="536"/>
            <ac:spMk id="11" creationId="{717A211C-5863-4303-AC3D-AEBFDF6D6A4C}"/>
          </ac:spMkLst>
        </pc:spChg>
        <pc:spChg chg="add del">
          <ac:chgData name="Tiersch, Sari" userId="fcc3f360-e4e3-4974-92e5-404d5f702eb2" providerId="ADAL" clId="{7B555AC3-0332-4913-B062-D63EF83FD641}" dt="2020-10-20T18:06:32.556" v="1461" actId="26606"/>
          <ac:spMkLst>
            <pc:docMk/>
            <pc:sldMk cId="2166173671" sldId="536"/>
            <ac:spMk id="13" creationId="{087519CD-2FFF-42E3-BB0C-FEAA828BA5DB}"/>
          </ac:spMkLst>
        </pc:spChg>
        <pc:spChg chg="add del">
          <ac:chgData name="Tiersch, Sari" userId="fcc3f360-e4e3-4974-92e5-404d5f702eb2" providerId="ADAL" clId="{7B555AC3-0332-4913-B062-D63EF83FD641}" dt="2020-10-20T18:06:35.670" v="1463" actId="26606"/>
          <ac:spMkLst>
            <pc:docMk/>
            <pc:sldMk cId="2166173671" sldId="536"/>
            <ac:spMk id="15" creationId="{3558DB37-9FEE-48A2-8578-ED0401573943}"/>
          </ac:spMkLst>
        </pc:spChg>
        <pc:spChg chg="add del">
          <ac:chgData name="Tiersch, Sari" userId="fcc3f360-e4e3-4974-92e5-404d5f702eb2" providerId="ADAL" clId="{7B555AC3-0332-4913-B062-D63EF83FD641}" dt="2020-10-20T18:06:35.670" v="1463" actId="26606"/>
          <ac:spMkLst>
            <pc:docMk/>
            <pc:sldMk cId="2166173671" sldId="536"/>
            <ac:spMk id="16" creationId="{5F7FCCA6-00E2-4F74-A105-0D769872F243}"/>
          </ac:spMkLst>
        </pc:spChg>
        <pc:spChg chg="add del">
          <ac:chgData name="Tiersch, Sari" userId="fcc3f360-e4e3-4974-92e5-404d5f702eb2" providerId="ADAL" clId="{7B555AC3-0332-4913-B062-D63EF83FD641}" dt="2020-10-20T18:06:35.670" v="1463" actId="26606"/>
          <ac:spMkLst>
            <pc:docMk/>
            <pc:sldMk cId="2166173671" sldId="536"/>
            <ac:spMk id="17" creationId="{5E1ED12F-9F06-4B37-87B7-F98F52937F86}"/>
          </ac:spMkLst>
        </pc:spChg>
        <pc:spChg chg="add del">
          <ac:chgData name="Tiersch, Sari" userId="fcc3f360-e4e3-4974-92e5-404d5f702eb2" providerId="ADAL" clId="{7B555AC3-0332-4913-B062-D63EF83FD641}" dt="2020-10-21T22:52:44.647" v="11220" actId="700"/>
          <ac:spMkLst>
            <pc:docMk/>
            <pc:sldMk cId="2166173671" sldId="536"/>
            <ac:spMk id="19" creationId="{3741B58E-3B65-4A01-A276-975AB2CF8A08}"/>
          </ac:spMkLst>
        </pc:spChg>
        <pc:spChg chg="add del">
          <ac:chgData name="Tiersch, Sari" userId="fcc3f360-e4e3-4974-92e5-404d5f702eb2" providerId="ADAL" clId="{7B555AC3-0332-4913-B062-D63EF83FD641}" dt="2020-10-21T22:52:44.647" v="11220" actId="700"/>
          <ac:spMkLst>
            <pc:docMk/>
            <pc:sldMk cId="2166173671" sldId="536"/>
            <ac:spMk id="20" creationId="{7AAC67C3-831B-4AB1-A259-DFB839CAFAFC}"/>
          </ac:spMkLst>
        </pc:spChg>
        <pc:spChg chg="add del">
          <ac:chgData name="Tiersch, Sari" userId="fcc3f360-e4e3-4974-92e5-404d5f702eb2" providerId="ADAL" clId="{7B555AC3-0332-4913-B062-D63EF83FD641}" dt="2020-10-21T22:52:44.647" v="11220" actId="700"/>
          <ac:spMkLst>
            <pc:docMk/>
            <pc:sldMk cId="2166173671" sldId="536"/>
            <ac:spMk id="21" creationId="{054B3F04-9EAC-45C0-B3CE-0387EEA10A0C}"/>
          </ac:spMkLst>
        </pc:spChg>
        <pc:picChg chg="add del">
          <ac:chgData name="Tiersch, Sari" userId="fcc3f360-e4e3-4974-92e5-404d5f702eb2" providerId="ADAL" clId="{7B555AC3-0332-4913-B062-D63EF83FD641}" dt="2020-10-21T22:52:38.022" v="11218" actId="478"/>
          <ac:picMkLst>
            <pc:docMk/>
            <pc:sldMk cId="2166173671" sldId="536"/>
            <ac:picMk id="6" creationId="{7C436150-0577-4B37-B179-8E10E8A54B59}"/>
          </ac:picMkLst>
        </pc:picChg>
      </pc:sldChg>
      <pc:sldChg chg="modSp mod modNotesTx">
        <pc:chgData name="Tiersch, Sari" userId="fcc3f360-e4e3-4974-92e5-404d5f702eb2" providerId="ADAL" clId="{7B555AC3-0332-4913-B062-D63EF83FD641}" dt="2020-10-23T11:15:03.287" v="12841" actId="12"/>
        <pc:sldMkLst>
          <pc:docMk/>
          <pc:sldMk cId="2382207077" sldId="537"/>
        </pc:sldMkLst>
        <pc:spChg chg="mod">
          <ac:chgData name="Tiersch, Sari" userId="fcc3f360-e4e3-4974-92e5-404d5f702eb2" providerId="ADAL" clId="{7B555AC3-0332-4913-B062-D63EF83FD641}" dt="2020-10-21T22:06:15.676" v="9858" actId="207"/>
          <ac:spMkLst>
            <pc:docMk/>
            <pc:sldMk cId="2382207077" sldId="537"/>
            <ac:spMk id="2" creationId="{92D0FD25-FD1B-4C0F-945C-9DE557D378FA}"/>
          </ac:spMkLst>
        </pc:spChg>
        <pc:spChg chg="mod">
          <ac:chgData name="Tiersch, Sari" userId="fcc3f360-e4e3-4974-92e5-404d5f702eb2" providerId="ADAL" clId="{7B555AC3-0332-4913-B062-D63EF83FD641}" dt="2020-10-23T11:15:03.287" v="12841" actId="12"/>
          <ac:spMkLst>
            <pc:docMk/>
            <pc:sldMk cId="2382207077" sldId="537"/>
            <ac:spMk id="3" creationId="{8D6F0320-7A88-4EB7-9E02-AF269E604370}"/>
          </ac:spMkLst>
        </pc:spChg>
        <pc:spChg chg="mod">
          <ac:chgData name="Tiersch, Sari" userId="fcc3f360-e4e3-4974-92e5-404d5f702eb2" providerId="ADAL" clId="{7B555AC3-0332-4913-B062-D63EF83FD641}" dt="2020-10-20T17:10:47.116" v="917"/>
          <ac:spMkLst>
            <pc:docMk/>
            <pc:sldMk cId="2382207077" sldId="537"/>
            <ac:spMk id="4" creationId="{4E06E4A2-0F2F-4109-9668-DF87262539BE}"/>
          </ac:spMkLst>
        </pc:spChg>
        <pc:spChg chg="mod">
          <ac:chgData name="Tiersch, Sari" userId="fcc3f360-e4e3-4974-92e5-404d5f702eb2" providerId="ADAL" clId="{7B555AC3-0332-4913-B062-D63EF83FD641}" dt="2020-10-21T21:25:57.378" v="9222"/>
          <ac:spMkLst>
            <pc:docMk/>
            <pc:sldMk cId="2382207077" sldId="537"/>
            <ac:spMk id="5" creationId="{C6987404-EEFA-4BF2-8779-BCBB4BEE3E65}"/>
          </ac:spMkLst>
        </pc:spChg>
      </pc:sldChg>
      <pc:sldChg chg="addSp delSp modSp mod ord setBg modNotesTx">
        <pc:chgData name="Tiersch, Sari" userId="fcc3f360-e4e3-4974-92e5-404d5f702eb2" providerId="ADAL" clId="{7B555AC3-0332-4913-B062-D63EF83FD641}" dt="2020-10-23T12:17:02.383" v="13935" actId="13926"/>
        <pc:sldMkLst>
          <pc:docMk/>
          <pc:sldMk cId="276992391" sldId="538"/>
        </pc:sldMkLst>
        <pc:spChg chg="mod">
          <ac:chgData name="Tiersch, Sari" userId="fcc3f360-e4e3-4974-92e5-404d5f702eb2" providerId="ADAL" clId="{7B555AC3-0332-4913-B062-D63EF83FD641}" dt="2020-10-23T12:17:02.383" v="13935" actId="13926"/>
          <ac:spMkLst>
            <pc:docMk/>
            <pc:sldMk cId="276992391" sldId="538"/>
            <ac:spMk id="2" creationId="{B0F4A09E-6CCA-4A03-9375-375CABF7E7F5}"/>
          </ac:spMkLst>
        </pc:spChg>
        <pc:spChg chg="del mod">
          <ac:chgData name="Tiersch, Sari" userId="fcc3f360-e4e3-4974-92e5-404d5f702eb2" providerId="ADAL" clId="{7B555AC3-0332-4913-B062-D63EF83FD641}" dt="2020-10-20T19:45:45.170" v="3607" actId="26606"/>
          <ac:spMkLst>
            <pc:docMk/>
            <pc:sldMk cId="276992391" sldId="538"/>
            <ac:spMk id="3" creationId="{275C5101-774B-4BE6-9892-C7441247B2D0}"/>
          </ac:spMkLst>
        </pc:spChg>
        <pc:spChg chg="del mod">
          <ac:chgData name="Tiersch, Sari" userId="fcc3f360-e4e3-4974-92e5-404d5f702eb2" providerId="ADAL" clId="{7B555AC3-0332-4913-B062-D63EF83FD641}" dt="2020-10-21T15:21:03.069" v="6211" actId="478"/>
          <ac:spMkLst>
            <pc:docMk/>
            <pc:sldMk cId="276992391" sldId="538"/>
            <ac:spMk id="3" creationId="{D4B27113-7516-47FE-87B4-6C401C228842}"/>
          </ac:spMkLst>
        </pc:spChg>
        <pc:spChg chg="mod">
          <ac:chgData name="Tiersch, Sari" userId="fcc3f360-e4e3-4974-92e5-404d5f702eb2" providerId="ADAL" clId="{7B555AC3-0332-4913-B062-D63EF83FD641}" dt="2020-10-20T19:45:45.170" v="3607" actId="26606"/>
          <ac:spMkLst>
            <pc:docMk/>
            <pc:sldMk cId="276992391" sldId="538"/>
            <ac:spMk id="4" creationId="{062DA74B-C606-4FB0-821C-1947A802076B}"/>
          </ac:spMkLst>
        </pc:spChg>
        <pc:spChg chg="add del">
          <ac:chgData name="Tiersch, Sari" userId="fcc3f360-e4e3-4974-92e5-404d5f702eb2" providerId="ADAL" clId="{7B555AC3-0332-4913-B062-D63EF83FD641}" dt="2020-10-21T15:19:53.610" v="6205" actId="478"/>
          <ac:spMkLst>
            <pc:docMk/>
            <pc:sldMk cId="276992391" sldId="538"/>
            <ac:spMk id="5" creationId="{4E50C537-1FE4-46D8-B0F2-6783B132ED0E}"/>
          </ac:spMkLst>
        </pc:spChg>
        <pc:spChg chg="add del">
          <ac:chgData name="Tiersch, Sari" userId="fcc3f360-e4e3-4974-92e5-404d5f702eb2" providerId="ADAL" clId="{7B555AC3-0332-4913-B062-D63EF83FD641}" dt="2020-10-21T15:20:00.703" v="6206" actId="26606"/>
          <ac:spMkLst>
            <pc:docMk/>
            <pc:sldMk cId="276992391" sldId="538"/>
            <ac:spMk id="10" creationId="{FB5993E2-C02B-4335-ABA5-D8EC465551E3}"/>
          </ac:spMkLst>
        </pc:spChg>
        <pc:spChg chg="add mod">
          <ac:chgData name="Tiersch, Sari" userId="fcc3f360-e4e3-4974-92e5-404d5f702eb2" providerId="ADAL" clId="{7B555AC3-0332-4913-B062-D63EF83FD641}" dt="2020-10-21T21:25:57.378" v="9222"/>
          <ac:spMkLst>
            <pc:docMk/>
            <pc:sldMk cId="276992391" sldId="538"/>
            <ac:spMk id="11" creationId="{0A08AE5E-702D-4088-BE69-CC97BA8D6163}"/>
          </ac:spMkLst>
        </pc:spChg>
        <pc:spChg chg="add del">
          <ac:chgData name="Tiersch, Sari" userId="fcc3f360-e4e3-4974-92e5-404d5f702eb2" providerId="ADAL" clId="{7B555AC3-0332-4913-B062-D63EF83FD641}" dt="2020-10-21T15:20:00.703" v="6206" actId="26606"/>
          <ac:spMkLst>
            <pc:docMk/>
            <pc:sldMk cId="276992391" sldId="538"/>
            <ac:spMk id="12" creationId="{C0B801A2-5622-4BE8-9AD2-C337A2CD0022}"/>
          </ac:spMkLst>
        </pc:spChg>
        <pc:spChg chg="add del">
          <ac:chgData name="Tiersch, Sari" userId="fcc3f360-e4e3-4974-92e5-404d5f702eb2" providerId="ADAL" clId="{7B555AC3-0332-4913-B062-D63EF83FD641}" dt="2020-10-21T15:20:00.703" v="6206" actId="26606"/>
          <ac:spMkLst>
            <pc:docMk/>
            <pc:sldMk cId="276992391" sldId="538"/>
            <ac:spMk id="14" creationId="{B7AF614F-5BC3-4086-99F5-B87C5847A071}"/>
          </ac:spMkLst>
        </pc:spChg>
        <pc:graphicFrameChg chg="add mod ord modGraphic">
          <ac:chgData name="Tiersch, Sari" userId="fcc3f360-e4e3-4974-92e5-404d5f702eb2" providerId="ADAL" clId="{7B555AC3-0332-4913-B062-D63EF83FD641}" dt="2020-10-21T15:20:56.454" v="6210" actId="20577"/>
          <ac:graphicFrameMkLst>
            <pc:docMk/>
            <pc:sldMk cId="276992391" sldId="538"/>
            <ac:graphicFrameMk id="6" creationId="{AF07B449-A056-4891-AAB0-A828AF11A6DB}"/>
          </ac:graphicFrameMkLst>
        </pc:graphicFrameChg>
        <pc:picChg chg="add del">
          <ac:chgData name="Tiersch, Sari" userId="fcc3f360-e4e3-4974-92e5-404d5f702eb2" providerId="ADAL" clId="{7B555AC3-0332-4913-B062-D63EF83FD641}" dt="2020-10-21T15:19:51.985" v="6204" actId="478"/>
          <ac:picMkLst>
            <pc:docMk/>
            <pc:sldMk cId="276992391" sldId="538"/>
            <ac:picMk id="7" creationId="{FFFAE931-2C19-4FCF-9F66-BA6724FB5B8C}"/>
          </ac:picMkLst>
        </pc:picChg>
      </pc:sldChg>
      <pc:sldChg chg="modSp mod ord modNotesTx">
        <pc:chgData name="Tiersch, Sari" userId="fcc3f360-e4e3-4974-92e5-404d5f702eb2" providerId="ADAL" clId="{7B555AC3-0332-4913-B062-D63EF83FD641}" dt="2020-10-23T15:39:14.313" v="15062" actId="20577"/>
        <pc:sldMkLst>
          <pc:docMk/>
          <pc:sldMk cId="565827038" sldId="539"/>
        </pc:sldMkLst>
        <pc:spChg chg="mod">
          <ac:chgData name="Tiersch, Sari" userId="fcc3f360-e4e3-4974-92e5-404d5f702eb2" providerId="ADAL" clId="{7B555AC3-0332-4913-B062-D63EF83FD641}" dt="2020-10-23T15:39:13.098" v="15061" actId="13926"/>
          <ac:spMkLst>
            <pc:docMk/>
            <pc:sldMk cId="565827038" sldId="539"/>
            <ac:spMk id="2" creationId="{2BFEDF19-5E6F-49D0-AF25-6EB36A364C51}"/>
          </ac:spMkLst>
        </pc:spChg>
        <pc:spChg chg="mod">
          <ac:chgData name="Tiersch, Sari" userId="fcc3f360-e4e3-4974-92e5-404d5f702eb2" providerId="ADAL" clId="{7B555AC3-0332-4913-B062-D63EF83FD641}" dt="2020-10-23T15:39:08.221" v="15060" actId="15"/>
          <ac:spMkLst>
            <pc:docMk/>
            <pc:sldMk cId="565827038" sldId="539"/>
            <ac:spMk id="3" creationId="{75C7AD66-397D-4FC0-9C8D-3CC3D5E74918}"/>
          </ac:spMkLst>
        </pc:spChg>
        <pc:spChg chg="mod">
          <ac:chgData name="Tiersch, Sari" userId="fcc3f360-e4e3-4974-92e5-404d5f702eb2" providerId="ADAL" clId="{7B555AC3-0332-4913-B062-D63EF83FD641}" dt="2020-10-20T17:10:47.116" v="917"/>
          <ac:spMkLst>
            <pc:docMk/>
            <pc:sldMk cId="565827038" sldId="539"/>
            <ac:spMk id="4" creationId="{8583B6E6-55C7-4ADD-9BA0-B24249F5A648}"/>
          </ac:spMkLst>
        </pc:spChg>
        <pc:spChg chg="mod">
          <ac:chgData name="Tiersch, Sari" userId="fcc3f360-e4e3-4974-92e5-404d5f702eb2" providerId="ADAL" clId="{7B555AC3-0332-4913-B062-D63EF83FD641}" dt="2020-10-21T21:25:57.378" v="9222"/>
          <ac:spMkLst>
            <pc:docMk/>
            <pc:sldMk cId="565827038" sldId="539"/>
            <ac:spMk id="5" creationId="{FB057070-143D-419E-BEF0-8FEBF55906BA}"/>
          </ac:spMkLst>
        </pc:spChg>
      </pc:sldChg>
      <pc:sldChg chg="addSp delSp modSp mod ord setBg modNotesTx">
        <pc:chgData name="Tiersch, Sari" userId="fcc3f360-e4e3-4974-92e5-404d5f702eb2" providerId="ADAL" clId="{7B555AC3-0332-4913-B062-D63EF83FD641}" dt="2020-10-23T13:42:06.061" v="14642" actId="20577"/>
        <pc:sldMkLst>
          <pc:docMk/>
          <pc:sldMk cId="3668089045" sldId="540"/>
        </pc:sldMkLst>
        <pc:spChg chg="mod">
          <ac:chgData name="Tiersch, Sari" userId="fcc3f360-e4e3-4974-92e5-404d5f702eb2" providerId="ADAL" clId="{7B555AC3-0332-4913-B062-D63EF83FD641}" dt="2020-10-23T13:42:03.978" v="14641" actId="13926"/>
          <ac:spMkLst>
            <pc:docMk/>
            <pc:sldMk cId="3668089045" sldId="540"/>
            <ac:spMk id="2" creationId="{BCF8C831-5FC6-4CA3-835D-67724A2FD198}"/>
          </ac:spMkLst>
        </pc:spChg>
        <pc:spChg chg="mod">
          <ac:chgData name="Tiersch, Sari" userId="fcc3f360-e4e3-4974-92e5-404d5f702eb2" providerId="ADAL" clId="{7B555AC3-0332-4913-B062-D63EF83FD641}" dt="2020-10-23T13:09:01.680" v="14361" actId="20577"/>
          <ac:spMkLst>
            <pc:docMk/>
            <pc:sldMk cId="3668089045" sldId="540"/>
            <ac:spMk id="3" creationId="{223AAC69-674C-4FA8-8860-C5FB117FF9F9}"/>
          </ac:spMkLst>
        </pc:spChg>
        <pc:spChg chg="add">
          <ac:chgData name="Tiersch, Sari" userId="fcc3f360-e4e3-4974-92e5-404d5f702eb2" providerId="ADAL" clId="{7B555AC3-0332-4913-B062-D63EF83FD641}" dt="2020-10-23T13:09:23.597" v="14363" actId="22"/>
          <ac:spMkLst>
            <pc:docMk/>
            <pc:sldMk cId="3668089045" sldId="540"/>
            <ac:spMk id="4" creationId="{2DFD1362-71F7-4655-91E6-E527863CC3D6}"/>
          </ac:spMkLst>
        </pc:spChg>
        <pc:spChg chg="mod">
          <ac:chgData name="Tiersch, Sari" userId="fcc3f360-e4e3-4974-92e5-404d5f702eb2" providerId="ADAL" clId="{7B555AC3-0332-4913-B062-D63EF83FD641}" dt="2020-10-20T17:10:47.116" v="917"/>
          <ac:spMkLst>
            <pc:docMk/>
            <pc:sldMk cId="3668089045" sldId="540"/>
            <ac:spMk id="4" creationId="{6B16E1FD-E9EA-4D55-B18B-2802EEEA557C}"/>
          </ac:spMkLst>
        </pc:spChg>
        <pc:spChg chg="del mod">
          <ac:chgData name="Tiersch, Sari" userId="fcc3f360-e4e3-4974-92e5-404d5f702eb2" providerId="ADAL" clId="{7B555AC3-0332-4913-B062-D63EF83FD641}" dt="2020-10-23T13:09:23.126" v="14362" actId="478"/>
          <ac:spMkLst>
            <pc:docMk/>
            <pc:sldMk cId="3668089045" sldId="540"/>
            <ac:spMk id="5" creationId="{36EF8E8C-2996-4BC3-9AE6-2792B719AF9D}"/>
          </ac:spMkLst>
        </pc:spChg>
        <pc:spChg chg="add">
          <ac:chgData name="Tiersch, Sari" userId="fcc3f360-e4e3-4974-92e5-404d5f702eb2" providerId="ADAL" clId="{7B555AC3-0332-4913-B062-D63EF83FD641}" dt="2020-10-23T13:06:53.156" v="13951" actId="26606"/>
          <ac:spMkLst>
            <pc:docMk/>
            <pc:sldMk cId="3668089045" sldId="540"/>
            <ac:spMk id="71" creationId="{284B70D5-875B-433D-BDBD-1522A85D6C1D}"/>
          </ac:spMkLst>
        </pc:spChg>
        <pc:spChg chg="add">
          <ac:chgData name="Tiersch, Sari" userId="fcc3f360-e4e3-4974-92e5-404d5f702eb2" providerId="ADAL" clId="{7B555AC3-0332-4913-B062-D63EF83FD641}" dt="2020-10-23T13:06:53.156" v="13951" actId="26606"/>
          <ac:spMkLst>
            <pc:docMk/>
            <pc:sldMk cId="3668089045" sldId="540"/>
            <ac:spMk id="75" creationId="{1E299956-A9E7-4FC1-A0B1-D590CA9730E8}"/>
          </ac:spMkLst>
        </pc:spChg>
        <pc:spChg chg="add">
          <ac:chgData name="Tiersch, Sari" userId="fcc3f360-e4e3-4974-92e5-404d5f702eb2" providerId="ADAL" clId="{7B555AC3-0332-4913-B062-D63EF83FD641}" dt="2020-10-23T13:06:53.156" v="13951" actId="26606"/>
          <ac:spMkLst>
            <pc:docMk/>
            <pc:sldMk cId="3668089045" sldId="540"/>
            <ac:spMk id="77" creationId="{17FC539C-B783-4B03-9F9E-D13430F3F64F}"/>
          </ac:spMkLst>
        </pc:spChg>
        <pc:picChg chg="add">
          <ac:chgData name="Tiersch, Sari" userId="fcc3f360-e4e3-4974-92e5-404d5f702eb2" providerId="ADAL" clId="{7B555AC3-0332-4913-B062-D63EF83FD641}" dt="2020-10-23T13:09:23.597" v="14363" actId="22"/>
          <ac:picMkLst>
            <pc:docMk/>
            <pc:sldMk cId="3668089045" sldId="540"/>
            <ac:picMk id="6" creationId="{380CFF2E-0248-4FCE-A354-56140CCFD3A7}"/>
          </ac:picMkLst>
        </pc:picChg>
        <pc:picChg chg="add mod ord">
          <ac:chgData name="Tiersch, Sari" userId="fcc3f360-e4e3-4974-92e5-404d5f702eb2" providerId="ADAL" clId="{7B555AC3-0332-4913-B062-D63EF83FD641}" dt="2020-10-23T13:06:53.156" v="13951" actId="26606"/>
          <ac:picMkLst>
            <pc:docMk/>
            <pc:sldMk cId="3668089045" sldId="540"/>
            <ac:picMk id="2050" creationId="{FCE3D9ED-141A-4FC2-80FA-CF097E33A6FF}"/>
          </ac:picMkLst>
        </pc:picChg>
        <pc:cxnChg chg="add">
          <ac:chgData name="Tiersch, Sari" userId="fcc3f360-e4e3-4974-92e5-404d5f702eb2" providerId="ADAL" clId="{7B555AC3-0332-4913-B062-D63EF83FD641}" dt="2020-10-23T13:06:53.156" v="13951" actId="26606"/>
          <ac:cxnSpMkLst>
            <pc:docMk/>
            <pc:sldMk cId="3668089045" sldId="540"/>
            <ac:cxnSpMk id="73" creationId="{C947DF4A-614C-4B4C-8B80-E5B9D8E8CFED}"/>
          </ac:cxnSpMkLst>
        </pc:cxnChg>
      </pc:sldChg>
      <pc:sldChg chg="modSp mod ord modNotesTx">
        <pc:chgData name="Tiersch, Sari" userId="fcc3f360-e4e3-4974-92e5-404d5f702eb2" providerId="ADAL" clId="{7B555AC3-0332-4913-B062-D63EF83FD641}" dt="2020-10-22T17:45:17.458" v="12381" actId="20577"/>
        <pc:sldMkLst>
          <pc:docMk/>
          <pc:sldMk cId="3404831588" sldId="541"/>
        </pc:sldMkLst>
        <pc:spChg chg="mod">
          <ac:chgData name="Tiersch, Sari" userId="fcc3f360-e4e3-4974-92e5-404d5f702eb2" providerId="ADAL" clId="{7B555AC3-0332-4913-B062-D63EF83FD641}" dt="2020-10-21T21:25:57.378" v="9222"/>
          <ac:spMkLst>
            <pc:docMk/>
            <pc:sldMk cId="3404831588" sldId="541"/>
            <ac:spMk id="2" creationId="{30C931D8-3BA2-4209-B29D-8F05DE6D3F5E}"/>
          </ac:spMkLst>
        </pc:spChg>
        <pc:spChg chg="mod">
          <ac:chgData name="Tiersch, Sari" userId="fcc3f360-e4e3-4974-92e5-404d5f702eb2" providerId="ADAL" clId="{7B555AC3-0332-4913-B062-D63EF83FD641}" dt="2020-10-22T17:45:17.458" v="12381" actId="20577"/>
          <ac:spMkLst>
            <pc:docMk/>
            <pc:sldMk cId="3404831588" sldId="541"/>
            <ac:spMk id="3" creationId="{625BFF2F-E9A7-4A2B-8484-00AE6E56DFED}"/>
          </ac:spMkLst>
        </pc:spChg>
        <pc:spChg chg="mod">
          <ac:chgData name="Tiersch, Sari" userId="fcc3f360-e4e3-4974-92e5-404d5f702eb2" providerId="ADAL" clId="{7B555AC3-0332-4913-B062-D63EF83FD641}" dt="2020-10-20T17:10:47.116" v="917"/>
          <ac:spMkLst>
            <pc:docMk/>
            <pc:sldMk cId="3404831588" sldId="541"/>
            <ac:spMk id="4" creationId="{DD50E0B9-61E8-4DB3-936B-05CE01FD75F5}"/>
          </ac:spMkLst>
        </pc:spChg>
        <pc:spChg chg="mod">
          <ac:chgData name="Tiersch, Sari" userId="fcc3f360-e4e3-4974-92e5-404d5f702eb2" providerId="ADAL" clId="{7B555AC3-0332-4913-B062-D63EF83FD641}" dt="2020-10-21T21:25:57.378" v="9222"/>
          <ac:spMkLst>
            <pc:docMk/>
            <pc:sldMk cId="3404831588" sldId="541"/>
            <ac:spMk id="5" creationId="{398A957C-FB6B-4CFA-AB91-34915A4359F6}"/>
          </ac:spMkLst>
        </pc:spChg>
      </pc:sldChg>
      <pc:sldChg chg="addSp delSp modSp mod setBg modClrScheme modShow chgLayout modNotesTx">
        <pc:chgData name="Tiersch, Sari" userId="fcc3f360-e4e3-4974-92e5-404d5f702eb2" providerId="ADAL" clId="{7B555AC3-0332-4913-B062-D63EF83FD641}" dt="2020-10-23T11:52:15.679" v="13675" actId="207"/>
        <pc:sldMkLst>
          <pc:docMk/>
          <pc:sldMk cId="1852091200" sldId="542"/>
        </pc:sldMkLst>
        <pc:spChg chg="mod ord">
          <ac:chgData name="Tiersch, Sari" userId="fcc3f360-e4e3-4974-92e5-404d5f702eb2" providerId="ADAL" clId="{7B555AC3-0332-4913-B062-D63EF83FD641}" dt="2020-10-23T11:52:15.679" v="13675" actId="207"/>
          <ac:spMkLst>
            <pc:docMk/>
            <pc:sldMk cId="1852091200" sldId="542"/>
            <ac:spMk id="2" creationId="{883C3393-46A6-4333-91ED-109771DA5801}"/>
          </ac:spMkLst>
        </pc:spChg>
        <pc:spChg chg="del mod ord">
          <ac:chgData name="Tiersch, Sari" userId="fcc3f360-e4e3-4974-92e5-404d5f702eb2" providerId="ADAL" clId="{7B555AC3-0332-4913-B062-D63EF83FD641}" dt="2020-10-23T11:52:08.196" v="13673" actId="26606"/>
          <ac:spMkLst>
            <pc:docMk/>
            <pc:sldMk cId="1852091200" sldId="542"/>
            <ac:spMk id="3" creationId="{9E641545-AF8E-4E67-BC4F-7E1ACE59134D}"/>
          </ac:spMkLst>
        </pc:spChg>
        <pc:spChg chg="mod ord">
          <ac:chgData name="Tiersch, Sari" userId="fcc3f360-e4e3-4974-92e5-404d5f702eb2" providerId="ADAL" clId="{7B555AC3-0332-4913-B062-D63EF83FD641}" dt="2020-10-20T19:47:56.461" v="3650" actId="700"/>
          <ac:spMkLst>
            <pc:docMk/>
            <pc:sldMk cId="1852091200" sldId="542"/>
            <ac:spMk id="4" creationId="{CE49784F-F068-4754-8DB6-F48827E862C4}"/>
          </ac:spMkLst>
        </pc:spChg>
        <pc:spChg chg="add mod ord">
          <ac:chgData name="Tiersch, Sari" userId="fcc3f360-e4e3-4974-92e5-404d5f702eb2" providerId="ADAL" clId="{7B555AC3-0332-4913-B062-D63EF83FD641}" dt="2020-10-22T15:40:01.566" v="11486" actId="12"/>
          <ac:spMkLst>
            <pc:docMk/>
            <pc:sldMk cId="1852091200" sldId="542"/>
            <ac:spMk id="5" creationId="{7D856908-29A3-4ABC-BFAC-BA3FB6BBBD85}"/>
          </ac:spMkLst>
        </pc:spChg>
        <pc:spChg chg="add mod ord">
          <ac:chgData name="Tiersch, Sari" userId="fcc3f360-e4e3-4974-92e5-404d5f702eb2" providerId="ADAL" clId="{7B555AC3-0332-4913-B062-D63EF83FD641}" dt="2020-10-21T21:25:57.378" v="9222"/>
          <ac:spMkLst>
            <pc:docMk/>
            <pc:sldMk cId="1852091200" sldId="542"/>
            <ac:spMk id="6" creationId="{17A5EB87-607D-4DFA-BAC1-36FE9B6C3F19}"/>
          </ac:spMkLst>
        </pc:spChg>
        <pc:spChg chg="add mod ord">
          <ac:chgData name="Tiersch, Sari" userId="fcc3f360-e4e3-4974-92e5-404d5f702eb2" providerId="ADAL" clId="{7B555AC3-0332-4913-B062-D63EF83FD641}" dt="2020-10-21T21:25:57.378" v="9222"/>
          <ac:spMkLst>
            <pc:docMk/>
            <pc:sldMk cId="1852091200" sldId="542"/>
            <ac:spMk id="7" creationId="{770BC022-BA1C-4B0D-B05B-2F2384D48A0F}"/>
          </ac:spMkLst>
        </pc:spChg>
        <pc:spChg chg="add del">
          <ac:chgData name="Tiersch, Sari" userId="fcc3f360-e4e3-4974-92e5-404d5f702eb2" providerId="ADAL" clId="{7B555AC3-0332-4913-B062-D63EF83FD641}" dt="2020-10-23T11:18:45.412" v="12931" actId="478"/>
          <ac:spMkLst>
            <pc:docMk/>
            <pc:sldMk cId="1852091200" sldId="542"/>
            <ac:spMk id="9" creationId="{BC29F8ED-2AE6-4E48-8CCB-14A8C506D84D}"/>
          </ac:spMkLst>
        </pc:spChg>
        <pc:spChg chg="add">
          <ac:chgData name="Tiersch, Sari" userId="fcc3f360-e4e3-4974-92e5-404d5f702eb2" providerId="ADAL" clId="{7B555AC3-0332-4913-B062-D63EF83FD641}" dt="2020-10-23T11:52:08.196" v="13673" actId="26606"/>
          <ac:spMkLst>
            <pc:docMk/>
            <pc:sldMk cId="1852091200" sldId="542"/>
            <ac:spMk id="10" creationId="{36D16D1E-4205-49F5-BD2A-DA769947C104}"/>
          </ac:spMkLst>
        </pc:spChg>
        <pc:spChg chg="add del mod">
          <ac:chgData name="Tiersch, Sari" userId="fcc3f360-e4e3-4974-92e5-404d5f702eb2" providerId="ADAL" clId="{7B555AC3-0332-4913-B062-D63EF83FD641}" dt="2020-10-23T11:52:05.481" v="13672" actId="478"/>
          <ac:spMkLst>
            <pc:docMk/>
            <pc:sldMk cId="1852091200" sldId="542"/>
            <ac:spMk id="12" creationId="{B60B7F3F-E95E-432F-857E-7C370854FC23}"/>
          </ac:spMkLst>
        </pc:spChg>
        <pc:spChg chg="add">
          <ac:chgData name="Tiersch, Sari" userId="fcc3f360-e4e3-4974-92e5-404d5f702eb2" providerId="ADAL" clId="{7B555AC3-0332-4913-B062-D63EF83FD641}" dt="2020-10-23T11:52:08.196" v="13673" actId="26606"/>
          <ac:spMkLst>
            <pc:docMk/>
            <pc:sldMk cId="1852091200" sldId="542"/>
            <ac:spMk id="15" creationId="{012FD100-C039-4E03-B5E4-2EDFA7290AA6}"/>
          </ac:spMkLst>
        </pc:spChg>
        <pc:graphicFrameChg chg="add">
          <ac:chgData name="Tiersch, Sari" userId="fcc3f360-e4e3-4974-92e5-404d5f702eb2" providerId="ADAL" clId="{7B555AC3-0332-4913-B062-D63EF83FD641}" dt="2020-10-23T11:52:08.196" v="13673" actId="26606"/>
          <ac:graphicFrameMkLst>
            <pc:docMk/>
            <pc:sldMk cId="1852091200" sldId="542"/>
            <ac:graphicFrameMk id="17" creationId="{D9821148-432C-400E-90A6-740220DB9D09}"/>
          </ac:graphicFrameMkLst>
        </pc:graphicFrameChg>
        <pc:picChg chg="add del mod">
          <ac:chgData name="Tiersch, Sari" userId="fcc3f360-e4e3-4974-92e5-404d5f702eb2" providerId="ADAL" clId="{7B555AC3-0332-4913-B062-D63EF83FD641}" dt="2020-10-23T11:44:44.750" v="13591" actId="478"/>
          <ac:picMkLst>
            <pc:docMk/>
            <pc:sldMk cId="1852091200" sldId="542"/>
            <ac:picMk id="14" creationId="{1A798CB3-632A-40B0-8ADC-3CD5EE096DEA}"/>
          </ac:picMkLst>
        </pc:picChg>
        <pc:cxnChg chg="add">
          <ac:chgData name="Tiersch, Sari" userId="fcc3f360-e4e3-4974-92e5-404d5f702eb2" providerId="ADAL" clId="{7B555AC3-0332-4913-B062-D63EF83FD641}" dt="2020-10-23T11:52:08.196" v="13673" actId="26606"/>
          <ac:cxnSpMkLst>
            <pc:docMk/>
            <pc:sldMk cId="1852091200" sldId="542"/>
            <ac:cxnSpMk id="16" creationId="{4418FCD2-8448-4A81-8EB4-72250F7827B4}"/>
          </ac:cxnSpMkLst>
        </pc:cxnChg>
      </pc:sldChg>
      <pc:sldChg chg="modSp del mod modNotesTx">
        <pc:chgData name="Tiersch, Sari" userId="fcc3f360-e4e3-4974-92e5-404d5f702eb2" providerId="ADAL" clId="{7B555AC3-0332-4913-B062-D63EF83FD641}" dt="2020-10-20T19:46:52.221" v="3638" actId="47"/>
        <pc:sldMkLst>
          <pc:docMk/>
          <pc:sldMk cId="2488370542" sldId="543"/>
        </pc:sldMkLst>
        <pc:spChg chg="mod">
          <ac:chgData name="Tiersch, Sari" userId="fcc3f360-e4e3-4974-92e5-404d5f702eb2" providerId="ADAL" clId="{7B555AC3-0332-4913-B062-D63EF83FD641}" dt="2020-10-20T17:10:47.116" v="917"/>
          <ac:spMkLst>
            <pc:docMk/>
            <pc:sldMk cId="2488370542" sldId="543"/>
            <ac:spMk id="2" creationId="{883C3393-46A6-4333-91ED-109771DA5801}"/>
          </ac:spMkLst>
        </pc:spChg>
        <pc:spChg chg="mod">
          <ac:chgData name="Tiersch, Sari" userId="fcc3f360-e4e3-4974-92e5-404d5f702eb2" providerId="ADAL" clId="{7B555AC3-0332-4913-B062-D63EF83FD641}" dt="2020-10-20T17:10:49.915" v="919" actId="20577"/>
          <ac:spMkLst>
            <pc:docMk/>
            <pc:sldMk cId="2488370542" sldId="543"/>
            <ac:spMk id="3" creationId="{9E641545-AF8E-4E67-BC4F-7E1ACE59134D}"/>
          </ac:spMkLst>
        </pc:spChg>
        <pc:spChg chg="mod">
          <ac:chgData name="Tiersch, Sari" userId="fcc3f360-e4e3-4974-92e5-404d5f702eb2" providerId="ADAL" clId="{7B555AC3-0332-4913-B062-D63EF83FD641}" dt="2020-10-20T17:10:47.116" v="917"/>
          <ac:spMkLst>
            <pc:docMk/>
            <pc:sldMk cId="2488370542" sldId="543"/>
            <ac:spMk id="4" creationId="{CE49784F-F068-4754-8DB6-F48827E862C4}"/>
          </ac:spMkLst>
        </pc:spChg>
      </pc:sldChg>
      <pc:sldChg chg="addSp delSp modSp mod ord setBg delDesignElem chgLayout modNotesTx">
        <pc:chgData name="Tiersch, Sari" userId="fcc3f360-e4e3-4974-92e5-404d5f702eb2" providerId="ADAL" clId="{7B555AC3-0332-4913-B062-D63EF83FD641}" dt="2020-10-23T10:59:12.322" v="12573"/>
        <pc:sldMkLst>
          <pc:docMk/>
          <pc:sldMk cId="3240652912" sldId="544"/>
        </pc:sldMkLst>
        <pc:spChg chg="mod ord">
          <ac:chgData name="Tiersch, Sari" userId="fcc3f360-e4e3-4974-92e5-404d5f702eb2" providerId="ADAL" clId="{7B555AC3-0332-4913-B062-D63EF83FD641}" dt="2020-10-21T22:55:55.647" v="11300" actId="26606"/>
          <ac:spMkLst>
            <pc:docMk/>
            <pc:sldMk cId="3240652912" sldId="544"/>
            <ac:spMk id="2" creationId="{519D0399-50A1-4F5A-A026-B53284A565F3}"/>
          </ac:spMkLst>
        </pc:spChg>
        <pc:spChg chg="del mod ord">
          <ac:chgData name="Tiersch, Sari" userId="fcc3f360-e4e3-4974-92e5-404d5f702eb2" providerId="ADAL" clId="{7B555AC3-0332-4913-B062-D63EF83FD641}" dt="2020-10-21T23:04:39.045" v="11382" actId="478"/>
          <ac:spMkLst>
            <pc:docMk/>
            <pc:sldMk cId="3240652912" sldId="544"/>
            <ac:spMk id="3" creationId="{3D10695E-CB01-4F81-B3A3-E16B5552B7F5}"/>
          </ac:spMkLst>
        </pc:spChg>
        <pc:spChg chg="add del mod">
          <ac:chgData name="Tiersch, Sari" userId="fcc3f360-e4e3-4974-92e5-404d5f702eb2" providerId="ADAL" clId="{7B555AC3-0332-4913-B062-D63EF83FD641}" dt="2020-10-20T19:14:05.275" v="2531" actId="26606"/>
          <ac:spMkLst>
            <pc:docMk/>
            <pc:sldMk cId="3240652912" sldId="544"/>
            <ac:spMk id="3" creationId="{8F9BA584-72DD-4876-8356-531954832828}"/>
          </ac:spMkLst>
        </pc:spChg>
        <pc:spChg chg="mod ord">
          <ac:chgData name="Tiersch, Sari" userId="fcc3f360-e4e3-4974-92e5-404d5f702eb2" providerId="ADAL" clId="{7B555AC3-0332-4913-B062-D63EF83FD641}" dt="2020-10-20T19:26:11.654" v="2752" actId="700"/>
          <ac:spMkLst>
            <pc:docMk/>
            <pc:sldMk cId="3240652912" sldId="544"/>
            <ac:spMk id="4" creationId="{94ED8C53-4C08-4200-9781-88865A2F1E1D}"/>
          </ac:spMkLst>
        </pc:spChg>
        <pc:spChg chg="add del mod">
          <ac:chgData name="Tiersch, Sari" userId="fcc3f360-e4e3-4974-92e5-404d5f702eb2" providerId="ADAL" clId="{7B555AC3-0332-4913-B062-D63EF83FD641}" dt="2020-10-21T21:17:10.454" v="8886" actId="26606"/>
          <ac:spMkLst>
            <pc:docMk/>
            <pc:sldMk cId="3240652912" sldId="544"/>
            <ac:spMk id="7" creationId="{902FCF14-C6ED-4F93-BC02-D64EB5CE11EB}"/>
          </ac:spMkLst>
        </pc:spChg>
        <pc:spChg chg="add del">
          <ac:chgData name="Tiersch, Sari" userId="fcc3f360-e4e3-4974-92e5-404d5f702eb2" providerId="ADAL" clId="{7B555AC3-0332-4913-B062-D63EF83FD641}" dt="2020-10-20T19:14:05.223" v="2530" actId="26606"/>
          <ac:spMkLst>
            <pc:docMk/>
            <pc:sldMk cId="3240652912" sldId="544"/>
            <ac:spMk id="10" creationId="{A6B16355-27FB-445B-B646-02AB73637459}"/>
          </ac:spMkLst>
        </pc:spChg>
        <pc:spChg chg="add del">
          <ac:chgData name="Tiersch, Sari" userId="fcc3f360-e4e3-4974-92e5-404d5f702eb2" providerId="ADAL" clId="{7B555AC3-0332-4913-B062-D63EF83FD641}" dt="2020-10-21T22:55:34.386" v="11292" actId="700"/>
          <ac:spMkLst>
            <pc:docMk/>
            <pc:sldMk cId="3240652912" sldId="544"/>
            <ac:spMk id="13" creationId="{FB5993E2-C02B-4335-ABA5-D8EC465551E3}"/>
          </ac:spMkLst>
        </pc:spChg>
        <pc:spChg chg="add del">
          <ac:chgData name="Tiersch, Sari" userId="fcc3f360-e4e3-4974-92e5-404d5f702eb2" providerId="ADAL" clId="{7B555AC3-0332-4913-B062-D63EF83FD641}" dt="2020-10-20T19:14:05.223" v="2530" actId="26606"/>
          <ac:spMkLst>
            <pc:docMk/>
            <pc:sldMk cId="3240652912" sldId="544"/>
            <ac:spMk id="14" creationId="{6B3BF2E5-C3AB-441F-A430-491119C56D26}"/>
          </ac:spMkLst>
        </pc:spChg>
        <pc:spChg chg="add mod">
          <ac:chgData name="Tiersch, Sari" userId="fcc3f360-e4e3-4974-92e5-404d5f702eb2" providerId="ADAL" clId="{7B555AC3-0332-4913-B062-D63EF83FD641}" dt="2020-10-21T23:06:38.087" v="11410" actId="1036"/>
          <ac:spMkLst>
            <pc:docMk/>
            <pc:sldMk cId="3240652912" sldId="544"/>
            <ac:spMk id="14" creationId="{A244887B-B163-410B-A32B-9D7A13D2D203}"/>
          </ac:spMkLst>
        </pc:spChg>
        <pc:spChg chg="add del">
          <ac:chgData name="Tiersch, Sari" userId="fcc3f360-e4e3-4974-92e5-404d5f702eb2" providerId="ADAL" clId="{7B555AC3-0332-4913-B062-D63EF83FD641}" dt="2020-10-21T22:55:34.386" v="11292" actId="700"/>
          <ac:spMkLst>
            <pc:docMk/>
            <pc:sldMk cId="3240652912" sldId="544"/>
            <ac:spMk id="15" creationId="{C0B801A2-5622-4BE8-9AD2-C337A2CD0022}"/>
          </ac:spMkLst>
        </pc:spChg>
        <pc:spChg chg="add del">
          <ac:chgData name="Tiersch, Sari" userId="fcc3f360-e4e3-4974-92e5-404d5f702eb2" providerId="ADAL" clId="{7B555AC3-0332-4913-B062-D63EF83FD641}" dt="2020-10-20T19:14:05.223" v="2530" actId="26606"/>
          <ac:spMkLst>
            <pc:docMk/>
            <pc:sldMk cId="3240652912" sldId="544"/>
            <ac:spMk id="16" creationId="{DD07C90B-B81A-473B-8919-CA924E61FFCF}"/>
          </ac:spMkLst>
        </pc:spChg>
        <pc:spChg chg="add del">
          <ac:chgData name="Tiersch, Sari" userId="fcc3f360-e4e3-4974-92e5-404d5f702eb2" providerId="ADAL" clId="{7B555AC3-0332-4913-B062-D63EF83FD641}" dt="2020-10-21T22:55:34.386" v="11292" actId="700"/>
          <ac:spMkLst>
            <pc:docMk/>
            <pc:sldMk cId="3240652912" sldId="544"/>
            <ac:spMk id="17" creationId="{B7AF614F-5BC3-4086-99F5-B87C5847A071}"/>
          </ac:spMkLst>
        </pc:spChg>
        <pc:spChg chg="add del">
          <ac:chgData name="Tiersch, Sari" userId="fcc3f360-e4e3-4974-92e5-404d5f702eb2" providerId="ADAL" clId="{7B555AC3-0332-4913-B062-D63EF83FD641}" dt="2020-10-20T19:15:11.423" v="2536" actId="700"/>
          <ac:spMkLst>
            <pc:docMk/>
            <pc:sldMk cId="3240652912" sldId="544"/>
            <ac:spMk id="18" creationId="{FB5993E2-C02B-4335-ABA5-D8EC465551E3}"/>
          </ac:spMkLst>
        </pc:spChg>
        <pc:spChg chg="add del">
          <ac:chgData name="Tiersch, Sari" userId="fcc3f360-e4e3-4974-92e5-404d5f702eb2" providerId="ADAL" clId="{7B555AC3-0332-4913-B062-D63EF83FD641}" dt="2020-10-20T19:15:11.423" v="2536" actId="700"/>
          <ac:spMkLst>
            <pc:docMk/>
            <pc:sldMk cId="3240652912" sldId="544"/>
            <ac:spMk id="19" creationId="{C0B801A2-5622-4BE8-9AD2-C337A2CD0022}"/>
          </ac:spMkLst>
        </pc:spChg>
        <pc:spChg chg="add del">
          <ac:chgData name="Tiersch, Sari" userId="fcc3f360-e4e3-4974-92e5-404d5f702eb2" providerId="ADAL" clId="{7B555AC3-0332-4913-B062-D63EF83FD641}" dt="2020-10-20T19:15:11.423" v="2536" actId="700"/>
          <ac:spMkLst>
            <pc:docMk/>
            <pc:sldMk cId="3240652912" sldId="544"/>
            <ac:spMk id="20" creationId="{B7AF614F-5BC3-4086-99F5-B87C5847A071}"/>
          </ac:spMkLst>
        </pc:spChg>
        <pc:spChg chg="add del">
          <ac:chgData name="Tiersch, Sari" userId="fcc3f360-e4e3-4974-92e5-404d5f702eb2" providerId="ADAL" clId="{7B555AC3-0332-4913-B062-D63EF83FD641}" dt="2020-10-21T22:55:52.069" v="11297" actId="26606"/>
          <ac:spMkLst>
            <pc:docMk/>
            <pc:sldMk cId="3240652912" sldId="544"/>
            <ac:spMk id="22" creationId="{FB5993E2-C02B-4335-ABA5-D8EC465551E3}"/>
          </ac:spMkLst>
        </pc:spChg>
        <pc:spChg chg="add del">
          <ac:chgData name="Tiersch, Sari" userId="fcc3f360-e4e3-4974-92e5-404d5f702eb2" providerId="ADAL" clId="{7B555AC3-0332-4913-B062-D63EF83FD641}" dt="2020-10-21T22:55:52.069" v="11297" actId="26606"/>
          <ac:spMkLst>
            <pc:docMk/>
            <pc:sldMk cId="3240652912" sldId="544"/>
            <ac:spMk id="23" creationId="{C0B801A2-5622-4BE8-9AD2-C337A2CD0022}"/>
          </ac:spMkLst>
        </pc:spChg>
        <pc:spChg chg="add del">
          <ac:chgData name="Tiersch, Sari" userId="fcc3f360-e4e3-4974-92e5-404d5f702eb2" providerId="ADAL" clId="{7B555AC3-0332-4913-B062-D63EF83FD641}" dt="2020-10-21T22:55:52.069" v="11297" actId="26606"/>
          <ac:spMkLst>
            <pc:docMk/>
            <pc:sldMk cId="3240652912" sldId="544"/>
            <ac:spMk id="24" creationId="{B7AF614F-5BC3-4086-99F5-B87C5847A071}"/>
          </ac:spMkLst>
        </pc:spChg>
        <pc:spChg chg="add del">
          <ac:chgData name="Tiersch, Sari" userId="fcc3f360-e4e3-4974-92e5-404d5f702eb2" providerId="ADAL" clId="{7B555AC3-0332-4913-B062-D63EF83FD641}" dt="2020-10-20T19:26:11.654" v="2752" actId="700"/>
          <ac:spMkLst>
            <pc:docMk/>
            <pc:sldMk cId="3240652912" sldId="544"/>
            <ac:spMk id="26" creationId="{FB5993E2-C02B-4335-ABA5-D8EC465551E3}"/>
          </ac:spMkLst>
        </pc:spChg>
        <pc:spChg chg="add del">
          <ac:chgData name="Tiersch, Sari" userId="fcc3f360-e4e3-4974-92e5-404d5f702eb2" providerId="ADAL" clId="{7B555AC3-0332-4913-B062-D63EF83FD641}" dt="2020-10-21T22:55:55.622" v="11299" actId="26606"/>
          <ac:spMkLst>
            <pc:docMk/>
            <pc:sldMk cId="3240652912" sldId="544"/>
            <ac:spMk id="27" creationId="{63E00694-E403-4987-8634-15F6D8E4C38C}"/>
          </ac:spMkLst>
        </pc:spChg>
        <pc:spChg chg="add del">
          <ac:chgData name="Tiersch, Sari" userId="fcc3f360-e4e3-4974-92e5-404d5f702eb2" providerId="ADAL" clId="{7B555AC3-0332-4913-B062-D63EF83FD641}" dt="2020-10-20T19:26:11.654" v="2752" actId="700"/>
          <ac:spMkLst>
            <pc:docMk/>
            <pc:sldMk cId="3240652912" sldId="544"/>
            <ac:spMk id="28" creationId="{C0B801A2-5622-4BE8-9AD2-C337A2CD0022}"/>
          </ac:spMkLst>
        </pc:spChg>
        <pc:spChg chg="add del">
          <ac:chgData name="Tiersch, Sari" userId="fcc3f360-e4e3-4974-92e5-404d5f702eb2" providerId="ADAL" clId="{7B555AC3-0332-4913-B062-D63EF83FD641}" dt="2020-10-20T19:26:11.654" v="2752" actId="700"/>
          <ac:spMkLst>
            <pc:docMk/>
            <pc:sldMk cId="3240652912" sldId="544"/>
            <ac:spMk id="30" creationId="{B7AF614F-5BC3-4086-99F5-B87C5847A071}"/>
          </ac:spMkLst>
        </pc:spChg>
        <pc:graphicFrameChg chg="add del">
          <ac:chgData name="Tiersch, Sari" userId="fcc3f360-e4e3-4974-92e5-404d5f702eb2" providerId="ADAL" clId="{7B555AC3-0332-4913-B062-D63EF83FD641}" dt="2020-10-20T19:14:05.223" v="2530" actId="26606"/>
          <ac:graphicFrameMkLst>
            <pc:docMk/>
            <pc:sldMk cId="3240652912" sldId="544"/>
            <ac:graphicFrameMk id="6" creationId="{B23E825A-BFB9-401C-BF02-8AFF50017F94}"/>
          </ac:graphicFrameMkLst>
        </pc:graphicFrameChg>
        <pc:graphicFrameChg chg="add del">
          <ac:chgData name="Tiersch, Sari" userId="fcc3f360-e4e3-4974-92e5-404d5f702eb2" providerId="ADAL" clId="{7B555AC3-0332-4913-B062-D63EF83FD641}" dt="2020-10-21T21:17:10.421" v="8885" actId="26606"/>
          <ac:graphicFrameMkLst>
            <pc:docMk/>
            <pc:sldMk cId="3240652912" sldId="544"/>
            <ac:graphicFrameMk id="9" creationId="{83AF75BA-C812-41C3-BCE1-0C19DF509B3E}"/>
          </ac:graphicFrameMkLst>
        </pc:graphicFrameChg>
        <pc:graphicFrameChg chg="add mod ord modGraphic">
          <ac:chgData name="Tiersch, Sari" userId="fcc3f360-e4e3-4974-92e5-404d5f702eb2" providerId="ADAL" clId="{7B555AC3-0332-4913-B062-D63EF83FD641}" dt="2020-10-21T22:55:55.647" v="11300" actId="26606"/>
          <ac:graphicFrameMkLst>
            <pc:docMk/>
            <pc:sldMk cId="3240652912" sldId="544"/>
            <ac:graphicFrameMk id="11" creationId="{70485891-2C75-4C4F-B82B-59F1321F41C0}"/>
          </ac:graphicFrameMkLst>
        </pc:graphicFrameChg>
        <pc:graphicFrameChg chg="add del mod ord modGraphic">
          <ac:chgData name="Tiersch, Sari" userId="fcc3f360-e4e3-4974-92e5-404d5f702eb2" providerId="ADAL" clId="{7B555AC3-0332-4913-B062-D63EF83FD641}" dt="2020-10-20T19:27:17.343" v="2978" actId="478"/>
          <ac:graphicFrameMkLst>
            <pc:docMk/>
            <pc:sldMk cId="3240652912" sldId="544"/>
            <ac:graphicFrameMk id="21" creationId="{34C4F74A-5387-41AD-A4EB-F4D7F51882E3}"/>
          </ac:graphicFrameMkLst>
        </pc:graphicFrameChg>
        <pc:picChg chg="add mod">
          <ac:chgData name="Tiersch, Sari" userId="fcc3f360-e4e3-4974-92e5-404d5f702eb2" providerId="ADAL" clId="{7B555AC3-0332-4913-B062-D63EF83FD641}" dt="2020-10-21T23:06:38.087" v="11410" actId="1036"/>
          <ac:picMkLst>
            <pc:docMk/>
            <pc:sldMk cId="3240652912" sldId="544"/>
            <ac:picMk id="16" creationId="{7D0AC843-6A54-4C94-A7CA-2090F93E03DA}"/>
          </ac:picMkLst>
        </pc:picChg>
        <pc:cxnChg chg="add del">
          <ac:chgData name="Tiersch, Sari" userId="fcc3f360-e4e3-4974-92e5-404d5f702eb2" providerId="ADAL" clId="{7B555AC3-0332-4913-B062-D63EF83FD641}" dt="2020-10-20T19:14:05.223" v="2530" actId="26606"/>
          <ac:cxnSpMkLst>
            <pc:docMk/>
            <pc:sldMk cId="3240652912" sldId="544"/>
            <ac:cxnSpMk id="12" creationId="{06DA680F-F6AC-453E-A8BF-C5BDED2851DE}"/>
          </ac:cxnSpMkLst>
        </pc:cxnChg>
      </pc:sldChg>
      <pc:sldChg chg="addSp delSp modSp mod ord modNotesTx">
        <pc:chgData name="Tiersch, Sari" userId="fcc3f360-e4e3-4974-92e5-404d5f702eb2" providerId="ADAL" clId="{7B555AC3-0332-4913-B062-D63EF83FD641}" dt="2020-10-23T12:17:11.348" v="13938" actId="20577"/>
        <pc:sldMkLst>
          <pc:docMk/>
          <pc:sldMk cId="1516917831" sldId="545"/>
        </pc:sldMkLst>
        <pc:spChg chg="mod">
          <ac:chgData name="Tiersch, Sari" userId="fcc3f360-e4e3-4974-92e5-404d5f702eb2" providerId="ADAL" clId="{7B555AC3-0332-4913-B062-D63EF83FD641}" dt="2020-10-23T12:17:11.348" v="13938" actId="20577"/>
          <ac:spMkLst>
            <pc:docMk/>
            <pc:sldMk cId="1516917831" sldId="545"/>
            <ac:spMk id="2" creationId="{391A7E6D-5AAF-4D7A-8601-AE8C79121A9F}"/>
          </ac:spMkLst>
        </pc:spChg>
        <pc:spChg chg="mod">
          <ac:chgData name="Tiersch, Sari" userId="fcc3f360-e4e3-4974-92e5-404d5f702eb2" providerId="ADAL" clId="{7B555AC3-0332-4913-B062-D63EF83FD641}" dt="2020-10-20T17:10:47.116" v="917"/>
          <ac:spMkLst>
            <pc:docMk/>
            <pc:sldMk cId="1516917831" sldId="545"/>
            <ac:spMk id="3" creationId="{BB0AC921-123E-4839-BE3D-C884AFE6C314}"/>
          </ac:spMkLst>
        </pc:spChg>
        <pc:spChg chg="mod">
          <ac:chgData name="Tiersch, Sari" userId="fcc3f360-e4e3-4974-92e5-404d5f702eb2" providerId="ADAL" clId="{7B555AC3-0332-4913-B062-D63EF83FD641}" dt="2020-10-20T17:10:47.116" v="917"/>
          <ac:spMkLst>
            <pc:docMk/>
            <pc:sldMk cId="1516917831" sldId="545"/>
            <ac:spMk id="4" creationId="{E942BC0C-DBA9-445A-AFB5-C6CB235302E1}"/>
          </ac:spMkLst>
        </pc:spChg>
        <pc:spChg chg="mod">
          <ac:chgData name="Tiersch, Sari" userId="fcc3f360-e4e3-4974-92e5-404d5f702eb2" providerId="ADAL" clId="{7B555AC3-0332-4913-B062-D63EF83FD641}" dt="2020-10-21T21:25:57.378" v="9222"/>
          <ac:spMkLst>
            <pc:docMk/>
            <pc:sldMk cId="1516917831" sldId="545"/>
            <ac:spMk id="5" creationId="{91854F50-F870-4331-B30B-8734B0292C06}"/>
          </ac:spMkLst>
        </pc:spChg>
        <pc:spChg chg="add mod">
          <ac:chgData name="Tiersch, Sari" userId="fcc3f360-e4e3-4974-92e5-404d5f702eb2" providerId="ADAL" clId="{7B555AC3-0332-4913-B062-D63EF83FD641}" dt="2020-10-21T22:44:35.960" v="11176" actId="313"/>
          <ac:spMkLst>
            <pc:docMk/>
            <pc:sldMk cId="1516917831" sldId="545"/>
            <ac:spMk id="7" creationId="{48488A7C-6D49-4044-A9CB-D59DBC952F38}"/>
          </ac:spMkLst>
        </pc:spChg>
        <pc:picChg chg="del mod">
          <ac:chgData name="Tiersch, Sari" userId="fcc3f360-e4e3-4974-92e5-404d5f702eb2" providerId="ADAL" clId="{7B555AC3-0332-4913-B062-D63EF83FD641}" dt="2020-10-21T22:41:20.925" v="10290" actId="21"/>
          <ac:picMkLst>
            <pc:docMk/>
            <pc:sldMk cId="1516917831" sldId="545"/>
            <ac:picMk id="4" creationId="{11CC2883-252F-49E7-A2DA-148DD63AB44B}"/>
          </ac:picMkLst>
        </pc:picChg>
      </pc:sldChg>
      <pc:sldChg chg="addSp delSp modSp add mod setBg delDesignElem">
        <pc:chgData name="Tiersch, Sari" userId="fcc3f360-e4e3-4974-92e5-404d5f702eb2" providerId="ADAL" clId="{7B555AC3-0332-4913-B062-D63EF83FD641}" dt="2020-10-21T22:35:49.251" v="10194" actId="255"/>
        <pc:sldMkLst>
          <pc:docMk/>
          <pc:sldMk cId="1806984843" sldId="546"/>
        </pc:sldMkLst>
        <pc:spChg chg="add">
          <ac:chgData name="Tiersch, Sari" userId="fcc3f360-e4e3-4974-92e5-404d5f702eb2" providerId="ADAL" clId="{7B555AC3-0332-4913-B062-D63EF83FD641}" dt="2020-10-21T12:04:47.585" v="3856" actId="22"/>
          <ac:spMkLst>
            <pc:docMk/>
            <pc:sldMk cId="1806984843" sldId="546"/>
            <ac:spMk id="2" creationId="{A3C12807-7613-4E63-895E-44FB4CBDEC19}"/>
          </ac:spMkLst>
        </pc:spChg>
        <pc:spChg chg="add del mod">
          <ac:chgData name="Tiersch, Sari" userId="fcc3f360-e4e3-4974-92e5-404d5f702eb2" providerId="ADAL" clId="{7B555AC3-0332-4913-B062-D63EF83FD641}" dt="2020-10-20T19:00:43.933" v="2435" actId="478"/>
          <ac:spMkLst>
            <pc:docMk/>
            <pc:sldMk cId="1806984843" sldId="546"/>
            <ac:spMk id="3" creationId="{DFD9073A-EC32-4481-8B3F-0ACC0D4979B7}"/>
          </ac:spMkLst>
        </pc:spChg>
        <pc:spChg chg="mod">
          <ac:chgData name="Tiersch, Sari" userId="fcc3f360-e4e3-4974-92e5-404d5f702eb2" providerId="ADAL" clId="{7B555AC3-0332-4913-B062-D63EF83FD641}" dt="2020-10-21T22:06:32.958" v="9864" actId="207"/>
          <ac:spMkLst>
            <pc:docMk/>
            <pc:sldMk cId="1806984843" sldId="546"/>
            <ac:spMk id="8" creationId="{5E624FC0-AABD-4822-969D-39541686CC73}"/>
          </ac:spMkLst>
        </pc:spChg>
        <pc:spChg chg="mod ord">
          <ac:chgData name="Tiersch, Sari" userId="fcc3f360-e4e3-4974-92e5-404d5f702eb2" providerId="ADAL" clId="{7B555AC3-0332-4913-B062-D63EF83FD641}" dt="2020-10-21T22:35:49.251" v="10194" actId="255"/>
          <ac:spMkLst>
            <pc:docMk/>
            <pc:sldMk cId="1806984843" sldId="546"/>
            <ac:spMk id="9" creationId="{2A50A51C-97D0-4087-8768-87A7A40A5E2E}"/>
          </ac:spMkLst>
        </pc:spChg>
        <pc:spChg chg="add del">
          <ac:chgData name="Tiersch, Sari" userId="fcc3f360-e4e3-4974-92e5-404d5f702eb2" providerId="ADAL" clId="{7B555AC3-0332-4913-B062-D63EF83FD641}" dt="2020-10-21T21:25:57.378" v="9222"/>
          <ac:spMkLst>
            <pc:docMk/>
            <pc:sldMk cId="1806984843" sldId="546"/>
            <ac:spMk id="14" creationId="{600B5AE2-C5CC-499C-8F2D-249888BE22C2}"/>
          </ac:spMkLst>
        </pc:spChg>
        <pc:spChg chg="add del">
          <ac:chgData name="Tiersch, Sari" userId="fcc3f360-e4e3-4974-92e5-404d5f702eb2" providerId="ADAL" clId="{7B555AC3-0332-4913-B062-D63EF83FD641}" dt="2020-10-21T21:25:57.378" v="9222"/>
          <ac:spMkLst>
            <pc:docMk/>
            <pc:sldMk cId="1806984843" sldId="546"/>
            <ac:spMk id="16" creationId="{BA7A3698-B350-40E5-8475-9BCC41A089FC}"/>
          </ac:spMkLst>
        </pc:spChg>
        <pc:spChg chg="add del">
          <ac:chgData name="Tiersch, Sari" userId="fcc3f360-e4e3-4974-92e5-404d5f702eb2" providerId="ADAL" clId="{7B555AC3-0332-4913-B062-D63EF83FD641}" dt="2020-10-21T21:25:57.378" v="9222"/>
          <ac:spMkLst>
            <pc:docMk/>
            <pc:sldMk cId="1806984843" sldId="546"/>
            <ac:spMk id="20" creationId="{5CF81D86-BDBA-477C-B7DD-8D359BB9965B}"/>
          </ac:spMkLst>
        </pc:spChg>
        <pc:spChg chg="add del">
          <ac:chgData name="Tiersch, Sari" userId="fcc3f360-e4e3-4974-92e5-404d5f702eb2" providerId="ADAL" clId="{7B555AC3-0332-4913-B062-D63EF83FD641}" dt="2020-10-21T21:25:57.378" v="9222"/>
          <ac:spMkLst>
            <pc:docMk/>
            <pc:sldMk cId="1806984843" sldId="546"/>
            <ac:spMk id="24" creationId="{88AA064E-5F6E-4024-BC28-EDDC3DFC70E1}"/>
          </ac:spMkLst>
        </pc:spChg>
        <pc:spChg chg="add del">
          <ac:chgData name="Tiersch, Sari" userId="fcc3f360-e4e3-4974-92e5-404d5f702eb2" providerId="ADAL" clId="{7B555AC3-0332-4913-B062-D63EF83FD641}" dt="2020-10-21T21:25:57.378" v="9222"/>
          <ac:spMkLst>
            <pc:docMk/>
            <pc:sldMk cId="1806984843" sldId="546"/>
            <ac:spMk id="26" creationId="{03B29638-4838-4B9B-B9DB-96E542BAF3E6}"/>
          </ac:spMkLst>
        </pc:spChg>
        <pc:picChg chg="add">
          <ac:chgData name="Tiersch, Sari" userId="fcc3f360-e4e3-4974-92e5-404d5f702eb2" providerId="ADAL" clId="{7B555AC3-0332-4913-B062-D63EF83FD641}" dt="2020-10-21T12:13:57.956" v="3920" actId="22"/>
          <ac:picMkLst>
            <pc:docMk/>
            <pc:sldMk cId="1806984843" sldId="546"/>
            <ac:picMk id="3" creationId="{507B7661-A9EE-4929-8134-F5A9E517306E}"/>
          </ac:picMkLst>
        </pc:picChg>
        <pc:picChg chg="add mod">
          <ac:chgData name="Tiersch, Sari" userId="fcc3f360-e4e3-4974-92e5-404d5f702eb2" providerId="ADAL" clId="{7B555AC3-0332-4913-B062-D63EF83FD641}" dt="2020-10-21T21:15:16.651" v="8860" actId="1440"/>
          <ac:picMkLst>
            <pc:docMk/>
            <pc:sldMk cId="1806984843" sldId="546"/>
            <ac:picMk id="4" creationId="{386CB129-D807-41E3-9106-E67EDD82767F}"/>
          </ac:picMkLst>
        </pc:picChg>
        <pc:picChg chg="del">
          <ac:chgData name="Tiersch, Sari" userId="fcc3f360-e4e3-4974-92e5-404d5f702eb2" providerId="ADAL" clId="{7B555AC3-0332-4913-B062-D63EF83FD641}" dt="2020-10-20T19:00:39.793" v="2433" actId="478"/>
          <ac:picMkLst>
            <pc:docMk/>
            <pc:sldMk cId="1806984843" sldId="546"/>
            <ac:picMk id="27" creationId="{82B83D12-62FB-456F-8912-C9236BBC69A5}"/>
          </ac:picMkLst>
        </pc:picChg>
        <pc:cxnChg chg="add del">
          <ac:chgData name="Tiersch, Sari" userId="fcc3f360-e4e3-4974-92e5-404d5f702eb2" providerId="ADAL" clId="{7B555AC3-0332-4913-B062-D63EF83FD641}" dt="2020-10-21T21:25:57.378" v="9222"/>
          <ac:cxnSpMkLst>
            <pc:docMk/>
            <pc:sldMk cId="1806984843" sldId="546"/>
            <ac:cxnSpMk id="18" creationId="{0AC655C7-EC94-4BE6-84C8-2F9EFBBB2789}"/>
          </ac:cxnSpMkLst>
        </pc:cxnChg>
        <pc:cxnChg chg="add del">
          <ac:chgData name="Tiersch, Sari" userId="fcc3f360-e4e3-4974-92e5-404d5f702eb2" providerId="ADAL" clId="{7B555AC3-0332-4913-B062-D63EF83FD641}" dt="2020-10-21T21:25:57.378" v="9222"/>
          <ac:cxnSpMkLst>
            <pc:docMk/>
            <pc:sldMk cId="1806984843" sldId="546"/>
            <ac:cxnSpMk id="22" creationId="{C65F3E9C-EF11-4F8F-A621-399C7A3E6401}"/>
          </ac:cxnSpMkLst>
        </pc:cxnChg>
      </pc:sldChg>
      <pc:sldChg chg="new del">
        <pc:chgData name="Tiersch, Sari" userId="fcc3f360-e4e3-4974-92e5-404d5f702eb2" providerId="ADAL" clId="{7B555AC3-0332-4913-B062-D63EF83FD641}" dt="2020-10-20T18:14:21.247" v="1630" actId="680"/>
        <pc:sldMkLst>
          <pc:docMk/>
          <pc:sldMk cId="3252030689" sldId="546"/>
        </pc:sldMkLst>
      </pc:sldChg>
      <pc:sldChg chg="delSp modSp add del mod setBg delDesignElem">
        <pc:chgData name="Tiersch, Sari" userId="fcc3f360-e4e3-4974-92e5-404d5f702eb2" providerId="ADAL" clId="{7B555AC3-0332-4913-B062-D63EF83FD641}" dt="2020-10-20T18:56:57.912" v="2201" actId="2696"/>
        <pc:sldMkLst>
          <pc:docMk/>
          <pc:sldMk cId="3538078059" sldId="546"/>
        </pc:sldMkLst>
        <pc:spChg chg="mod">
          <ac:chgData name="Tiersch, Sari" userId="fcc3f360-e4e3-4974-92e5-404d5f702eb2" providerId="ADAL" clId="{7B555AC3-0332-4913-B062-D63EF83FD641}" dt="2020-10-20T18:56:41.911" v="2199" actId="1076"/>
          <ac:spMkLst>
            <pc:docMk/>
            <pc:sldMk cId="3538078059" sldId="546"/>
            <ac:spMk id="8" creationId="{5E624FC0-AABD-4822-969D-39541686CC73}"/>
          </ac:spMkLst>
        </pc:spChg>
        <pc:spChg chg="mod">
          <ac:chgData name="Tiersch, Sari" userId="fcc3f360-e4e3-4974-92e5-404d5f702eb2" providerId="ADAL" clId="{7B555AC3-0332-4913-B062-D63EF83FD641}" dt="2020-10-20T18:56:32.799" v="2197" actId="20577"/>
          <ac:spMkLst>
            <pc:docMk/>
            <pc:sldMk cId="3538078059" sldId="546"/>
            <ac:spMk id="9" creationId="{2A50A51C-97D0-4087-8768-87A7A40A5E2E}"/>
          </ac:spMkLst>
        </pc:spChg>
        <pc:spChg chg="del">
          <ac:chgData name="Tiersch, Sari" userId="fcc3f360-e4e3-4974-92e5-404d5f702eb2" providerId="ADAL" clId="{7B555AC3-0332-4913-B062-D63EF83FD641}" dt="2020-10-20T18:56:24.816" v="2185"/>
          <ac:spMkLst>
            <pc:docMk/>
            <pc:sldMk cId="3538078059" sldId="546"/>
            <ac:spMk id="52" creationId="{600B5AE2-C5CC-499C-8F2D-249888BE22C2}"/>
          </ac:spMkLst>
        </pc:spChg>
        <pc:spChg chg="del">
          <ac:chgData name="Tiersch, Sari" userId="fcc3f360-e4e3-4974-92e5-404d5f702eb2" providerId="ADAL" clId="{7B555AC3-0332-4913-B062-D63EF83FD641}" dt="2020-10-20T18:56:24.816" v="2185"/>
          <ac:spMkLst>
            <pc:docMk/>
            <pc:sldMk cId="3538078059" sldId="546"/>
            <ac:spMk id="53" creationId="{BA7A3698-B350-40E5-8475-9BCC41A089FC}"/>
          </ac:spMkLst>
        </pc:spChg>
        <pc:spChg chg="del">
          <ac:chgData name="Tiersch, Sari" userId="fcc3f360-e4e3-4974-92e5-404d5f702eb2" providerId="ADAL" clId="{7B555AC3-0332-4913-B062-D63EF83FD641}" dt="2020-10-20T18:56:24.816" v="2185"/>
          <ac:spMkLst>
            <pc:docMk/>
            <pc:sldMk cId="3538078059" sldId="546"/>
            <ac:spMk id="55" creationId="{5CF81D86-BDBA-477C-B7DD-8D359BB9965B}"/>
          </ac:spMkLst>
        </pc:spChg>
        <pc:spChg chg="del">
          <ac:chgData name="Tiersch, Sari" userId="fcc3f360-e4e3-4974-92e5-404d5f702eb2" providerId="ADAL" clId="{7B555AC3-0332-4913-B062-D63EF83FD641}" dt="2020-10-20T18:56:24.816" v="2185"/>
          <ac:spMkLst>
            <pc:docMk/>
            <pc:sldMk cId="3538078059" sldId="546"/>
            <ac:spMk id="57" creationId="{88AA064E-5F6E-4024-BC28-EDDC3DFC70E1}"/>
          </ac:spMkLst>
        </pc:spChg>
        <pc:spChg chg="del">
          <ac:chgData name="Tiersch, Sari" userId="fcc3f360-e4e3-4974-92e5-404d5f702eb2" providerId="ADAL" clId="{7B555AC3-0332-4913-B062-D63EF83FD641}" dt="2020-10-20T18:56:24.816" v="2185"/>
          <ac:spMkLst>
            <pc:docMk/>
            <pc:sldMk cId="3538078059" sldId="546"/>
            <ac:spMk id="58" creationId="{03B29638-4838-4B9B-B9DB-96E542BAF3E6}"/>
          </ac:spMkLst>
        </pc:spChg>
        <pc:cxnChg chg="del">
          <ac:chgData name="Tiersch, Sari" userId="fcc3f360-e4e3-4974-92e5-404d5f702eb2" providerId="ADAL" clId="{7B555AC3-0332-4913-B062-D63EF83FD641}" dt="2020-10-20T18:56:24.816" v="2185"/>
          <ac:cxnSpMkLst>
            <pc:docMk/>
            <pc:sldMk cId="3538078059" sldId="546"/>
            <ac:cxnSpMk id="54" creationId="{0AC655C7-EC94-4BE6-84C8-2F9EFBBB2789}"/>
          </ac:cxnSpMkLst>
        </pc:cxnChg>
        <pc:cxnChg chg="del">
          <ac:chgData name="Tiersch, Sari" userId="fcc3f360-e4e3-4974-92e5-404d5f702eb2" providerId="ADAL" clId="{7B555AC3-0332-4913-B062-D63EF83FD641}" dt="2020-10-20T18:56:24.816" v="2185"/>
          <ac:cxnSpMkLst>
            <pc:docMk/>
            <pc:sldMk cId="3538078059" sldId="546"/>
            <ac:cxnSpMk id="56" creationId="{C65F3E9C-EF11-4F8F-A621-399C7A3E6401}"/>
          </ac:cxnSpMkLst>
        </pc:cxnChg>
      </pc:sldChg>
      <pc:sldChg chg="addSp delSp modSp add mod setBg delDesignElem">
        <pc:chgData name="Tiersch, Sari" userId="fcc3f360-e4e3-4974-92e5-404d5f702eb2" providerId="ADAL" clId="{7B555AC3-0332-4913-B062-D63EF83FD641}" dt="2020-10-21T23:06:25.994" v="11408" actId="255"/>
        <pc:sldMkLst>
          <pc:docMk/>
          <pc:sldMk cId="157410823" sldId="547"/>
        </pc:sldMkLst>
        <pc:spChg chg="add del">
          <ac:chgData name="Tiersch, Sari" userId="fcc3f360-e4e3-4974-92e5-404d5f702eb2" providerId="ADAL" clId="{7B555AC3-0332-4913-B062-D63EF83FD641}" dt="2020-10-21T21:14:11.493" v="8850" actId="478"/>
          <ac:spMkLst>
            <pc:docMk/>
            <pc:sldMk cId="157410823" sldId="547"/>
            <ac:spMk id="3" creationId="{3F2FE2CC-5948-4AFD-B1A4-0D4A6FBF6E27}"/>
          </ac:spMkLst>
        </pc:spChg>
        <pc:spChg chg="add del mod">
          <ac:chgData name="Tiersch, Sari" userId="fcc3f360-e4e3-4974-92e5-404d5f702eb2" providerId="ADAL" clId="{7B555AC3-0332-4913-B062-D63EF83FD641}" dt="2020-10-20T18:58:01.906" v="2220" actId="478"/>
          <ac:spMkLst>
            <pc:docMk/>
            <pc:sldMk cId="157410823" sldId="547"/>
            <ac:spMk id="4" creationId="{919CE596-E10E-405E-B977-3C689706C792}"/>
          </ac:spMkLst>
        </pc:spChg>
        <pc:spChg chg="mod">
          <ac:chgData name="Tiersch, Sari" userId="fcc3f360-e4e3-4974-92e5-404d5f702eb2" providerId="ADAL" clId="{7B555AC3-0332-4913-B062-D63EF83FD641}" dt="2020-10-21T22:06:28.573" v="9862" actId="207"/>
          <ac:spMkLst>
            <pc:docMk/>
            <pc:sldMk cId="157410823" sldId="547"/>
            <ac:spMk id="8" creationId="{5E624FC0-AABD-4822-969D-39541686CC73}"/>
          </ac:spMkLst>
        </pc:spChg>
        <pc:spChg chg="mod ord">
          <ac:chgData name="Tiersch, Sari" userId="fcc3f360-e4e3-4974-92e5-404d5f702eb2" providerId="ADAL" clId="{7B555AC3-0332-4913-B062-D63EF83FD641}" dt="2020-10-21T22:34:57.128" v="10177" actId="207"/>
          <ac:spMkLst>
            <pc:docMk/>
            <pc:sldMk cId="157410823" sldId="547"/>
            <ac:spMk id="9" creationId="{2A50A51C-97D0-4087-8768-87A7A40A5E2E}"/>
          </ac:spMkLst>
        </pc:spChg>
        <pc:spChg chg="add del">
          <ac:chgData name="Tiersch, Sari" userId="fcc3f360-e4e3-4974-92e5-404d5f702eb2" providerId="ADAL" clId="{7B555AC3-0332-4913-B062-D63EF83FD641}" dt="2020-10-20T18:58:05.707" v="2222" actId="26606"/>
          <ac:spMkLst>
            <pc:docMk/>
            <pc:sldMk cId="157410823" sldId="547"/>
            <ac:spMk id="14" creationId="{600B5AE2-C5CC-499C-8F2D-249888BE22C2}"/>
          </ac:spMkLst>
        </pc:spChg>
        <pc:spChg chg="add del">
          <ac:chgData name="Tiersch, Sari" userId="fcc3f360-e4e3-4974-92e5-404d5f702eb2" providerId="ADAL" clId="{7B555AC3-0332-4913-B062-D63EF83FD641}" dt="2020-10-20T18:58:05.707" v="2222" actId="26606"/>
          <ac:spMkLst>
            <pc:docMk/>
            <pc:sldMk cId="157410823" sldId="547"/>
            <ac:spMk id="16" creationId="{BA7A3698-B350-40E5-8475-9BCC41A089FC}"/>
          </ac:spMkLst>
        </pc:spChg>
        <pc:spChg chg="add del">
          <ac:chgData name="Tiersch, Sari" userId="fcc3f360-e4e3-4974-92e5-404d5f702eb2" providerId="ADAL" clId="{7B555AC3-0332-4913-B062-D63EF83FD641}" dt="2020-10-20T18:58:05.707" v="2222" actId="26606"/>
          <ac:spMkLst>
            <pc:docMk/>
            <pc:sldMk cId="157410823" sldId="547"/>
            <ac:spMk id="20" creationId="{311973C2-EB8B-452A-A698-4A252FD3AE28}"/>
          </ac:spMkLst>
        </pc:spChg>
        <pc:spChg chg="add del">
          <ac:chgData name="Tiersch, Sari" userId="fcc3f360-e4e3-4974-92e5-404d5f702eb2" providerId="ADAL" clId="{7B555AC3-0332-4913-B062-D63EF83FD641}" dt="2020-10-20T18:58:05.707" v="2222" actId="26606"/>
          <ac:spMkLst>
            <pc:docMk/>
            <pc:sldMk cId="157410823" sldId="547"/>
            <ac:spMk id="22" creationId="{10162E77-11AD-44A7-84EC-40C59EEFBD2E}"/>
          </ac:spMkLst>
        </pc:spChg>
        <pc:spChg chg="add del">
          <ac:chgData name="Tiersch, Sari" userId="fcc3f360-e4e3-4974-92e5-404d5f702eb2" providerId="ADAL" clId="{7B555AC3-0332-4913-B062-D63EF83FD641}" dt="2020-10-21T21:14:31.332" v="8857" actId="26606"/>
          <ac:spMkLst>
            <pc:docMk/>
            <pc:sldMk cId="157410823" sldId="547"/>
            <ac:spMk id="26" creationId="{03B29638-4838-4B9B-B9DB-96E542BAF3E6}"/>
          </ac:spMkLst>
        </pc:spChg>
        <pc:spChg chg="add del">
          <ac:chgData name="Tiersch, Sari" userId="fcc3f360-e4e3-4974-92e5-404d5f702eb2" providerId="ADAL" clId="{7B555AC3-0332-4913-B062-D63EF83FD641}" dt="2020-10-21T21:14:31.332" v="8857" actId="26606"/>
          <ac:spMkLst>
            <pc:docMk/>
            <pc:sldMk cId="157410823" sldId="547"/>
            <ac:spMk id="28" creationId="{600B5AE2-C5CC-499C-8F2D-249888BE22C2}"/>
          </ac:spMkLst>
        </pc:spChg>
        <pc:spChg chg="add del">
          <ac:chgData name="Tiersch, Sari" userId="fcc3f360-e4e3-4974-92e5-404d5f702eb2" providerId="ADAL" clId="{7B555AC3-0332-4913-B062-D63EF83FD641}" dt="2020-10-21T21:14:31.332" v="8857" actId="26606"/>
          <ac:spMkLst>
            <pc:docMk/>
            <pc:sldMk cId="157410823" sldId="547"/>
            <ac:spMk id="29" creationId="{BA7A3698-B350-40E5-8475-9BCC41A089FC}"/>
          </ac:spMkLst>
        </pc:spChg>
        <pc:spChg chg="add del">
          <ac:chgData name="Tiersch, Sari" userId="fcc3f360-e4e3-4974-92e5-404d5f702eb2" providerId="ADAL" clId="{7B555AC3-0332-4913-B062-D63EF83FD641}" dt="2020-10-21T21:14:31.332" v="8857" actId="26606"/>
          <ac:spMkLst>
            <pc:docMk/>
            <pc:sldMk cId="157410823" sldId="547"/>
            <ac:spMk id="31" creationId="{5CF81D86-BDBA-477C-B7DD-8D359BB9965B}"/>
          </ac:spMkLst>
        </pc:spChg>
        <pc:spChg chg="add del">
          <ac:chgData name="Tiersch, Sari" userId="fcc3f360-e4e3-4974-92e5-404d5f702eb2" providerId="ADAL" clId="{7B555AC3-0332-4913-B062-D63EF83FD641}" dt="2020-10-21T21:14:31.332" v="8857" actId="26606"/>
          <ac:spMkLst>
            <pc:docMk/>
            <pc:sldMk cId="157410823" sldId="547"/>
            <ac:spMk id="33" creationId="{88AA064E-5F6E-4024-BC28-EDDC3DFC70E1}"/>
          </ac:spMkLst>
        </pc:spChg>
        <pc:spChg chg="add del">
          <ac:chgData name="Tiersch, Sari" userId="fcc3f360-e4e3-4974-92e5-404d5f702eb2" providerId="ADAL" clId="{7B555AC3-0332-4913-B062-D63EF83FD641}" dt="2020-10-21T21:14:22.770" v="8852" actId="26606"/>
          <ac:spMkLst>
            <pc:docMk/>
            <pc:sldMk cId="157410823" sldId="547"/>
            <ac:spMk id="38" creationId="{600B5AE2-C5CC-499C-8F2D-249888BE22C2}"/>
          </ac:spMkLst>
        </pc:spChg>
        <pc:spChg chg="add mod">
          <ac:chgData name="Tiersch, Sari" userId="fcc3f360-e4e3-4974-92e5-404d5f702eb2" providerId="ADAL" clId="{7B555AC3-0332-4913-B062-D63EF83FD641}" dt="2020-10-21T23:06:25.994" v="11408" actId="255"/>
          <ac:spMkLst>
            <pc:docMk/>
            <pc:sldMk cId="157410823" sldId="547"/>
            <ac:spMk id="39" creationId="{77C4D12E-1093-4223-ACED-2356F55457A3}"/>
          </ac:spMkLst>
        </pc:spChg>
        <pc:spChg chg="add del">
          <ac:chgData name="Tiersch, Sari" userId="fcc3f360-e4e3-4974-92e5-404d5f702eb2" providerId="ADAL" clId="{7B555AC3-0332-4913-B062-D63EF83FD641}" dt="2020-10-21T21:14:22.770" v="8852" actId="26606"/>
          <ac:spMkLst>
            <pc:docMk/>
            <pc:sldMk cId="157410823" sldId="547"/>
            <ac:spMk id="40" creationId="{BA7A3698-B350-40E5-8475-9BCC41A089FC}"/>
          </ac:spMkLst>
        </pc:spChg>
        <pc:spChg chg="add del">
          <ac:chgData name="Tiersch, Sari" userId="fcc3f360-e4e3-4974-92e5-404d5f702eb2" providerId="ADAL" clId="{7B555AC3-0332-4913-B062-D63EF83FD641}" dt="2020-10-21T21:14:22.770" v="8852" actId="26606"/>
          <ac:spMkLst>
            <pc:docMk/>
            <pc:sldMk cId="157410823" sldId="547"/>
            <ac:spMk id="44" creationId="{5CF81D86-BDBA-477C-B7DD-8D359BB9965B}"/>
          </ac:spMkLst>
        </pc:spChg>
        <pc:spChg chg="add del">
          <ac:chgData name="Tiersch, Sari" userId="fcc3f360-e4e3-4974-92e5-404d5f702eb2" providerId="ADAL" clId="{7B555AC3-0332-4913-B062-D63EF83FD641}" dt="2020-10-21T21:14:22.770" v="8852" actId="26606"/>
          <ac:spMkLst>
            <pc:docMk/>
            <pc:sldMk cId="157410823" sldId="547"/>
            <ac:spMk id="48" creationId="{88AA064E-5F6E-4024-BC28-EDDC3DFC70E1}"/>
          </ac:spMkLst>
        </pc:spChg>
        <pc:spChg chg="add del">
          <ac:chgData name="Tiersch, Sari" userId="fcc3f360-e4e3-4974-92e5-404d5f702eb2" providerId="ADAL" clId="{7B555AC3-0332-4913-B062-D63EF83FD641}" dt="2020-10-21T21:14:22.770" v="8852" actId="26606"/>
          <ac:spMkLst>
            <pc:docMk/>
            <pc:sldMk cId="157410823" sldId="547"/>
            <ac:spMk id="50" creationId="{03B29638-4838-4B9B-B9DB-96E542BAF3E6}"/>
          </ac:spMkLst>
        </pc:spChg>
        <pc:spChg chg="add del">
          <ac:chgData name="Tiersch, Sari" userId="fcc3f360-e4e3-4974-92e5-404d5f702eb2" providerId="ADAL" clId="{7B555AC3-0332-4913-B062-D63EF83FD641}" dt="2020-10-21T21:14:27.781" v="8854" actId="26606"/>
          <ac:spMkLst>
            <pc:docMk/>
            <pc:sldMk cId="157410823" sldId="547"/>
            <ac:spMk id="52" creationId="{7D379150-F6B4-45C8-BE10-6B278AD400EB}"/>
          </ac:spMkLst>
        </pc:spChg>
        <pc:spChg chg="add del">
          <ac:chgData name="Tiersch, Sari" userId="fcc3f360-e4e3-4974-92e5-404d5f702eb2" providerId="ADAL" clId="{7B555AC3-0332-4913-B062-D63EF83FD641}" dt="2020-10-21T21:14:27.781" v="8854" actId="26606"/>
          <ac:spMkLst>
            <pc:docMk/>
            <pc:sldMk cId="157410823" sldId="547"/>
            <ac:spMk id="53" creationId="{5FFCF544-A370-4A5D-A95F-CA6E0E7191E6}"/>
          </ac:spMkLst>
        </pc:spChg>
        <pc:spChg chg="add del">
          <ac:chgData name="Tiersch, Sari" userId="fcc3f360-e4e3-4974-92e5-404d5f702eb2" providerId="ADAL" clId="{7B555AC3-0332-4913-B062-D63EF83FD641}" dt="2020-10-21T21:14:27.781" v="8854" actId="26606"/>
          <ac:spMkLst>
            <pc:docMk/>
            <pc:sldMk cId="157410823" sldId="547"/>
            <ac:spMk id="55" creationId="{52ABB703-2B0E-4C3B-B4A2-F3973548E561}"/>
          </ac:spMkLst>
        </pc:spChg>
        <pc:spChg chg="add del">
          <ac:chgData name="Tiersch, Sari" userId="fcc3f360-e4e3-4974-92e5-404d5f702eb2" providerId="ADAL" clId="{7B555AC3-0332-4913-B062-D63EF83FD641}" dt="2020-10-21T21:14:27.781" v="8854" actId="26606"/>
          <ac:spMkLst>
            <pc:docMk/>
            <pc:sldMk cId="157410823" sldId="547"/>
            <ac:spMk id="57" creationId="{E95DA498-D9A2-4DA9-B9DA-B3776E08CF7E}"/>
          </ac:spMkLst>
        </pc:spChg>
        <pc:spChg chg="add del">
          <ac:chgData name="Tiersch, Sari" userId="fcc3f360-e4e3-4974-92e5-404d5f702eb2" providerId="ADAL" clId="{7B555AC3-0332-4913-B062-D63EF83FD641}" dt="2020-10-21T21:14:27.781" v="8854" actId="26606"/>
          <ac:spMkLst>
            <pc:docMk/>
            <pc:sldMk cId="157410823" sldId="547"/>
            <ac:spMk id="58" creationId="{82A73093-4B9D-420D-B17E-52293703A1D4}"/>
          </ac:spMkLst>
        </pc:spChg>
        <pc:spChg chg="add del">
          <ac:chgData name="Tiersch, Sari" userId="fcc3f360-e4e3-4974-92e5-404d5f702eb2" providerId="ADAL" clId="{7B555AC3-0332-4913-B062-D63EF83FD641}" dt="2020-10-21T21:14:31.318" v="8856" actId="26606"/>
          <ac:spMkLst>
            <pc:docMk/>
            <pc:sldMk cId="157410823" sldId="547"/>
            <ac:spMk id="60" creationId="{600B5AE2-C5CC-499C-8F2D-249888BE22C2}"/>
          </ac:spMkLst>
        </pc:spChg>
        <pc:spChg chg="add del">
          <ac:chgData name="Tiersch, Sari" userId="fcc3f360-e4e3-4974-92e5-404d5f702eb2" providerId="ADAL" clId="{7B555AC3-0332-4913-B062-D63EF83FD641}" dt="2020-10-21T21:14:31.318" v="8856" actId="26606"/>
          <ac:spMkLst>
            <pc:docMk/>
            <pc:sldMk cId="157410823" sldId="547"/>
            <ac:spMk id="61" creationId="{BA7A3698-B350-40E5-8475-9BCC41A089FC}"/>
          </ac:spMkLst>
        </pc:spChg>
        <pc:spChg chg="add del">
          <ac:chgData name="Tiersch, Sari" userId="fcc3f360-e4e3-4974-92e5-404d5f702eb2" providerId="ADAL" clId="{7B555AC3-0332-4913-B062-D63EF83FD641}" dt="2020-10-21T21:25:57.378" v="9222"/>
          <ac:spMkLst>
            <pc:docMk/>
            <pc:sldMk cId="157410823" sldId="547"/>
            <ac:spMk id="64" creationId="{600B5AE2-C5CC-499C-8F2D-249888BE22C2}"/>
          </ac:spMkLst>
        </pc:spChg>
        <pc:spChg chg="add del">
          <ac:chgData name="Tiersch, Sari" userId="fcc3f360-e4e3-4974-92e5-404d5f702eb2" providerId="ADAL" clId="{7B555AC3-0332-4913-B062-D63EF83FD641}" dt="2020-10-21T21:25:57.378" v="9222"/>
          <ac:spMkLst>
            <pc:docMk/>
            <pc:sldMk cId="157410823" sldId="547"/>
            <ac:spMk id="65" creationId="{BA7A3698-B350-40E5-8475-9BCC41A089FC}"/>
          </ac:spMkLst>
        </pc:spChg>
        <pc:spChg chg="add del">
          <ac:chgData name="Tiersch, Sari" userId="fcc3f360-e4e3-4974-92e5-404d5f702eb2" providerId="ADAL" clId="{7B555AC3-0332-4913-B062-D63EF83FD641}" dt="2020-10-21T21:25:57.378" v="9222"/>
          <ac:spMkLst>
            <pc:docMk/>
            <pc:sldMk cId="157410823" sldId="547"/>
            <ac:spMk id="67" creationId="{5CF81D86-BDBA-477C-B7DD-8D359BB9965B}"/>
          </ac:spMkLst>
        </pc:spChg>
        <pc:spChg chg="add del">
          <ac:chgData name="Tiersch, Sari" userId="fcc3f360-e4e3-4974-92e5-404d5f702eb2" providerId="ADAL" clId="{7B555AC3-0332-4913-B062-D63EF83FD641}" dt="2020-10-21T21:25:57.378" v="9222"/>
          <ac:spMkLst>
            <pc:docMk/>
            <pc:sldMk cId="157410823" sldId="547"/>
            <ac:spMk id="69" creationId="{88AA064E-5F6E-4024-BC28-EDDC3DFC70E1}"/>
          </ac:spMkLst>
        </pc:spChg>
        <pc:spChg chg="add del">
          <ac:chgData name="Tiersch, Sari" userId="fcc3f360-e4e3-4974-92e5-404d5f702eb2" providerId="ADAL" clId="{7B555AC3-0332-4913-B062-D63EF83FD641}" dt="2020-10-21T21:25:57.378" v="9222"/>
          <ac:spMkLst>
            <pc:docMk/>
            <pc:sldMk cId="157410823" sldId="547"/>
            <ac:spMk id="70" creationId="{03B29638-4838-4B9B-B9DB-96E542BAF3E6}"/>
          </ac:spMkLst>
        </pc:spChg>
        <pc:picChg chg="add del mod">
          <ac:chgData name="Tiersch, Sari" userId="fcc3f360-e4e3-4974-92e5-404d5f702eb2" providerId="ADAL" clId="{7B555AC3-0332-4913-B062-D63EF83FD641}" dt="2020-10-21T21:14:05.004" v="8847" actId="478"/>
          <ac:picMkLst>
            <pc:docMk/>
            <pc:sldMk cId="157410823" sldId="547"/>
            <ac:picMk id="2" creationId="{DFC4A9D2-3C4F-4831-8C05-260D584DB7BF}"/>
          </ac:picMkLst>
        </pc:picChg>
        <pc:picChg chg="add del">
          <ac:chgData name="Tiersch, Sari" userId="fcc3f360-e4e3-4974-92e5-404d5f702eb2" providerId="ADAL" clId="{7B555AC3-0332-4913-B062-D63EF83FD641}" dt="2020-10-21T21:14:11.493" v="8850" actId="478"/>
          <ac:picMkLst>
            <pc:docMk/>
            <pc:sldMk cId="157410823" sldId="547"/>
            <ac:picMk id="4" creationId="{F3D9B68F-1D30-4689-B0D1-570738419652}"/>
          </ac:picMkLst>
        </pc:picChg>
        <pc:picChg chg="add mod">
          <ac:chgData name="Tiersch, Sari" userId="fcc3f360-e4e3-4974-92e5-404d5f702eb2" providerId="ADAL" clId="{7B555AC3-0332-4913-B062-D63EF83FD641}" dt="2020-10-21T21:15:00.281" v="8858" actId="1440"/>
          <ac:picMkLst>
            <pc:docMk/>
            <pc:sldMk cId="157410823" sldId="547"/>
            <ac:picMk id="14" creationId="{2B7BBEA8-F7CF-4A00-A48B-8672D1C74A9F}"/>
          </ac:picMkLst>
        </pc:picChg>
        <pc:picChg chg="del">
          <ac:chgData name="Tiersch, Sari" userId="fcc3f360-e4e3-4974-92e5-404d5f702eb2" providerId="ADAL" clId="{7B555AC3-0332-4913-B062-D63EF83FD641}" dt="2020-10-20T18:57:51.789" v="2218" actId="478"/>
          <ac:picMkLst>
            <pc:docMk/>
            <pc:sldMk cId="157410823" sldId="547"/>
            <ac:picMk id="27" creationId="{82B83D12-62FB-456F-8912-C9236BBC69A5}"/>
          </ac:picMkLst>
        </pc:picChg>
        <pc:picChg chg="add mod">
          <ac:chgData name="Tiersch, Sari" userId="fcc3f360-e4e3-4974-92e5-404d5f702eb2" providerId="ADAL" clId="{7B555AC3-0332-4913-B062-D63EF83FD641}" dt="2020-10-21T23:06:20.014" v="11405" actId="1035"/>
          <ac:picMkLst>
            <pc:docMk/>
            <pc:sldMk cId="157410823" sldId="547"/>
            <ac:picMk id="41" creationId="{3B67C09B-BCD5-4E2A-A6CA-20DBE399906A}"/>
          </ac:picMkLst>
        </pc:picChg>
        <pc:cxnChg chg="add del">
          <ac:chgData name="Tiersch, Sari" userId="fcc3f360-e4e3-4974-92e5-404d5f702eb2" providerId="ADAL" clId="{7B555AC3-0332-4913-B062-D63EF83FD641}" dt="2020-10-20T18:58:05.707" v="2222" actId="26606"/>
          <ac:cxnSpMkLst>
            <pc:docMk/>
            <pc:sldMk cId="157410823" sldId="547"/>
            <ac:cxnSpMk id="18" creationId="{0AC655C7-EC94-4BE6-84C8-2F9EFBBB2789}"/>
          </ac:cxnSpMkLst>
        </pc:cxnChg>
        <pc:cxnChg chg="add del">
          <ac:chgData name="Tiersch, Sari" userId="fcc3f360-e4e3-4974-92e5-404d5f702eb2" providerId="ADAL" clId="{7B555AC3-0332-4913-B062-D63EF83FD641}" dt="2020-10-20T18:58:05.707" v="2222" actId="26606"/>
          <ac:cxnSpMkLst>
            <pc:docMk/>
            <pc:sldMk cId="157410823" sldId="547"/>
            <ac:cxnSpMk id="24" creationId="{5AB158E9-1B40-4CD6-95F0-95CA11DF7B7A}"/>
          </ac:cxnSpMkLst>
        </pc:cxnChg>
        <pc:cxnChg chg="add del">
          <ac:chgData name="Tiersch, Sari" userId="fcc3f360-e4e3-4974-92e5-404d5f702eb2" providerId="ADAL" clId="{7B555AC3-0332-4913-B062-D63EF83FD641}" dt="2020-10-21T21:14:31.332" v="8857" actId="26606"/>
          <ac:cxnSpMkLst>
            <pc:docMk/>
            <pc:sldMk cId="157410823" sldId="547"/>
            <ac:cxnSpMk id="30" creationId="{0AC655C7-EC94-4BE6-84C8-2F9EFBBB2789}"/>
          </ac:cxnSpMkLst>
        </pc:cxnChg>
        <pc:cxnChg chg="add del">
          <ac:chgData name="Tiersch, Sari" userId="fcc3f360-e4e3-4974-92e5-404d5f702eb2" providerId="ADAL" clId="{7B555AC3-0332-4913-B062-D63EF83FD641}" dt="2020-10-21T21:14:31.332" v="8857" actId="26606"/>
          <ac:cxnSpMkLst>
            <pc:docMk/>
            <pc:sldMk cId="157410823" sldId="547"/>
            <ac:cxnSpMk id="32" creationId="{C65F3E9C-EF11-4F8F-A621-399C7A3E6401}"/>
          </ac:cxnSpMkLst>
        </pc:cxnChg>
        <pc:cxnChg chg="add del">
          <ac:chgData name="Tiersch, Sari" userId="fcc3f360-e4e3-4974-92e5-404d5f702eb2" providerId="ADAL" clId="{7B555AC3-0332-4913-B062-D63EF83FD641}" dt="2020-10-21T21:14:22.770" v="8852" actId="26606"/>
          <ac:cxnSpMkLst>
            <pc:docMk/>
            <pc:sldMk cId="157410823" sldId="547"/>
            <ac:cxnSpMk id="42" creationId="{0AC655C7-EC94-4BE6-84C8-2F9EFBBB2789}"/>
          </ac:cxnSpMkLst>
        </pc:cxnChg>
        <pc:cxnChg chg="add del">
          <ac:chgData name="Tiersch, Sari" userId="fcc3f360-e4e3-4974-92e5-404d5f702eb2" providerId="ADAL" clId="{7B555AC3-0332-4913-B062-D63EF83FD641}" dt="2020-10-21T21:14:22.770" v="8852" actId="26606"/>
          <ac:cxnSpMkLst>
            <pc:docMk/>
            <pc:sldMk cId="157410823" sldId="547"/>
            <ac:cxnSpMk id="46" creationId="{C65F3E9C-EF11-4F8F-A621-399C7A3E6401}"/>
          </ac:cxnSpMkLst>
        </pc:cxnChg>
        <pc:cxnChg chg="add del">
          <ac:chgData name="Tiersch, Sari" userId="fcc3f360-e4e3-4974-92e5-404d5f702eb2" providerId="ADAL" clId="{7B555AC3-0332-4913-B062-D63EF83FD641}" dt="2020-10-21T21:14:27.781" v="8854" actId="26606"/>
          <ac:cxnSpMkLst>
            <pc:docMk/>
            <pc:sldMk cId="157410823" sldId="547"/>
            <ac:cxnSpMk id="54" creationId="{6EEB3B97-A638-498B-8083-54191CE71E01}"/>
          </ac:cxnSpMkLst>
        </pc:cxnChg>
        <pc:cxnChg chg="add del">
          <ac:chgData name="Tiersch, Sari" userId="fcc3f360-e4e3-4974-92e5-404d5f702eb2" providerId="ADAL" clId="{7B555AC3-0332-4913-B062-D63EF83FD641}" dt="2020-10-21T21:14:27.781" v="8854" actId="26606"/>
          <ac:cxnSpMkLst>
            <pc:docMk/>
            <pc:sldMk cId="157410823" sldId="547"/>
            <ac:cxnSpMk id="56" creationId="{9C21570E-E159-49A6-9891-FA397B7A92D3}"/>
          </ac:cxnSpMkLst>
        </pc:cxnChg>
        <pc:cxnChg chg="add del">
          <ac:chgData name="Tiersch, Sari" userId="fcc3f360-e4e3-4974-92e5-404d5f702eb2" providerId="ADAL" clId="{7B555AC3-0332-4913-B062-D63EF83FD641}" dt="2020-10-21T21:14:31.318" v="8856" actId="26606"/>
          <ac:cxnSpMkLst>
            <pc:docMk/>
            <pc:sldMk cId="157410823" sldId="547"/>
            <ac:cxnSpMk id="62" creationId="{0AC655C7-EC94-4BE6-84C8-2F9EFBBB2789}"/>
          </ac:cxnSpMkLst>
        </pc:cxnChg>
        <pc:cxnChg chg="add del">
          <ac:chgData name="Tiersch, Sari" userId="fcc3f360-e4e3-4974-92e5-404d5f702eb2" providerId="ADAL" clId="{7B555AC3-0332-4913-B062-D63EF83FD641}" dt="2020-10-21T21:25:57.378" v="9222"/>
          <ac:cxnSpMkLst>
            <pc:docMk/>
            <pc:sldMk cId="157410823" sldId="547"/>
            <ac:cxnSpMk id="66" creationId="{0AC655C7-EC94-4BE6-84C8-2F9EFBBB2789}"/>
          </ac:cxnSpMkLst>
        </pc:cxnChg>
        <pc:cxnChg chg="add del">
          <ac:chgData name="Tiersch, Sari" userId="fcc3f360-e4e3-4974-92e5-404d5f702eb2" providerId="ADAL" clId="{7B555AC3-0332-4913-B062-D63EF83FD641}" dt="2020-10-21T21:25:57.378" v="9222"/>
          <ac:cxnSpMkLst>
            <pc:docMk/>
            <pc:sldMk cId="157410823" sldId="547"/>
            <ac:cxnSpMk id="68" creationId="{C65F3E9C-EF11-4F8F-A621-399C7A3E6401}"/>
          </ac:cxnSpMkLst>
        </pc:cxnChg>
      </pc:sldChg>
      <pc:sldChg chg="addSp delSp modSp add mod setBg delDesignElem">
        <pc:chgData name="Tiersch, Sari" userId="fcc3f360-e4e3-4974-92e5-404d5f702eb2" providerId="ADAL" clId="{7B555AC3-0332-4913-B062-D63EF83FD641}" dt="2020-10-21T22:36:12.388" v="10199" actId="207"/>
        <pc:sldMkLst>
          <pc:docMk/>
          <pc:sldMk cId="1383403622" sldId="548"/>
        </pc:sldMkLst>
        <pc:spChg chg="add">
          <ac:chgData name="Tiersch, Sari" userId="fcc3f360-e4e3-4974-92e5-404d5f702eb2" providerId="ADAL" clId="{7B555AC3-0332-4913-B062-D63EF83FD641}" dt="2020-10-21T12:04:48.402" v="3857" actId="22"/>
          <ac:spMkLst>
            <pc:docMk/>
            <pc:sldMk cId="1383403622" sldId="548"/>
            <ac:spMk id="2" creationId="{CE2C1F01-8D3E-4507-87D2-9A89214E22FA}"/>
          </ac:spMkLst>
        </pc:spChg>
        <pc:spChg chg="add del mod">
          <ac:chgData name="Tiersch, Sari" userId="fcc3f360-e4e3-4974-92e5-404d5f702eb2" providerId="ADAL" clId="{7B555AC3-0332-4913-B062-D63EF83FD641}" dt="2020-10-20T19:01:21.911" v="2452" actId="22"/>
          <ac:spMkLst>
            <pc:docMk/>
            <pc:sldMk cId="1383403622" sldId="548"/>
            <ac:spMk id="3" creationId="{4BED188C-0D97-4D7F-927D-FAF82915D70C}"/>
          </ac:spMkLst>
        </pc:spChg>
        <pc:spChg chg="mod">
          <ac:chgData name="Tiersch, Sari" userId="fcc3f360-e4e3-4974-92e5-404d5f702eb2" providerId="ADAL" clId="{7B555AC3-0332-4913-B062-D63EF83FD641}" dt="2020-10-21T22:06:35.383" v="9865" actId="207"/>
          <ac:spMkLst>
            <pc:docMk/>
            <pc:sldMk cId="1383403622" sldId="548"/>
            <ac:spMk id="8" creationId="{5E624FC0-AABD-4822-969D-39541686CC73}"/>
          </ac:spMkLst>
        </pc:spChg>
        <pc:spChg chg="mod ord">
          <ac:chgData name="Tiersch, Sari" userId="fcc3f360-e4e3-4974-92e5-404d5f702eb2" providerId="ADAL" clId="{7B555AC3-0332-4913-B062-D63EF83FD641}" dt="2020-10-21T22:36:12.388" v="10199" actId="207"/>
          <ac:spMkLst>
            <pc:docMk/>
            <pc:sldMk cId="1383403622" sldId="548"/>
            <ac:spMk id="9" creationId="{2A50A51C-97D0-4087-8768-87A7A40A5E2E}"/>
          </ac:spMkLst>
        </pc:spChg>
        <pc:spChg chg="add del">
          <ac:chgData name="Tiersch, Sari" userId="fcc3f360-e4e3-4974-92e5-404d5f702eb2" providerId="ADAL" clId="{7B555AC3-0332-4913-B062-D63EF83FD641}" dt="2020-10-21T21:25:57.378" v="9222"/>
          <ac:spMkLst>
            <pc:docMk/>
            <pc:sldMk cId="1383403622" sldId="548"/>
            <ac:spMk id="14" creationId="{600B5AE2-C5CC-499C-8F2D-249888BE22C2}"/>
          </ac:spMkLst>
        </pc:spChg>
        <pc:spChg chg="add del">
          <ac:chgData name="Tiersch, Sari" userId="fcc3f360-e4e3-4974-92e5-404d5f702eb2" providerId="ADAL" clId="{7B555AC3-0332-4913-B062-D63EF83FD641}" dt="2020-10-21T21:25:57.378" v="9222"/>
          <ac:spMkLst>
            <pc:docMk/>
            <pc:sldMk cId="1383403622" sldId="548"/>
            <ac:spMk id="16" creationId="{BA7A3698-B350-40E5-8475-9BCC41A089FC}"/>
          </ac:spMkLst>
        </pc:spChg>
        <pc:spChg chg="add del">
          <ac:chgData name="Tiersch, Sari" userId="fcc3f360-e4e3-4974-92e5-404d5f702eb2" providerId="ADAL" clId="{7B555AC3-0332-4913-B062-D63EF83FD641}" dt="2020-10-21T21:25:57.378" v="9222"/>
          <ac:spMkLst>
            <pc:docMk/>
            <pc:sldMk cId="1383403622" sldId="548"/>
            <ac:spMk id="20" creationId="{5CF81D86-BDBA-477C-B7DD-8D359BB9965B}"/>
          </ac:spMkLst>
        </pc:spChg>
        <pc:spChg chg="add del">
          <ac:chgData name="Tiersch, Sari" userId="fcc3f360-e4e3-4974-92e5-404d5f702eb2" providerId="ADAL" clId="{7B555AC3-0332-4913-B062-D63EF83FD641}" dt="2020-10-21T21:25:57.378" v="9222"/>
          <ac:spMkLst>
            <pc:docMk/>
            <pc:sldMk cId="1383403622" sldId="548"/>
            <ac:spMk id="24" creationId="{88AA064E-5F6E-4024-BC28-EDDC3DFC70E1}"/>
          </ac:spMkLst>
        </pc:spChg>
        <pc:spChg chg="add del">
          <ac:chgData name="Tiersch, Sari" userId="fcc3f360-e4e3-4974-92e5-404d5f702eb2" providerId="ADAL" clId="{7B555AC3-0332-4913-B062-D63EF83FD641}" dt="2020-10-21T21:25:57.378" v="9222"/>
          <ac:spMkLst>
            <pc:docMk/>
            <pc:sldMk cId="1383403622" sldId="548"/>
            <ac:spMk id="26" creationId="{03B29638-4838-4B9B-B9DB-96E542BAF3E6}"/>
          </ac:spMkLst>
        </pc:spChg>
        <pc:picChg chg="add">
          <ac:chgData name="Tiersch, Sari" userId="fcc3f360-e4e3-4974-92e5-404d5f702eb2" providerId="ADAL" clId="{7B555AC3-0332-4913-B062-D63EF83FD641}" dt="2020-10-21T12:13:58.765" v="3921" actId="22"/>
          <ac:picMkLst>
            <pc:docMk/>
            <pc:sldMk cId="1383403622" sldId="548"/>
            <ac:picMk id="3" creationId="{751A183A-A35F-497E-8C50-497735BDFBC4}"/>
          </ac:picMkLst>
        </pc:picChg>
        <pc:picChg chg="add mod">
          <ac:chgData name="Tiersch, Sari" userId="fcc3f360-e4e3-4974-92e5-404d5f702eb2" providerId="ADAL" clId="{7B555AC3-0332-4913-B062-D63EF83FD641}" dt="2020-10-21T21:15:19.685" v="8861" actId="1440"/>
          <ac:picMkLst>
            <pc:docMk/>
            <pc:sldMk cId="1383403622" sldId="548"/>
            <ac:picMk id="4" creationId="{CC48924D-68A3-41D2-AF09-3B4B1A0EEFE3}"/>
          </ac:picMkLst>
        </pc:picChg>
        <pc:picChg chg="del">
          <ac:chgData name="Tiersch, Sari" userId="fcc3f360-e4e3-4974-92e5-404d5f702eb2" providerId="ADAL" clId="{7B555AC3-0332-4913-B062-D63EF83FD641}" dt="2020-10-20T19:01:19.253" v="2451" actId="478"/>
          <ac:picMkLst>
            <pc:docMk/>
            <pc:sldMk cId="1383403622" sldId="548"/>
            <ac:picMk id="27" creationId="{82B83D12-62FB-456F-8912-C9236BBC69A5}"/>
          </ac:picMkLst>
        </pc:picChg>
        <pc:cxnChg chg="add del">
          <ac:chgData name="Tiersch, Sari" userId="fcc3f360-e4e3-4974-92e5-404d5f702eb2" providerId="ADAL" clId="{7B555AC3-0332-4913-B062-D63EF83FD641}" dt="2020-10-21T21:25:57.378" v="9222"/>
          <ac:cxnSpMkLst>
            <pc:docMk/>
            <pc:sldMk cId="1383403622" sldId="548"/>
            <ac:cxnSpMk id="18" creationId="{0AC655C7-EC94-4BE6-84C8-2F9EFBBB2789}"/>
          </ac:cxnSpMkLst>
        </pc:cxnChg>
        <pc:cxnChg chg="add del">
          <ac:chgData name="Tiersch, Sari" userId="fcc3f360-e4e3-4974-92e5-404d5f702eb2" providerId="ADAL" clId="{7B555AC3-0332-4913-B062-D63EF83FD641}" dt="2020-10-21T21:25:57.378" v="9222"/>
          <ac:cxnSpMkLst>
            <pc:docMk/>
            <pc:sldMk cId="1383403622" sldId="548"/>
            <ac:cxnSpMk id="22" creationId="{C65F3E9C-EF11-4F8F-A621-399C7A3E6401}"/>
          </ac:cxnSpMkLst>
        </pc:cxnChg>
      </pc:sldChg>
      <pc:sldChg chg="addSp delSp modSp add mod setBg delDesignElem modNotesTx">
        <pc:chgData name="Tiersch, Sari" userId="fcc3f360-e4e3-4974-92e5-404d5f702eb2" providerId="ADAL" clId="{7B555AC3-0332-4913-B062-D63EF83FD641}" dt="2020-10-23T11:24:55.235" v="13269" actId="20577"/>
        <pc:sldMkLst>
          <pc:docMk/>
          <pc:sldMk cId="2007372478" sldId="549"/>
        </pc:sldMkLst>
        <pc:spChg chg="add">
          <ac:chgData name="Tiersch, Sari" userId="fcc3f360-e4e3-4974-92e5-404d5f702eb2" providerId="ADAL" clId="{7B555AC3-0332-4913-B062-D63EF83FD641}" dt="2020-10-21T12:04:49.024" v="3858" actId="22"/>
          <ac:spMkLst>
            <pc:docMk/>
            <pc:sldMk cId="2007372478" sldId="549"/>
            <ac:spMk id="2" creationId="{9C236D7C-AB45-4B6F-A3A1-8D900B7E714F}"/>
          </ac:spMkLst>
        </pc:spChg>
        <pc:spChg chg="add del mod">
          <ac:chgData name="Tiersch, Sari" userId="fcc3f360-e4e3-4974-92e5-404d5f702eb2" providerId="ADAL" clId="{7B555AC3-0332-4913-B062-D63EF83FD641}" dt="2020-10-20T19:01:56.324" v="2469" actId="478"/>
          <ac:spMkLst>
            <pc:docMk/>
            <pc:sldMk cId="2007372478" sldId="549"/>
            <ac:spMk id="3" creationId="{A5CEA2CE-3A7D-4A20-AC72-DB88BE97A946}"/>
          </ac:spMkLst>
        </pc:spChg>
        <pc:spChg chg="mod">
          <ac:chgData name="Tiersch, Sari" userId="fcc3f360-e4e3-4974-92e5-404d5f702eb2" providerId="ADAL" clId="{7B555AC3-0332-4913-B062-D63EF83FD641}" dt="2020-10-21T22:06:37.999" v="9866" actId="207"/>
          <ac:spMkLst>
            <pc:docMk/>
            <pc:sldMk cId="2007372478" sldId="549"/>
            <ac:spMk id="8" creationId="{5E624FC0-AABD-4822-969D-39541686CC73}"/>
          </ac:spMkLst>
        </pc:spChg>
        <pc:spChg chg="mod ord">
          <ac:chgData name="Tiersch, Sari" userId="fcc3f360-e4e3-4974-92e5-404d5f702eb2" providerId="ADAL" clId="{7B555AC3-0332-4913-B062-D63EF83FD641}" dt="2020-10-21T22:36:28.654" v="10207" actId="207"/>
          <ac:spMkLst>
            <pc:docMk/>
            <pc:sldMk cId="2007372478" sldId="549"/>
            <ac:spMk id="9" creationId="{2A50A51C-97D0-4087-8768-87A7A40A5E2E}"/>
          </ac:spMkLst>
        </pc:spChg>
        <pc:spChg chg="add del">
          <ac:chgData name="Tiersch, Sari" userId="fcc3f360-e4e3-4974-92e5-404d5f702eb2" providerId="ADAL" clId="{7B555AC3-0332-4913-B062-D63EF83FD641}" dt="2020-10-21T21:25:57.378" v="9222"/>
          <ac:spMkLst>
            <pc:docMk/>
            <pc:sldMk cId="2007372478" sldId="549"/>
            <ac:spMk id="14" creationId="{600B5AE2-C5CC-499C-8F2D-249888BE22C2}"/>
          </ac:spMkLst>
        </pc:spChg>
        <pc:spChg chg="add del">
          <ac:chgData name="Tiersch, Sari" userId="fcc3f360-e4e3-4974-92e5-404d5f702eb2" providerId="ADAL" clId="{7B555AC3-0332-4913-B062-D63EF83FD641}" dt="2020-10-21T21:25:57.378" v="9222"/>
          <ac:spMkLst>
            <pc:docMk/>
            <pc:sldMk cId="2007372478" sldId="549"/>
            <ac:spMk id="16" creationId="{BA7A3698-B350-40E5-8475-9BCC41A089FC}"/>
          </ac:spMkLst>
        </pc:spChg>
        <pc:spChg chg="add del">
          <ac:chgData name="Tiersch, Sari" userId="fcc3f360-e4e3-4974-92e5-404d5f702eb2" providerId="ADAL" clId="{7B555AC3-0332-4913-B062-D63EF83FD641}" dt="2020-10-21T21:25:57.378" v="9222"/>
          <ac:spMkLst>
            <pc:docMk/>
            <pc:sldMk cId="2007372478" sldId="549"/>
            <ac:spMk id="20" creationId="{5CF81D86-BDBA-477C-B7DD-8D359BB9965B}"/>
          </ac:spMkLst>
        </pc:spChg>
        <pc:spChg chg="add del">
          <ac:chgData name="Tiersch, Sari" userId="fcc3f360-e4e3-4974-92e5-404d5f702eb2" providerId="ADAL" clId="{7B555AC3-0332-4913-B062-D63EF83FD641}" dt="2020-10-21T21:25:57.378" v="9222"/>
          <ac:spMkLst>
            <pc:docMk/>
            <pc:sldMk cId="2007372478" sldId="549"/>
            <ac:spMk id="24" creationId="{88AA064E-5F6E-4024-BC28-EDDC3DFC70E1}"/>
          </ac:spMkLst>
        </pc:spChg>
        <pc:spChg chg="add del">
          <ac:chgData name="Tiersch, Sari" userId="fcc3f360-e4e3-4974-92e5-404d5f702eb2" providerId="ADAL" clId="{7B555AC3-0332-4913-B062-D63EF83FD641}" dt="2020-10-21T21:25:57.378" v="9222"/>
          <ac:spMkLst>
            <pc:docMk/>
            <pc:sldMk cId="2007372478" sldId="549"/>
            <ac:spMk id="26" creationId="{03B29638-4838-4B9B-B9DB-96E542BAF3E6}"/>
          </ac:spMkLst>
        </pc:spChg>
        <pc:picChg chg="add">
          <ac:chgData name="Tiersch, Sari" userId="fcc3f360-e4e3-4974-92e5-404d5f702eb2" providerId="ADAL" clId="{7B555AC3-0332-4913-B062-D63EF83FD641}" dt="2020-10-21T12:14:00.762" v="3922" actId="22"/>
          <ac:picMkLst>
            <pc:docMk/>
            <pc:sldMk cId="2007372478" sldId="549"/>
            <ac:picMk id="3" creationId="{38552B85-DBD3-429B-BE9C-1F04A24A5561}"/>
          </ac:picMkLst>
        </pc:picChg>
        <pc:picChg chg="add mod">
          <ac:chgData name="Tiersch, Sari" userId="fcc3f360-e4e3-4974-92e5-404d5f702eb2" providerId="ADAL" clId="{7B555AC3-0332-4913-B062-D63EF83FD641}" dt="2020-10-21T21:15:27.168" v="8863" actId="1440"/>
          <ac:picMkLst>
            <pc:docMk/>
            <pc:sldMk cId="2007372478" sldId="549"/>
            <ac:picMk id="4" creationId="{EA103851-21DC-40B5-83A7-E77F36F4F5C0}"/>
          </ac:picMkLst>
        </pc:picChg>
        <pc:picChg chg="del">
          <ac:chgData name="Tiersch, Sari" userId="fcc3f360-e4e3-4974-92e5-404d5f702eb2" providerId="ADAL" clId="{7B555AC3-0332-4913-B062-D63EF83FD641}" dt="2020-10-20T19:01:51.709" v="2467" actId="478"/>
          <ac:picMkLst>
            <pc:docMk/>
            <pc:sldMk cId="2007372478" sldId="549"/>
            <ac:picMk id="27" creationId="{82B83D12-62FB-456F-8912-C9236BBC69A5}"/>
          </ac:picMkLst>
        </pc:picChg>
        <pc:cxnChg chg="add del">
          <ac:chgData name="Tiersch, Sari" userId="fcc3f360-e4e3-4974-92e5-404d5f702eb2" providerId="ADAL" clId="{7B555AC3-0332-4913-B062-D63EF83FD641}" dt="2020-10-21T21:25:57.378" v="9222"/>
          <ac:cxnSpMkLst>
            <pc:docMk/>
            <pc:sldMk cId="2007372478" sldId="549"/>
            <ac:cxnSpMk id="18" creationId="{0AC655C7-EC94-4BE6-84C8-2F9EFBBB2789}"/>
          </ac:cxnSpMkLst>
        </pc:cxnChg>
        <pc:cxnChg chg="add del">
          <ac:chgData name="Tiersch, Sari" userId="fcc3f360-e4e3-4974-92e5-404d5f702eb2" providerId="ADAL" clId="{7B555AC3-0332-4913-B062-D63EF83FD641}" dt="2020-10-21T21:25:57.378" v="9222"/>
          <ac:cxnSpMkLst>
            <pc:docMk/>
            <pc:sldMk cId="2007372478" sldId="549"/>
            <ac:cxnSpMk id="22" creationId="{C65F3E9C-EF11-4F8F-A621-399C7A3E6401}"/>
          </ac:cxnSpMkLst>
        </pc:cxnChg>
      </pc:sldChg>
      <pc:sldChg chg="addSp delSp modSp add mod setBg delDesignElem modNotesTx">
        <pc:chgData name="Tiersch, Sari" userId="fcc3f360-e4e3-4974-92e5-404d5f702eb2" providerId="ADAL" clId="{7B555AC3-0332-4913-B062-D63EF83FD641}" dt="2020-10-21T22:36:40.497" v="10212" actId="255"/>
        <pc:sldMkLst>
          <pc:docMk/>
          <pc:sldMk cId="378352951" sldId="550"/>
        </pc:sldMkLst>
        <pc:spChg chg="add">
          <ac:chgData name="Tiersch, Sari" userId="fcc3f360-e4e3-4974-92e5-404d5f702eb2" providerId="ADAL" clId="{7B555AC3-0332-4913-B062-D63EF83FD641}" dt="2020-10-21T12:04:50.402" v="3859" actId="22"/>
          <ac:spMkLst>
            <pc:docMk/>
            <pc:sldMk cId="378352951" sldId="550"/>
            <ac:spMk id="2" creationId="{54D6C35D-4EF2-4239-B336-F59F87FF7BB4}"/>
          </ac:spMkLst>
        </pc:spChg>
        <pc:spChg chg="add del mod">
          <ac:chgData name="Tiersch, Sari" userId="fcc3f360-e4e3-4974-92e5-404d5f702eb2" providerId="ADAL" clId="{7B555AC3-0332-4913-B062-D63EF83FD641}" dt="2020-10-20T19:02:38.770" v="2484" actId="478"/>
          <ac:spMkLst>
            <pc:docMk/>
            <pc:sldMk cId="378352951" sldId="550"/>
            <ac:spMk id="3" creationId="{A38AE2D4-B0AE-449E-B459-770FC486A9BB}"/>
          </ac:spMkLst>
        </pc:spChg>
        <pc:spChg chg="mod">
          <ac:chgData name="Tiersch, Sari" userId="fcc3f360-e4e3-4974-92e5-404d5f702eb2" providerId="ADAL" clId="{7B555AC3-0332-4913-B062-D63EF83FD641}" dt="2020-10-21T22:06:40.824" v="9867" actId="207"/>
          <ac:spMkLst>
            <pc:docMk/>
            <pc:sldMk cId="378352951" sldId="550"/>
            <ac:spMk id="8" creationId="{5E624FC0-AABD-4822-969D-39541686CC73}"/>
          </ac:spMkLst>
        </pc:spChg>
        <pc:spChg chg="mod ord">
          <ac:chgData name="Tiersch, Sari" userId="fcc3f360-e4e3-4974-92e5-404d5f702eb2" providerId="ADAL" clId="{7B555AC3-0332-4913-B062-D63EF83FD641}" dt="2020-10-21T22:36:40.497" v="10212" actId="255"/>
          <ac:spMkLst>
            <pc:docMk/>
            <pc:sldMk cId="378352951" sldId="550"/>
            <ac:spMk id="9" creationId="{2A50A51C-97D0-4087-8768-87A7A40A5E2E}"/>
          </ac:spMkLst>
        </pc:spChg>
        <pc:spChg chg="add del">
          <ac:chgData name="Tiersch, Sari" userId="fcc3f360-e4e3-4974-92e5-404d5f702eb2" providerId="ADAL" clId="{7B555AC3-0332-4913-B062-D63EF83FD641}" dt="2020-10-20T19:05:10.720" v="2522" actId="26606"/>
          <ac:spMkLst>
            <pc:docMk/>
            <pc:sldMk cId="378352951" sldId="550"/>
            <ac:spMk id="14" creationId="{600B5AE2-C5CC-499C-8F2D-249888BE22C2}"/>
          </ac:spMkLst>
        </pc:spChg>
        <pc:spChg chg="add del">
          <ac:chgData name="Tiersch, Sari" userId="fcc3f360-e4e3-4974-92e5-404d5f702eb2" providerId="ADAL" clId="{7B555AC3-0332-4913-B062-D63EF83FD641}" dt="2020-10-20T19:05:10.720" v="2522" actId="26606"/>
          <ac:spMkLst>
            <pc:docMk/>
            <pc:sldMk cId="378352951" sldId="550"/>
            <ac:spMk id="16" creationId="{BA7A3698-B350-40E5-8475-9BCC41A089FC}"/>
          </ac:spMkLst>
        </pc:spChg>
        <pc:spChg chg="add del">
          <ac:chgData name="Tiersch, Sari" userId="fcc3f360-e4e3-4974-92e5-404d5f702eb2" providerId="ADAL" clId="{7B555AC3-0332-4913-B062-D63EF83FD641}" dt="2020-10-20T19:05:10.720" v="2522" actId="26606"/>
          <ac:spMkLst>
            <pc:docMk/>
            <pc:sldMk cId="378352951" sldId="550"/>
            <ac:spMk id="20" creationId="{5CF81D86-BDBA-477C-B7DD-8D359BB9965B}"/>
          </ac:spMkLst>
        </pc:spChg>
        <pc:spChg chg="add del">
          <ac:chgData name="Tiersch, Sari" userId="fcc3f360-e4e3-4974-92e5-404d5f702eb2" providerId="ADAL" clId="{7B555AC3-0332-4913-B062-D63EF83FD641}" dt="2020-10-20T19:05:10.720" v="2522" actId="26606"/>
          <ac:spMkLst>
            <pc:docMk/>
            <pc:sldMk cId="378352951" sldId="550"/>
            <ac:spMk id="24" creationId="{88AA064E-5F6E-4024-BC28-EDDC3DFC70E1}"/>
          </ac:spMkLst>
        </pc:spChg>
        <pc:spChg chg="add del">
          <ac:chgData name="Tiersch, Sari" userId="fcc3f360-e4e3-4974-92e5-404d5f702eb2" providerId="ADAL" clId="{7B555AC3-0332-4913-B062-D63EF83FD641}" dt="2020-10-20T19:05:10.720" v="2522" actId="26606"/>
          <ac:spMkLst>
            <pc:docMk/>
            <pc:sldMk cId="378352951" sldId="550"/>
            <ac:spMk id="26" creationId="{03B29638-4838-4B9B-B9DB-96E542BAF3E6}"/>
          </ac:spMkLst>
        </pc:spChg>
        <pc:spChg chg="add del">
          <ac:chgData name="Tiersch, Sari" userId="fcc3f360-e4e3-4974-92e5-404d5f702eb2" providerId="ADAL" clId="{7B555AC3-0332-4913-B062-D63EF83FD641}" dt="2020-10-21T21:25:57.378" v="9222"/>
          <ac:spMkLst>
            <pc:docMk/>
            <pc:sldMk cId="378352951" sldId="550"/>
            <ac:spMk id="31" creationId="{7D379150-F6B4-45C8-BE10-6B278AD400EB}"/>
          </ac:spMkLst>
        </pc:spChg>
        <pc:spChg chg="add del">
          <ac:chgData name="Tiersch, Sari" userId="fcc3f360-e4e3-4974-92e5-404d5f702eb2" providerId="ADAL" clId="{7B555AC3-0332-4913-B062-D63EF83FD641}" dt="2020-10-21T21:25:57.378" v="9222"/>
          <ac:spMkLst>
            <pc:docMk/>
            <pc:sldMk cId="378352951" sldId="550"/>
            <ac:spMk id="33" creationId="{5FFCF544-A370-4A5D-A95F-CA6E0E7191E6}"/>
          </ac:spMkLst>
        </pc:spChg>
        <pc:spChg chg="add del">
          <ac:chgData name="Tiersch, Sari" userId="fcc3f360-e4e3-4974-92e5-404d5f702eb2" providerId="ADAL" clId="{7B555AC3-0332-4913-B062-D63EF83FD641}" dt="2020-10-21T21:25:57.378" v="9222"/>
          <ac:spMkLst>
            <pc:docMk/>
            <pc:sldMk cId="378352951" sldId="550"/>
            <ac:spMk id="37" creationId="{C33BF9DD-8A45-4EEE-B231-0A14D322E5F9}"/>
          </ac:spMkLst>
        </pc:spChg>
        <pc:spChg chg="add del">
          <ac:chgData name="Tiersch, Sari" userId="fcc3f360-e4e3-4974-92e5-404d5f702eb2" providerId="ADAL" clId="{7B555AC3-0332-4913-B062-D63EF83FD641}" dt="2020-10-21T21:25:57.378" v="9222"/>
          <ac:spMkLst>
            <pc:docMk/>
            <pc:sldMk cId="378352951" sldId="550"/>
            <ac:spMk id="41" creationId="{D5FBCAC9-BD8B-4F3B-AD74-EF37D4211349}"/>
          </ac:spMkLst>
        </pc:spChg>
        <pc:spChg chg="add del">
          <ac:chgData name="Tiersch, Sari" userId="fcc3f360-e4e3-4974-92e5-404d5f702eb2" providerId="ADAL" clId="{7B555AC3-0332-4913-B062-D63EF83FD641}" dt="2020-10-21T21:25:57.378" v="9222"/>
          <ac:spMkLst>
            <pc:docMk/>
            <pc:sldMk cId="378352951" sldId="550"/>
            <ac:spMk id="43" creationId="{9556C5A8-AD7E-4CE7-87BE-9EA3B5E1786F}"/>
          </ac:spMkLst>
        </pc:spChg>
        <pc:picChg chg="add">
          <ac:chgData name="Tiersch, Sari" userId="fcc3f360-e4e3-4974-92e5-404d5f702eb2" providerId="ADAL" clId="{7B555AC3-0332-4913-B062-D63EF83FD641}" dt="2020-10-21T12:14:02.739" v="3923" actId="22"/>
          <ac:picMkLst>
            <pc:docMk/>
            <pc:sldMk cId="378352951" sldId="550"/>
            <ac:picMk id="3" creationId="{CE40C1D1-8BF5-4B7D-8C4C-CA7F7CC9031F}"/>
          </ac:picMkLst>
        </pc:picChg>
        <pc:picChg chg="add mod">
          <ac:chgData name="Tiersch, Sari" userId="fcc3f360-e4e3-4974-92e5-404d5f702eb2" providerId="ADAL" clId="{7B555AC3-0332-4913-B062-D63EF83FD641}" dt="2020-10-21T21:15:30.304" v="8864" actId="1440"/>
          <ac:picMkLst>
            <pc:docMk/>
            <pc:sldMk cId="378352951" sldId="550"/>
            <ac:picMk id="4" creationId="{F46EA185-D30E-4B97-9D38-1F31910D28CB}"/>
          </ac:picMkLst>
        </pc:picChg>
        <pc:picChg chg="del">
          <ac:chgData name="Tiersch, Sari" userId="fcc3f360-e4e3-4974-92e5-404d5f702eb2" providerId="ADAL" clId="{7B555AC3-0332-4913-B062-D63EF83FD641}" dt="2020-10-20T19:02:34.830" v="2482" actId="478"/>
          <ac:picMkLst>
            <pc:docMk/>
            <pc:sldMk cId="378352951" sldId="550"/>
            <ac:picMk id="27" creationId="{82B83D12-62FB-456F-8912-C9236BBC69A5}"/>
          </ac:picMkLst>
        </pc:picChg>
        <pc:cxnChg chg="add del">
          <ac:chgData name="Tiersch, Sari" userId="fcc3f360-e4e3-4974-92e5-404d5f702eb2" providerId="ADAL" clId="{7B555AC3-0332-4913-B062-D63EF83FD641}" dt="2020-10-20T19:05:10.720" v="2522" actId="26606"/>
          <ac:cxnSpMkLst>
            <pc:docMk/>
            <pc:sldMk cId="378352951" sldId="550"/>
            <ac:cxnSpMk id="18" creationId="{0AC655C7-EC94-4BE6-84C8-2F9EFBBB2789}"/>
          </ac:cxnSpMkLst>
        </pc:cxnChg>
        <pc:cxnChg chg="add del">
          <ac:chgData name="Tiersch, Sari" userId="fcc3f360-e4e3-4974-92e5-404d5f702eb2" providerId="ADAL" clId="{7B555AC3-0332-4913-B062-D63EF83FD641}" dt="2020-10-20T19:05:10.720" v="2522" actId="26606"/>
          <ac:cxnSpMkLst>
            <pc:docMk/>
            <pc:sldMk cId="378352951" sldId="550"/>
            <ac:cxnSpMk id="22" creationId="{C65F3E9C-EF11-4F8F-A621-399C7A3E6401}"/>
          </ac:cxnSpMkLst>
        </pc:cxnChg>
        <pc:cxnChg chg="add del">
          <ac:chgData name="Tiersch, Sari" userId="fcc3f360-e4e3-4974-92e5-404d5f702eb2" providerId="ADAL" clId="{7B555AC3-0332-4913-B062-D63EF83FD641}" dt="2020-10-21T21:25:57.378" v="9222"/>
          <ac:cxnSpMkLst>
            <pc:docMk/>
            <pc:sldMk cId="378352951" sldId="550"/>
            <ac:cxnSpMk id="35" creationId="{6EEB3B97-A638-498B-8083-54191CE71E01}"/>
          </ac:cxnSpMkLst>
        </pc:cxnChg>
        <pc:cxnChg chg="add del">
          <ac:chgData name="Tiersch, Sari" userId="fcc3f360-e4e3-4974-92e5-404d5f702eb2" providerId="ADAL" clId="{7B555AC3-0332-4913-B062-D63EF83FD641}" dt="2020-10-21T21:25:57.378" v="9222"/>
          <ac:cxnSpMkLst>
            <pc:docMk/>
            <pc:sldMk cId="378352951" sldId="550"/>
            <ac:cxnSpMk id="39" creationId="{9020DCC9-F851-4562-BB20-1AB3C51BFD08}"/>
          </ac:cxnSpMkLst>
        </pc:cxnChg>
      </pc:sldChg>
      <pc:sldChg chg="addSp delSp modSp add mod setBg delDesignElem">
        <pc:chgData name="Tiersch, Sari" userId="fcc3f360-e4e3-4974-92e5-404d5f702eb2" providerId="ADAL" clId="{7B555AC3-0332-4913-B062-D63EF83FD641}" dt="2020-10-21T22:36:55.131" v="10217" actId="255"/>
        <pc:sldMkLst>
          <pc:docMk/>
          <pc:sldMk cId="1297233234" sldId="551"/>
        </pc:sldMkLst>
        <pc:spChg chg="add">
          <ac:chgData name="Tiersch, Sari" userId="fcc3f360-e4e3-4974-92e5-404d5f702eb2" providerId="ADAL" clId="{7B555AC3-0332-4913-B062-D63EF83FD641}" dt="2020-10-21T12:04:52.164" v="3860" actId="22"/>
          <ac:spMkLst>
            <pc:docMk/>
            <pc:sldMk cId="1297233234" sldId="551"/>
            <ac:spMk id="2" creationId="{00B4FA34-FD91-4DF2-B6E5-383D57776CCA}"/>
          </ac:spMkLst>
        </pc:spChg>
        <pc:spChg chg="add del mod">
          <ac:chgData name="Tiersch, Sari" userId="fcc3f360-e4e3-4974-92e5-404d5f702eb2" providerId="ADAL" clId="{7B555AC3-0332-4913-B062-D63EF83FD641}" dt="2020-10-20T19:03:38.095" v="2499" actId="478"/>
          <ac:spMkLst>
            <pc:docMk/>
            <pc:sldMk cId="1297233234" sldId="551"/>
            <ac:spMk id="3" creationId="{3B768A08-C4E1-4157-8CC9-B531299F9DDF}"/>
          </ac:spMkLst>
        </pc:spChg>
        <pc:spChg chg="add del mod">
          <ac:chgData name="Tiersch, Sari" userId="fcc3f360-e4e3-4974-92e5-404d5f702eb2" providerId="ADAL" clId="{7B555AC3-0332-4913-B062-D63EF83FD641}" dt="2020-10-20T19:04:58.688" v="2520" actId="21"/>
          <ac:spMkLst>
            <pc:docMk/>
            <pc:sldMk cId="1297233234" sldId="551"/>
            <ac:spMk id="5" creationId="{5C357D73-0885-4A46-9ADD-638B267C29CF}"/>
          </ac:spMkLst>
        </pc:spChg>
        <pc:spChg chg="add del">
          <ac:chgData name="Tiersch, Sari" userId="fcc3f360-e4e3-4974-92e5-404d5f702eb2" providerId="ADAL" clId="{7B555AC3-0332-4913-B062-D63EF83FD641}" dt="2020-10-20T19:05:23.361" v="2524" actId="22"/>
          <ac:spMkLst>
            <pc:docMk/>
            <pc:sldMk cId="1297233234" sldId="551"/>
            <ac:spMk id="6" creationId="{268BA0C9-EC69-4BBA-BAE1-F613C38921C8}"/>
          </ac:spMkLst>
        </pc:spChg>
        <pc:spChg chg="mod">
          <ac:chgData name="Tiersch, Sari" userId="fcc3f360-e4e3-4974-92e5-404d5f702eb2" providerId="ADAL" clId="{7B555AC3-0332-4913-B062-D63EF83FD641}" dt="2020-10-21T22:06:44.742" v="9868" actId="207"/>
          <ac:spMkLst>
            <pc:docMk/>
            <pc:sldMk cId="1297233234" sldId="551"/>
            <ac:spMk id="8" creationId="{5E624FC0-AABD-4822-969D-39541686CC73}"/>
          </ac:spMkLst>
        </pc:spChg>
        <pc:spChg chg="mod ord">
          <ac:chgData name="Tiersch, Sari" userId="fcc3f360-e4e3-4974-92e5-404d5f702eb2" providerId="ADAL" clId="{7B555AC3-0332-4913-B062-D63EF83FD641}" dt="2020-10-21T22:36:55.131" v="10217" actId="255"/>
          <ac:spMkLst>
            <pc:docMk/>
            <pc:sldMk cId="1297233234" sldId="551"/>
            <ac:spMk id="9" creationId="{2A50A51C-97D0-4087-8768-87A7A40A5E2E}"/>
          </ac:spMkLst>
        </pc:spChg>
        <pc:spChg chg="add del">
          <ac:chgData name="Tiersch, Sari" userId="fcc3f360-e4e3-4974-92e5-404d5f702eb2" providerId="ADAL" clId="{7B555AC3-0332-4913-B062-D63EF83FD641}" dt="2020-10-20T19:05:03.930" v="2521" actId="26606"/>
          <ac:spMkLst>
            <pc:docMk/>
            <pc:sldMk cId="1297233234" sldId="551"/>
            <ac:spMk id="14" creationId="{7D379150-F6B4-45C8-BE10-6B278AD400EB}"/>
          </ac:spMkLst>
        </pc:spChg>
        <pc:spChg chg="add del">
          <ac:chgData name="Tiersch, Sari" userId="fcc3f360-e4e3-4974-92e5-404d5f702eb2" providerId="ADAL" clId="{7B555AC3-0332-4913-B062-D63EF83FD641}" dt="2020-10-20T19:05:03.930" v="2521" actId="26606"/>
          <ac:spMkLst>
            <pc:docMk/>
            <pc:sldMk cId="1297233234" sldId="551"/>
            <ac:spMk id="16" creationId="{5FFCF544-A370-4A5D-A95F-CA6E0E7191E6}"/>
          </ac:spMkLst>
        </pc:spChg>
        <pc:spChg chg="add del">
          <ac:chgData name="Tiersch, Sari" userId="fcc3f360-e4e3-4974-92e5-404d5f702eb2" providerId="ADAL" clId="{7B555AC3-0332-4913-B062-D63EF83FD641}" dt="2020-10-20T19:05:03.930" v="2521" actId="26606"/>
          <ac:spMkLst>
            <pc:docMk/>
            <pc:sldMk cId="1297233234" sldId="551"/>
            <ac:spMk id="20" creationId="{C33BF9DD-8A45-4EEE-B231-0A14D322E5F9}"/>
          </ac:spMkLst>
        </pc:spChg>
        <pc:spChg chg="add del">
          <ac:chgData name="Tiersch, Sari" userId="fcc3f360-e4e3-4974-92e5-404d5f702eb2" providerId="ADAL" clId="{7B555AC3-0332-4913-B062-D63EF83FD641}" dt="2020-10-20T19:05:03.930" v="2521" actId="26606"/>
          <ac:spMkLst>
            <pc:docMk/>
            <pc:sldMk cId="1297233234" sldId="551"/>
            <ac:spMk id="24" creationId="{D5FBCAC9-BD8B-4F3B-AD74-EF37D4211349}"/>
          </ac:spMkLst>
        </pc:spChg>
        <pc:spChg chg="add del">
          <ac:chgData name="Tiersch, Sari" userId="fcc3f360-e4e3-4974-92e5-404d5f702eb2" providerId="ADAL" clId="{7B555AC3-0332-4913-B062-D63EF83FD641}" dt="2020-10-20T19:05:03.930" v="2521" actId="26606"/>
          <ac:spMkLst>
            <pc:docMk/>
            <pc:sldMk cId="1297233234" sldId="551"/>
            <ac:spMk id="26" creationId="{9556C5A8-AD7E-4CE7-87BE-9EA3B5E1786F}"/>
          </ac:spMkLst>
        </pc:spChg>
        <pc:spChg chg="add del">
          <ac:chgData name="Tiersch, Sari" userId="fcc3f360-e4e3-4974-92e5-404d5f702eb2" providerId="ADAL" clId="{7B555AC3-0332-4913-B062-D63EF83FD641}" dt="2020-10-21T21:25:57.378" v="9222"/>
          <ac:spMkLst>
            <pc:docMk/>
            <pc:sldMk cId="1297233234" sldId="551"/>
            <ac:spMk id="31" creationId="{600B5AE2-C5CC-499C-8F2D-249888BE22C2}"/>
          </ac:spMkLst>
        </pc:spChg>
        <pc:spChg chg="add del">
          <ac:chgData name="Tiersch, Sari" userId="fcc3f360-e4e3-4974-92e5-404d5f702eb2" providerId="ADAL" clId="{7B555AC3-0332-4913-B062-D63EF83FD641}" dt="2020-10-21T21:25:57.378" v="9222"/>
          <ac:spMkLst>
            <pc:docMk/>
            <pc:sldMk cId="1297233234" sldId="551"/>
            <ac:spMk id="33" creationId="{BA7A3698-B350-40E5-8475-9BCC41A089FC}"/>
          </ac:spMkLst>
        </pc:spChg>
        <pc:spChg chg="add del">
          <ac:chgData name="Tiersch, Sari" userId="fcc3f360-e4e3-4974-92e5-404d5f702eb2" providerId="ADAL" clId="{7B555AC3-0332-4913-B062-D63EF83FD641}" dt="2020-10-21T21:25:57.378" v="9222"/>
          <ac:spMkLst>
            <pc:docMk/>
            <pc:sldMk cId="1297233234" sldId="551"/>
            <ac:spMk id="37" creationId="{5CF81D86-BDBA-477C-B7DD-8D359BB9965B}"/>
          </ac:spMkLst>
        </pc:spChg>
        <pc:spChg chg="add del">
          <ac:chgData name="Tiersch, Sari" userId="fcc3f360-e4e3-4974-92e5-404d5f702eb2" providerId="ADAL" clId="{7B555AC3-0332-4913-B062-D63EF83FD641}" dt="2020-10-21T21:25:57.378" v="9222"/>
          <ac:spMkLst>
            <pc:docMk/>
            <pc:sldMk cId="1297233234" sldId="551"/>
            <ac:spMk id="41" creationId="{88AA064E-5F6E-4024-BC28-EDDC3DFC70E1}"/>
          </ac:spMkLst>
        </pc:spChg>
        <pc:spChg chg="add del">
          <ac:chgData name="Tiersch, Sari" userId="fcc3f360-e4e3-4974-92e5-404d5f702eb2" providerId="ADAL" clId="{7B555AC3-0332-4913-B062-D63EF83FD641}" dt="2020-10-21T21:25:57.378" v="9222"/>
          <ac:spMkLst>
            <pc:docMk/>
            <pc:sldMk cId="1297233234" sldId="551"/>
            <ac:spMk id="43" creationId="{03B29638-4838-4B9B-B9DB-96E542BAF3E6}"/>
          </ac:spMkLst>
        </pc:spChg>
        <pc:picChg chg="add">
          <ac:chgData name="Tiersch, Sari" userId="fcc3f360-e4e3-4974-92e5-404d5f702eb2" providerId="ADAL" clId="{7B555AC3-0332-4913-B062-D63EF83FD641}" dt="2020-10-21T12:14:03.504" v="3924" actId="22"/>
          <ac:picMkLst>
            <pc:docMk/>
            <pc:sldMk cId="1297233234" sldId="551"/>
            <ac:picMk id="3" creationId="{F914BB7C-676F-4D23-9839-2EFF3DF137E0}"/>
          </ac:picMkLst>
        </pc:picChg>
        <pc:picChg chg="add mod">
          <ac:chgData name="Tiersch, Sari" userId="fcc3f360-e4e3-4974-92e5-404d5f702eb2" providerId="ADAL" clId="{7B555AC3-0332-4913-B062-D63EF83FD641}" dt="2020-10-21T21:15:33.035" v="8865" actId="1440"/>
          <ac:picMkLst>
            <pc:docMk/>
            <pc:sldMk cId="1297233234" sldId="551"/>
            <ac:picMk id="4" creationId="{6B454E11-6748-4713-8B41-D5D19221CFF1}"/>
          </ac:picMkLst>
        </pc:picChg>
        <pc:picChg chg="del">
          <ac:chgData name="Tiersch, Sari" userId="fcc3f360-e4e3-4974-92e5-404d5f702eb2" providerId="ADAL" clId="{7B555AC3-0332-4913-B062-D63EF83FD641}" dt="2020-10-20T19:03:35.308" v="2497" actId="478"/>
          <ac:picMkLst>
            <pc:docMk/>
            <pc:sldMk cId="1297233234" sldId="551"/>
            <ac:picMk id="27" creationId="{82B83D12-62FB-456F-8912-C9236BBC69A5}"/>
          </ac:picMkLst>
        </pc:picChg>
        <pc:cxnChg chg="add del">
          <ac:chgData name="Tiersch, Sari" userId="fcc3f360-e4e3-4974-92e5-404d5f702eb2" providerId="ADAL" clId="{7B555AC3-0332-4913-B062-D63EF83FD641}" dt="2020-10-20T19:05:03.930" v="2521" actId="26606"/>
          <ac:cxnSpMkLst>
            <pc:docMk/>
            <pc:sldMk cId="1297233234" sldId="551"/>
            <ac:cxnSpMk id="18" creationId="{6EEB3B97-A638-498B-8083-54191CE71E01}"/>
          </ac:cxnSpMkLst>
        </pc:cxnChg>
        <pc:cxnChg chg="add del">
          <ac:chgData name="Tiersch, Sari" userId="fcc3f360-e4e3-4974-92e5-404d5f702eb2" providerId="ADAL" clId="{7B555AC3-0332-4913-B062-D63EF83FD641}" dt="2020-10-20T19:05:03.930" v="2521" actId="26606"/>
          <ac:cxnSpMkLst>
            <pc:docMk/>
            <pc:sldMk cId="1297233234" sldId="551"/>
            <ac:cxnSpMk id="22" creationId="{9020DCC9-F851-4562-BB20-1AB3C51BFD08}"/>
          </ac:cxnSpMkLst>
        </pc:cxnChg>
        <pc:cxnChg chg="add del">
          <ac:chgData name="Tiersch, Sari" userId="fcc3f360-e4e3-4974-92e5-404d5f702eb2" providerId="ADAL" clId="{7B555AC3-0332-4913-B062-D63EF83FD641}" dt="2020-10-21T21:25:57.378" v="9222"/>
          <ac:cxnSpMkLst>
            <pc:docMk/>
            <pc:sldMk cId="1297233234" sldId="551"/>
            <ac:cxnSpMk id="35" creationId="{0AC655C7-EC94-4BE6-84C8-2F9EFBBB2789}"/>
          </ac:cxnSpMkLst>
        </pc:cxnChg>
        <pc:cxnChg chg="add del">
          <ac:chgData name="Tiersch, Sari" userId="fcc3f360-e4e3-4974-92e5-404d5f702eb2" providerId="ADAL" clId="{7B555AC3-0332-4913-B062-D63EF83FD641}" dt="2020-10-21T21:25:57.378" v="9222"/>
          <ac:cxnSpMkLst>
            <pc:docMk/>
            <pc:sldMk cId="1297233234" sldId="551"/>
            <ac:cxnSpMk id="39" creationId="{C65F3E9C-EF11-4F8F-A621-399C7A3E6401}"/>
          </ac:cxnSpMkLst>
        </pc:cxnChg>
      </pc:sldChg>
      <pc:sldChg chg="addSp delSp modSp add mod setBg delDesignElem">
        <pc:chgData name="Tiersch, Sari" userId="fcc3f360-e4e3-4974-92e5-404d5f702eb2" providerId="ADAL" clId="{7B555AC3-0332-4913-B062-D63EF83FD641}" dt="2020-10-21T22:37:07.075" v="10223" actId="255"/>
        <pc:sldMkLst>
          <pc:docMk/>
          <pc:sldMk cId="59257675" sldId="552"/>
        </pc:sldMkLst>
        <pc:spChg chg="add">
          <ac:chgData name="Tiersch, Sari" userId="fcc3f360-e4e3-4974-92e5-404d5f702eb2" providerId="ADAL" clId="{7B555AC3-0332-4913-B062-D63EF83FD641}" dt="2020-10-21T12:04:53.767" v="3861" actId="22"/>
          <ac:spMkLst>
            <pc:docMk/>
            <pc:sldMk cId="59257675" sldId="552"/>
            <ac:spMk id="3" creationId="{5274FA52-42AC-4C57-8330-BE72AEE62787}"/>
          </ac:spMkLst>
        </pc:spChg>
        <pc:spChg chg="add del mod">
          <ac:chgData name="Tiersch, Sari" userId="fcc3f360-e4e3-4974-92e5-404d5f702eb2" providerId="ADAL" clId="{7B555AC3-0332-4913-B062-D63EF83FD641}" dt="2020-10-20T19:04:19.577" v="2516" actId="478"/>
          <ac:spMkLst>
            <pc:docMk/>
            <pc:sldMk cId="59257675" sldId="552"/>
            <ac:spMk id="4" creationId="{8F9D1450-09D0-4D67-A2A1-B54CFBB6C625}"/>
          </ac:spMkLst>
        </pc:spChg>
        <pc:spChg chg="mod">
          <ac:chgData name="Tiersch, Sari" userId="fcc3f360-e4e3-4974-92e5-404d5f702eb2" providerId="ADAL" clId="{7B555AC3-0332-4913-B062-D63EF83FD641}" dt="2020-10-21T22:06:47.998" v="9869" actId="207"/>
          <ac:spMkLst>
            <pc:docMk/>
            <pc:sldMk cId="59257675" sldId="552"/>
            <ac:spMk id="8" creationId="{5E624FC0-AABD-4822-969D-39541686CC73}"/>
          </ac:spMkLst>
        </pc:spChg>
        <pc:spChg chg="mod ord">
          <ac:chgData name="Tiersch, Sari" userId="fcc3f360-e4e3-4974-92e5-404d5f702eb2" providerId="ADAL" clId="{7B555AC3-0332-4913-B062-D63EF83FD641}" dt="2020-10-21T22:37:07.075" v="10223" actId="255"/>
          <ac:spMkLst>
            <pc:docMk/>
            <pc:sldMk cId="59257675" sldId="552"/>
            <ac:spMk id="9" creationId="{2A50A51C-97D0-4087-8768-87A7A40A5E2E}"/>
          </ac:spMkLst>
        </pc:spChg>
        <pc:spChg chg="add del">
          <ac:chgData name="Tiersch, Sari" userId="fcc3f360-e4e3-4974-92e5-404d5f702eb2" providerId="ADAL" clId="{7B555AC3-0332-4913-B062-D63EF83FD641}" dt="2020-10-21T21:25:57.378" v="9222"/>
          <ac:spMkLst>
            <pc:docMk/>
            <pc:sldMk cId="59257675" sldId="552"/>
            <ac:spMk id="14" creationId="{600B5AE2-C5CC-499C-8F2D-249888BE22C2}"/>
          </ac:spMkLst>
        </pc:spChg>
        <pc:spChg chg="add del">
          <ac:chgData name="Tiersch, Sari" userId="fcc3f360-e4e3-4974-92e5-404d5f702eb2" providerId="ADAL" clId="{7B555AC3-0332-4913-B062-D63EF83FD641}" dt="2020-10-21T21:25:57.378" v="9222"/>
          <ac:spMkLst>
            <pc:docMk/>
            <pc:sldMk cId="59257675" sldId="552"/>
            <ac:spMk id="16" creationId="{BA7A3698-B350-40E5-8475-9BCC41A089FC}"/>
          </ac:spMkLst>
        </pc:spChg>
        <pc:spChg chg="add del">
          <ac:chgData name="Tiersch, Sari" userId="fcc3f360-e4e3-4974-92e5-404d5f702eb2" providerId="ADAL" clId="{7B555AC3-0332-4913-B062-D63EF83FD641}" dt="2020-10-21T21:25:57.378" v="9222"/>
          <ac:spMkLst>
            <pc:docMk/>
            <pc:sldMk cId="59257675" sldId="552"/>
            <ac:spMk id="20" creationId="{5CF81D86-BDBA-477C-B7DD-8D359BB9965B}"/>
          </ac:spMkLst>
        </pc:spChg>
        <pc:spChg chg="add del">
          <ac:chgData name="Tiersch, Sari" userId="fcc3f360-e4e3-4974-92e5-404d5f702eb2" providerId="ADAL" clId="{7B555AC3-0332-4913-B062-D63EF83FD641}" dt="2020-10-21T21:25:57.378" v="9222"/>
          <ac:spMkLst>
            <pc:docMk/>
            <pc:sldMk cId="59257675" sldId="552"/>
            <ac:spMk id="24" creationId="{88AA064E-5F6E-4024-BC28-EDDC3DFC70E1}"/>
          </ac:spMkLst>
        </pc:spChg>
        <pc:spChg chg="add del">
          <ac:chgData name="Tiersch, Sari" userId="fcc3f360-e4e3-4974-92e5-404d5f702eb2" providerId="ADAL" clId="{7B555AC3-0332-4913-B062-D63EF83FD641}" dt="2020-10-21T21:25:57.378" v="9222"/>
          <ac:spMkLst>
            <pc:docMk/>
            <pc:sldMk cId="59257675" sldId="552"/>
            <ac:spMk id="26" creationId="{03B29638-4838-4B9B-B9DB-96E542BAF3E6}"/>
          </ac:spMkLst>
        </pc:spChg>
        <pc:picChg chg="add mod">
          <ac:chgData name="Tiersch, Sari" userId="fcc3f360-e4e3-4974-92e5-404d5f702eb2" providerId="ADAL" clId="{7B555AC3-0332-4913-B062-D63EF83FD641}" dt="2020-10-21T21:15:37.878" v="8866" actId="1440"/>
          <ac:picMkLst>
            <pc:docMk/>
            <pc:sldMk cId="59257675" sldId="552"/>
            <ac:picMk id="2" creationId="{6D2A0755-4208-4B6F-B019-2523802A933A}"/>
          </ac:picMkLst>
        </pc:picChg>
        <pc:picChg chg="add">
          <ac:chgData name="Tiersch, Sari" userId="fcc3f360-e4e3-4974-92e5-404d5f702eb2" providerId="ADAL" clId="{7B555AC3-0332-4913-B062-D63EF83FD641}" dt="2020-10-21T12:14:04.304" v="3925" actId="22"/>
          <ac:picMkLst>
            <pc:docMk/>
            <pc:sldMk cId="59257675" sldId="552"/>
            <ac:picMk id="4" creationId="{167CD72F-BFE4-4519-B8E8-1A66BB6F0747}"/>
          </ac:picMkLst>
        </pc:picChg>
        <pc:picChg chg="del">
          <ac:chgData name="Tiersch, Sari" userId="fcc3f360-e4e3-4974-92e5-404d5f702eb2" providerId="ADAL" clId="{7B555AC3-0332-4913-B062-D63EF83FD641}" dt="2020-10-20T19:04:17.337" v="2515" actId="478"/>
          <ac:picMkLst>
            <pc:docMk/>
            <pc:sldMk cId="59257675" sldId="552"/>
            <ac:picMk id="27" creationId="{82B83D12-62FB-456F-8912-C9236BBC69A5}"/>
          </ac:picMkLst>
        </pc:picChg>
        <pc:cxnChg chg="add del">
          <ac:chgData name="Tiersch, Sari" userId="fcc3f360-e4e3-4974-92e5-404d5f702eb2" providerId="ADAL" clId="{7B555AC3-0332-4913-B062-D63EF83FD641}" dt="2020-10-21T21:25:57.378" v="9222"/>
          <ac:cxnSpMkLst>
            <pc:docMk/>
            <pc:sldMk cId="59257675" sldId="552"/>
            <ac:cxnSpMk id="18" creationId="{0AC655C7-EC94-4BE6-84C8-2F9EFBBB2789}"/>
          </ac:cxnSpMkLst>
        </pc:cxnChg>
        <pc:cxnChg chg="add del">
          <ac:chgData name="Tiersch, Sari" userId="fcc3f360-e4e3-4974-92e5-404d5f702eb2" providerId="ADAL" clId="{7B555AC3-0332-4913-B062-D63EF83FD641}" dt="2020-10-21T21:25:57.378" v="9222"/>
          <ac:cxnSpMkLst>
            <pc:docMk/>
            <pc:sldMk cId="59257675" sldId="552"/>
            <ac:cxnSpMk id="22" creationId="{C65F3E9C-EF11-4F8F-A621-399C7A3E6401}"/>
          </ac:cxnSpMkLst>
        </pc:cxnChg>
      </pc:sldChg>
      <pc:sldChg chg="addSp delSp modSp add mod setBg delDesignElem">
        <pc:chgData name="Tiersch, Sari" userId="fcc3f360-e4e3-4974-92e5-404d5f702eb2" providerId="ADAL" clId="{7B555AC3-0332-4913-B062-D63EF83FD641}" dt="2020-10-21T22:37:16.021" v="10228" actId="255"/>
        <pc:sldMkLst>
          <pc:docMk/>
          <pc:sldMk cId="3399150341" sldId="553"/>
        </pc:sldMkLst>
        <pc:spChg chg="add">
          <ac:chgData name="Tiersch, Sari" userId="fcc3f360-e4e3-4974-92e5-404d5f702eb2" providerId="ADAL" clId="{7B555AC3-0332-4913-B062-D63EF83FD641}" dt="2020-10-21T12:04:54.248" v="3862" actId="22"/>
          <ac:spMkLst>
            <pc:docMk/>
            <pc:sldMk cId="3399150341" sldId="553"/>
            <ac:spMk id="3" creationId="{7229CABA-4109-438D-9FA2-9FCA94D76C6F}"/>
          </ac:spMkLst>
        </pc:spChg>
        <pc:spChg chg="add del mod">
          <ac:chgData name="Tiersch, Sari" userId="fcc3f360-e4e3-4974-92e5-404d5f702eb2" providerId="ADAL" clId="{7B555AC3-0332-4913-B062-D63EF83FD641}" dt="2020-10-20T18:59:46.392" v="2421" actId="478"/>
          <ac:spMkLst>
            <pc:docMk/>
            <pc:sldMk cId="3399150341" sldId="553"/>
            <ac:spMk id="4" creationId="{4AAFAC8D-A3BD-4333-9A99-82BD20C8CB5D}"/>
          </ac:spMkLst>
        </pc:spChg>
        <pc:spChg chg="mod">
          <ac:chgData name="Tiersch, Sari" userId="fcc3f360-e4e3-4974-92e5-404d5f702eb2" providerId="ADAL" clId="{7B555AC3-0332-4913-B062-D63EF83FD641}" dt="2020-10-21T22:06:50.302" v="9870" actId="207"/>
          <ac:spMkLst>
            <pc:docMk/>
            <pc:sldMk cId="3399150341" sldId="553"/>
            <ac:spMk id="8" creationId="{5E624FC0-AABD-4822-969D-39541686CC73}"/>
          </ac:spMkLst>
        </pc:spChg>
        <pc:spChg chg="mod ord">
          <ac:chgData name="Tiersch, Sari" userId="fcc3f360-e4e3-4974-92e5-404d5f702eb2" providerId="ADAL" clId="{7B555AC3-0332-4913-B062-D63EF83FD641}" dt="2020-10-21T22:37:16.021" v="10228" actId="255"/>
          <ac:spMkLst>
            <pc:docMk/>
            <pc:sldMk cId="3399150341" sldId="553"/>
            <ac:spMk id="9" creationId="{2A50A51C-97D0-4087-8768-87A7A40A5E2E}"/>
          </ac:spMkLst>
        </pc:spChg>
        <pc:spChg chg="add del">
          <ac:chgData name="Tiersch, Sari" userId="fcc3f360-e4e3-4974-92e5-404d5f702eb2" providerId="ADAL" clId="{7B555AC3-0332-4913-B062-D63EF83FD641}" dt="2020-10-20T19:04:53.250" v="2519" actId="26606"/>
          <ac:spMkLst>
            <pc:docMk/>
            <pc:sldMk cId="3399150341" sldId="553"/>
            <ac:spMk id="14" creationId="{7D379150-F6B4-45C8-BE10-6B278AD400EB}"/>
          </ac:spMkLst>
        </pc:spChg>
        <pc:spChg chg="add del">
          <ac:chgData name="Tiersch, Sari" userId="fcc3f360-e4e3-4974-92e5-404d5f702eb2" providerId="ADAL" clId="{7B555AC3-0332-4913-B062-D63EF83FD641}" dt="2020-10-20T19:04:53.250" v="2519" actId="26606"/>
          <ac:spMkLst>
            <pc:docMk/>
            <pc:sldMk cId="3399150341" sldId="553"/>
            <ac:spMk id="16" creationId="{5FFCF544-A370-4A5D-A95F-CA6E0E7191E6}"/>
          </ac:spMkLst>
        </pc:spChg>
        <pc:spChg chg="add del">
          <ac:chgData name="Tiersch, Sari" userId="fcc3f360-e4e3-4974-92e5-404d5f702eb2" providerId="ADAL" clId="{7B555AC3-0332-4913-B062-D63EF83FD641}" dt="2020-10-20T19:04:53.250" v="2519" actId="26606"/>
          <ac:spMkLst>
            <pc:docMk/>
            <pc:sldMk cId="3399150341" sldId="553"/>
            <ac:spMk id="20" creationId="{C33BF9DD-8A45-4EEE-B231-0A14D322E5F9}"/>
          </ac:spMkLst>
        </pc:spChg>
        <pc:spChg chg="add del">
          <ac:chgData name="Tiersch, Sari" userId="fcc3f360-e4e3-4974-92e5-404d5f702eb2" providerId="ADAL" clId="{7B555AC3-0332-4913-B062-D63EF83FD641}" dt="2020-10-20T19:04:53.250" v="2519" actId="26606"/>
          <ac:spMkLst>
            <pc:docMk/>
            <pc:sldMk cId="3399150341" sldId="553"/>
            <ac:spMk id="24" creationId="{D5FBCAC9-BD8B-4F3B-AD74-EF37D4211349}"/>
          </ac:spMkLst>
        </pc:spChg>
        <pc:spChg chg="add del">
          <ac:chgData name="Tiersch, Sari" userId="fcc3f360-e4e3-4974-92e5-404d5f702eb2" providerId="ADAL" clId="{7B555AC3-0332-4913-B062-D63EF83FD641}" dt="2020-10-20T19:04:53.250" v="2519" actId="26606"/>
          <ac:spMkLst>
            <pc:docMk/>
            <pc:sldMk cId="3399150341" sldId="553"/>
            <ac:spMk id="26" creationId="{9556C5A8-AD7E-4CE7-87BE-9EA3B5E1786F}"/>
          </ac:spMkLst>
        </pc:spChg>
        <pc:spChg chg="add del">
          <ac:chgData name="Tiersch, Sari" userId="fcc3f360-e4e3-4974-92e5-404d5f702eb2" providerId="ADAL" clId="{7B555AC3-0332-4913-B062-D63EF83FD641}" dt="2020-10-21T21:25:57.378" v="9222"/>
          <ac:spMkLst>
            <pc:docMk/>
            <pc:sldMk cId="3399150341" sldId="553"/>
            <ac:spMk id="31" creationId="{600B5AE2-C5CC-499C-8F2D-249888BE22C2}"/>
          </ac:spMkLst>
        </pc:spChg>
        <pc:spChg chg="add del">
          <ac:chgData name="Tiersch, Sari" userId="fcc3f360-e4e3-4974-92e5-404d5f702eb2" providerId="ADAL" clId="{7B555AC3-0332-4913-B062-D63EF83FD641}" dt="2020-10-21T21:25:57.378" v="9222"/>
          <ac:spMkLst>
            <pc:docMk/>
            <pc:sldMk cId="3399150341" sldId="553"/>
            <ac:spMk id="33" creationId="{BA7A3698-B350-40E5-8475-9BCC41A089FC}"/>
          </ac:spMkLst>
        </pc:spChg>
        <pc:spChg chg="add del">
          <ac:chgData name="Tiersch, Sari" userId="fcc3f360-e4e3-4974-92e5-404d5f702eb2" providerId="ADAL" clId="{7B555AC3-0332-4913-B062-D63EF83FD641}" dt="2020-10-21T21:25:57.378" v="9222"/>
          <ac:spMkLst>
            <pc:docMk/>
            <pc:sldMk cId="3399150341" sldId="553"/>
            <ac:spMk id="37" creationId="{5CF81D86-BDBA-477C-B7DD-8D359BB9965B}"/>
          </ac:spMkLst>
        </pc:spChg>
        <pc:spChg chg="add del">
          <ac:chgData name="Tiersch, Sari" userId="fcc3f360-e4e3-4974-92e5-404d5f702eb2" providerId="ADAL" clId="{7B555AC3-0332-4913-B062-D63EF83FD641}" dt="2020-10-21T21:25:57.378" v="9222"/>
          <ac:spMkLst>
            <pc:docMk/>
            <pc:sldMk cId="3399150341" sldId="553"/>
            <ac:spMk id="41" creationId="{88AA064E-5F6E-4024-BC28-EDDC3DFC70E1}"/>
          </ac:spMkLst>
        </pc:spChg>
        <pc:spChg chg="add del">
          <ac:chgData name="Tiersch, Sari" userId="fcc3f360-e4e3-4974-92e5-404d5f702eb2" providerId="ADAL" clId="{7B555AC3-0332-4913-B062-D63EF83FD641}" dt="2020-10-21T21:25:57.378" v="9222"/>
          <ac:spMkLst>
            <pc:docMk/>
            <pc:sldMk cId="3399150341" sldId="553"/>
            <ac:spMk id="43" creationId="{03B29638-4838-4B9B-B9DB-96E542BAF3E6}"/>
          </ac:spMkLst>
        </pc:spChg>
        <pc:picChg chg="add mod">
          <ac:chgData name="Tiersch, Sari" userId="fcc3f360-e4e3-4974-92e5-404d5f702eb2" providerId="ADAL" clId="{7B555AC3-0332-4913-B062-D63EF83FD641}" dt="2020-10-21T21:15:40.862" v="8867" actId="1440"/>
          <ac:picMkLst>
            <pc:docMk/>
            <pc:sldMk cId="3399150341" sldId="553"/>
            <ac:picMk id="2" creationId="{9746F557-14B2-4128-89CD-865FA1A65932}"/>
          </ac:picMkLst>
        </pc:picChg>
        <pc:picChg chg="add">
          <ac:chgData name="Tiersch, Sari" userId="fcc3f360-e4e3-4974-92e5-404d5f702eb2" providerId="ADAL" clId="{7B555AC3-0332-4913-B062-D63EF83FD641}" dt="2020-10-21T12:14:18.175" v="3926" actId="22"/>
          <ac:picMkLst>
            <pc:docMk/>
            <pc:sldMk cId="3399150341" sldId="553"/>
            <ac:picMk id="4" creationId="{881C98F1-B4F8-464B-BB41-78AFD687736F}"/>
          </ac:picMkLst>
        </pc:picChg>
        <pc:picChg chg="del">
          <ac:chgData name="Tiersch, Sari" userId="fcc3f360-e4e3-4974-92e5-404d5f702eb2" providerId="ADAL" clId="{7B555AC3-0332-4913-B062-D63EF83FD641}" dt="2020-10-20T18:59:43.643" v="2420" actId="478"/>
          <ac:picMkLst>
            <pc:docMk/>
            <pc:sldMk cId="3399150341" sldId="553"/>
            <ac:picMk id="27" creationId="{82B83D12-62FB-456F-8912-C9236BBC69A5}"/>
          </ac:picMkLst>
        </pc:picChg>
        <pc:cxnChg chg="add del">
          <ac:chgData name="Tiersch, Sari" userId="fcc3f360-e4e3-4974-92e5-404d5f702eb2" providerId="ADAL" clId="{7B555AC3-0332-4913-B062-D63EF83FD641}" dt="2020-10-20T19:04:53.250" v="2519" actId="26606"/>
          <ac:cxnSpMkLst>
            <pc:docMk/>
            <pc:sldMk cId="3399150341" sldId="553"/>
            <ac:cxnSpMk id="18" creationId="{6EEB3B97-A638-498B-8083-54191CE71E01}"/>
          </ac:cxnSpMkLst>
        </pc:cxnChg>
        <pc:cxnChg chg="add del">
          <ac:chgData name="Tiersch, Sari" userId="fcc3f360-e4e3-4974-92e5-404d5f702eb2" providerId="ADAL" clId="{7B555AC3-0332-4913-B062-D63EF83FD641}" dt="2020-10-20T19:04:53.250" v="2519" actId="26606"/>
          <ac:cxnSpMkLst>
            <pc:docMk/>
            <pc:sldMk cId="3399150341" sldId="553"/>
            <ac:cxnSpMk id="22" creationId="{9020DCC9-F851-4562-BB20-1AB3C51BFD08}"/>
          </ac:cxnSpMkLst>
        </pc:cxnChg>
        <pc:cxnChg chg="add del">
          <ac:chgData name="Tiersch, Sari" userId="fcc3f360-e4e3-4974-92e5-404d5f702eb2" providerId="ADAL" clId="{7B555AC3-0332-4913-B062-D63EF83FD641}" dt="2020-10-21T21:25:57.378" v="9222"/>
          <ac:cxnSpMkLst>
            <pc:docMk/>
            <pc:sldMk cId="3399150341" sldId="553"/>
            <ac:cxnSpMk id="35" creationId="{0AC655C7-EC94-4BE6-84C8-2F9EFBBB2789}"/>
          </ac:cxnSpMkLst>
        </pc:cxnChg>
        <pc:cxnChg chg="add del">
          <ac:chgData name="Tiersch, Sari" userId="fcc3f360-e4e3-4974-92e5-404d5f702eb2" providerId="ADAL" clId="{7B555AC3-0332-4913-B062-D63EF83FD641}" dt="2020-10-21T21:25:57.378" v="9222"/>
          <ac:cxnSpMkLst>
            <pc:docMk/>
            <pc:sldMk cId="3399150341" sldId="553"/>
            <ac:cxnSpMk id="39" creationId="{C65F3E9C-EF11-4F8F-A621-399C7A3E6401}"/>
          </ac:cxnSpMkLst>
        </pc:cxnChg>
      </pc:sldChg>
      <pc:sldChg chg="addSp delSp modSp add del mod setBg delDesignElem modNotesTx">
        <pc:chgData name="Tiersch, Sari" userId="fcc3f360-e4e3-4974-92e5-404d5f702eb2" providerId="ADAL" clId="{7B555AC3-0332-4913-B062-D63EF83FD641}" dt="2020-10-20T19:35:28.896" v="3374" actId="47"/>
        <pc:sldMkLst>
          <pc:docMk/>
          <pc:sldMk cId="840018087" sldId="554"/>
        </pc:sldMkLst>
        <pc:spChg chg="mod ord">
          <ac:chgData name="Tiersch, Sari" userId="fcc3f360-e4e3-4974-92e5-404d5f702eb2" providerId="ADAL" clId="{7B555AC3-0332-4913-B062-D63EF83FD641}" dt="2020-10-20T19:34:29.608" v="3327" actId="26606"/>
          <ac:spMkLst>
            <pc:docMk/>
            <pc:sldMk cId="840018087" sldId="554"/>
            <ac:spMk id="2" creationId="{519D0399-50A1-4F5A-A026-B53284A565F3}"/>
          </ac:spMkLst>
        </pc:spChg>
        <pc:spChg chg="mod ord">
          <ac:chgData name="Tiersch, Sari" userId="fcc3f360-e4e3-4974-92e5-404d5f702eb2" providerId="ADAL" clId="{7B555AC3-0332-4913-B062-D63EF83FD641}" dt="2020-10-20T19:34:29.608" v="3327" actId="26606"/>
          <ac:spMkLst>
            <pc:docMk/>
            <pc:sldMk cId="840018087" sldId="554"/>
            <ac:spMk id="4" creationId="{94ED8C53-4C08-4200-9781-88865A2F1E1D}"/>
          </ac:spMkLst>
        </pc:spChg>
        <pc:spChg chg="add del">
          <ac:chgData name="Tiersch, Sari" userId="fcc3f360-e4e3-4974-92e5-404d5f702eb2" providerId="ADAL" clId="{7B555AC3-0332-4913-B062-D63EF83FD641}" dt="2020-10-20T19:28:30.087" v="2984" actId="26606"/>
          <ac:spMkLst>
            <pc:docMk/>
            <pc:sldMk cId="840018087" sldId="554"/>
            <ac:spMk id="23" creationId="{25C8D2C1-DA83-420D-9635-D52CE066B5DA}"/>
          </ac:spMkLst>
        </pc:spChg>
        <pc:spChg chg="add del">
          <ac:chgData name="Tiersch, Sari" userId="fcc3f360-e4e3-4974-92e5-404d5f702eb2" providerId="ADAL" clId="{7B555AC3-0332-4913-B062-D63EF83FD641}" dt="2020-10-20T19:28:30.087" v="2984" actId="26606"/>
          <ac:spMkLst>
            <pc:docMk/>
            <pc:sldMk cId="840018087" sldId="554"/>
            <ac:spMk id="24" creationId="{434F74C9-6A0B-409E-AD1C-45B58BE91BB8}"/>
          </ac:spMkLst>
        </pc:spChg>
        <pc:spChg chg="del">
          <ac:chgData name="Tiersch, Sari" userId="fcc3f360-e4e3-4974-92e5-404d5f702eb2" providerId="ADAL" clId="{7B555AC3-0332-4913-B062-D63EF83FD641}" dt="2020-10-20T19:24:06.142" v="2552"/>
          <ac:spMkLst>
            <pc:docMk/>
            <pc:sldMk cId="840018087" sldId="554"/>
            <ac:spMk id="26" creationId="{FB5993E2-C02B-4335-ABA5-D8EC465551E3}"/>
          </ac:spMkLst>
        </pc:spChg>
        <pc:spChg chg="del">
          <ac:chgData name="Tiersch, Sari" userId="fcc3f360-e4e3-4974-92e5-404d5f702eb2" providerId="ADAL" clId="{7B555AC3-0332-4913-B062-D63EF83FD641}" dt="2020-10-20T19:24:06.142" v="2552"/>
          <ac:spMkLst>
            <pc:docMk/>
            <pc:sldMk cId="840018087" sldId="554"/>
            <ac:spMk id="28" creationId="{C0B801A2-5622-4BE8-9AD2-C337A2CD0022}"/>
          </ac:spMkLst>
        </pc:spChg>
        <pc:spChg chg="del">
          <ac:chgData name="Tiersch, Sari" userId="fcc3f360-e4e3-4974-92e5-404d5f702eb2" providerId="ADAL" clId="{7B555AC3-0332-4913-B062-D63EF83FD641}" dt="2020-10-20T19:24:06.142" v="2552"/>
          <ac:spMkLst>
            <pc:docMk/>
            <pc:sldMk cId="840018087" sldId="554"/>
            <ac:spMk id="30" creationId="{B7AF614F-5BC3-4086-99F5-B87C5847A071}"/>
          </ac:spMkLst>
        </pc:spChg>
        <pc:spChg chg="add del">
          <ac:chgData name="Tiersch, Sari" userId="fcc3f360-e4e3-4974-92e5-404d5f702eb2" providerId="ADAL" clId="{7B555AC3-0332-4913-B062-D63EF83FD641}" dt="2020-10-20T19:28:30.087" v="2984" actId="26606"/>
          <ac:spMkLst>
            <pc:docMk/>
            <pc:sldMk cId="840018087" sldId="554"/>
            <ac:spMk id="32" creationId="{90AA6468-80AC-4DDF-9CFB-C7A9507E203F}"/>
          </ac:spMkLst>
        </pc:spChg>
        <pc:spChg chg="add del">
          <ac:chgData name="Tiersch, Sari" userId="fcc3f360-e4e3-4974-92e5-404d5f702eb2" providerId="ADAL" clId="{7B555AC3-0332-4913-B062-D63EF83FD641}" dt="2020-10-20T19:28:30.087" v="2984" actId="26606"/>
          <ac:spMkLst>
            <pc:docMk/>
            <pc:sldMk cId="840018087" sldId="554"/>
            <ac:spMk id="34" creationId="{4AB900CC-5074-4746-A1A4-AF640455BD43}"/>
          </ac:spMkLst>
        </pc:spChg>
        <pc:spChg chg="add del">
          <ac:chgData name="Tiersch, Sari" userId="fcc3f360-e4e3-4974-92e5-404d5f702eb2" providerId="ADAL" clId="{7B555AC3-0332-4913-B062-D63EF83FD641}" dt="2020-10-20T19:34:29.608" v="3327" actId="26606"/>
          <ac:spMkLst>
            <pc:docMk/>
            <pc:sldMk cId="840018087" sldId="554"/>
            <ac:spMk id="39" creationId="{C2579DAE-C141-48DB-810E-C070C300819E}"/>
          </ac:spMkLst>
        </pc:spChg>
        <pc:spChg chg="add del">
          <ac:chgData name="Tiersch, Sari" userId="fcc3f360-e4e3-4974-92e5-404d5f702eb2" providerId="ADAL" clId="{7B555AC3-0332-4913-B062-D63EF83FD641}" dt="2020-10-20T19:34:29.608" v="3327" actId="26606"/>
          <ac:spMkLst>
            <pc:docMk/>
            <pc:sldMk cId="840018087" sldId="554"/>
            <ac:spMk id="41" creationId="{02FD90C3-6350-4D5B-9738-6E94EDF30F74}"/>
          </ac:spMkLst>
        </pc:spChg>
        <pc:spChg chg="add del">
          <ac:chgData name="Tiersch, Sari" userId="fcc3f360-e4e3-4974-92e5-404d5f702eb2" providerId="ADAL" clId="{7B555AC3-0332-4913-B062-D63EF83FD641}" dt="2020-10-20T19:34:29.608" v="3327" actId="26606"/>
          <ac:spMkLst>
            <pc:docMk/>
            <pc:sldMk cId="840018087" sldId="554"/>
            <ac:spMk id="43" creationId="{41497DE5-0939-4D1D-9350-0C5E1B209C68}"/>
          </ac:spMkLst>
        </pc:spChg>
        <pc:spChg chg="add del">
          <ac:chgData name="Tiersch, Sari" userId="fcc3f360-e4e3-4974-92e5-404d5f702eb2" providerId="ADAL" clId="{7B555AC3-0332-4913-B062-D63EF83FD641}" dt="2020-10-20T19:34:29.608" v="3327" actId="26606"/>
          <ac:spMkLst>
            <pc:docMk/>
            <pc:sldMk cId="840018087" sldId="554"/>
            <ac:spMk id="45" creationId="{5CCC70ED-6C63-4537-B7EB-51990D6C0A6F}"/>
          </ac:spMkLst>
        </pc:spChg>
        <pc:spChg chg="add del">
          <ac:chgData name="Tiersch, Sari" userId="fcc3f360-e4e3-4974-92e5-404d5f702eb2" providerId="ADAL" clId="{7B555AC3-0332-4913-B062-D63EF83FD641}" dt="2020-10-20T19:34:29.608" v="3327" actId="26606"/>
          <ac:spMkLst>
            <pc:docMk/>
            <pc:sldMk cId="840018087" sldId="554"/>
            <ac:spMk id="47" creationId="{B76E24C1-2968-40DC-A36E-F6B85F0F0752}"/>
          </ac:spMkLst>
        </pc:spChg>
        <pc:spChg chg="add">
          <ac:chgData name="Tiersch, Sari" userId="fcc3f360-e4e3-4974-92e5-404d5f702eb2" providerId="ADAL" clId="{7B555AC3-0332-4913-B062-D63EF83FD641}" dt="2020-10-20T19:34:29.608" v="3327" actId="26606"/>
          <ac:spMkLst>
            <pc:docMk/>
            <pc:sldMk cId="840018087" sldId="554"/>
            <ac:spMk id="54" creationId="{154480E5-678B-478F-9170-46502C5FB3E3}"/>
          </ac:spMkLst>
        </pc:spChg>
        <pc:spChg chg="add">
          <ac:chgData name="Tiersch, Sari" userId="fcc3f360-e4e3-4974-92e5-404d5f702eb2" providerId="ADAL" clId="{7B555AC3-0332-4913-B062-D63EF83FD641}" dt="2020-10-20T19:34:29.608" v="3327" actId="26606"/>
          <ac:spMkLst>
            <pc:docMk/>
            <pc:sldMk cId="840018087" sldId="554"/>
            <ac:spMk id="56" creationId="{B598D875-841B-47A7-B4C8-237DBCE2FBC7}"/>
          </ac:spMkLst>
        </pc:spChg>
        <pc:graphicFrameChg chg="mod modGraphic">
          <ac:chgData name="Tiersch, Sari" userId="fcc3f360-e4e3-4974-92e5-404d5f702eb2" providerId="ADAL" clId="{7B555AC3-0332-4913-B062-D63EF83FD641}" dt="2020-10-20T19:34:29.608" v="3327" actId="26606"/>
          <ac:graphicFrameMkLst>
            <pc:docMk/>
            <pc:sldMk cId="840018087" sldId="554"/>
            <ac:graphicFrameMk id="21" creationId="{34C4F74A-5387-41AD-A4EB-F4D7F51882E3}"/>
          </ac:graphicFrameMkLst>
        </pc:graphicFrameChg>
        <pc:cxnChg chg="add del">
          <ac:chgData name="Tiersch, Sari" userId="fcc3f360-e4e3-4974-92e5-404d5f702eb2" providerId="ADAL" clId="{7B555AC3-0332-4913-B062-D63EF83FD641}" dt="2020-10-20T19:28:30.087" v="2984" actId="26606"/>
          <ac:cxnSpMkLst>
            <pc:docMk/>
            <pc:sldMk cId="840018087" sldId="554"/>
            <ac:cxnSpMk id="25" creationId="{F5486A9D-1265-4B57-91E6-68E666B978BC}"/>
          </ac:cxnSpMkLst>
        </pc:cxnChg>
        <pc:cxnChg chg="add">
          <ac:chgData name="Tiersch, Sari" userId="fcc3f360-e4e3-4974-92e5-404d5f702eb2" providerId="ADAL" clId="{7B555AC3-0332-4913-B062-D63EF83FD641}" dt="2020-10-20T19:34:29.608" v="3327" actId="26606"/>
          <ac:cxnSpMkLst>
            <pc:docMk/>
            <pc:sldMk cId="840018087" sldId="554"/>
            <ac:cxnSpMk id="52" creationId="{E9F7CBA9-9D9B-479F-AAB5-BF785971CD85}"/>
          </ac:cxnSpMkLst>
        </pc:cxnChg>
      </pc:sldChg>
      <pc:sldChg chg="addSp delSp modSp add del mod setBg delDesignElem">
        <pc:chgData name="Tiersch, Sari" userId="fcc3f360-e4e3-4974-92e5-404d5f702eb2" providerId="ADAL" clId="{7B555AC3-0332-4913-B062-D63EF83FD641}" dt="2020-10-20T19:23:20.084" v="2542"/>
        <pc:sldMkLst>
          <pc:docMk/>
          <pc:sldMk cId="1939901137" sldId="554"/>
        </pc:sldMkLst>
        <pc:spChg chg="mod">
          <ac:chgData name="Tiersch, Sari" userId="fcc3f360-e4e3-4974-92e5-404d5f702eb2" providerId="ADAL" clId="{7B555AC3-0332-4913-B062-D63EF83FD641}" dt="2020-10-20T19:23:19.542" v="2541"/>
          <ac:spMkLst>
            <pc:docMk/>
            <pc:sldMk cId="1939901137" sldId="554"/>
            <ac:spMk id="2" creationId="{519D0399-50A1-4F5A-A026-B53284A565F3}"/>
          </ac:spMkLst>
        </pc:spChg>
        <pc:spChg chg="add del">
          <ac:chgData name="Tiersch, Sari" userId="fcc3f360-e4e3-4974-92e5-404d5f702eb2" providerId="ADAL" clId="{7B555AC3-0332-4913-B062-D63EF83FD641}" dt="2020-10-20T19:23:20.084" v="2542"/>
          <ac:spMkLst>
            <pc:docMk/>
            <pc:sldMk cId="1939901137" sldId="554"/>
            <ac:spMk id="26" creationId="{FB5993E2-C02B-4335-ABA5-D8EC465551E3}"/>
          </ac:spMkLst>
        </pc:spChg>
        <pc:spChg chg="add del">
          <ac:chgData name="Tiersch, Sari" userId="fcc3f360-e4e3-4974-92e5-404d5f702eb2" providerId="ADAL" clId="{7B555AC3-0332-4913-B062-D63EF83FD641}" dt="2020-10-20T19:23:20.084" v="2542"/>
          <ac:spMkLst>
            <pc:docMk/>
            <pc:sldMk cId="1939901137" sldId="554"/>
            <ac:spMk id="28" creationId="{C0B801A2-5622-4BE8-9AD2-C337A2CD0022}"/>
          </ac:spMkLst>
        </pc:spChg>
        <pc:spChg chg="add del">
          <ac:chgData name="Tiersch, Sari" userId="fcc3f360-e4e3-4974-92e5-404d5f702eb2" providerId="ADAL" clId="{7B555AC3-0332-4913-B062-D63EF83FD641}" dt="2020-10-20T19:23:20.084" v="2542"/>
          <ac:spMkLst>
            <pc:docMk/>
            <pc:sldMk cId="1939901137" sldId="554"/>
            <ac:spMk id="30" creationId="{B7AF614F-5BC3-4086-99F5-B87C5847A071}"/>
          </ac:spMkLst>
        </pc:spChg>
      </pc:sldChg>
      <pc:sldChg chg="delSp add del setBg delDesignElem">
        <pc:chgData name="Tiersch, Sari" userId="fcc3f360-e4e3-4974-92e5-404d5f702eb2" providerId="ADAL" clId="{7B555AC3-0332-4913-B062-D63EF83FD641}" dt="2020-10-20T19:23:32.198" v="2545" actId="47"/>
        <pc:sldMkLst>
          <pc:docMk/>
          <pc:sldMk cId="3869209955" sldId="554"/>
        </pc:sldMkLst>
        <pc:spChg chg="del">
          <ac:chgData name="Tiersch, Sari" userId="fcc3f360-e4e3-4974-92e5-404d5f702eb2" providerId="ADAL" clId="{7B555AC3-0332-4913-B062-D63EF83FD641}" dt="2020-10-20T19:23:26.782" v="2544"/>
          <ac:spMkLst>
            <pc:docMk/>
            <pc:sldMk cId="3869209955" sldId="554"/>
            <ac:spMk id="26" creationId="{FB5993E2-C02B-4335-ABA5-D8EC465551E3}"/>
          </ac:spMkLst>
        </pc:spChg>
        <pc:spChg chg="del">
          <ac:chgData name="Tiersch, Sari" userId="fcc3f360-e4e3-4974-92e5-404d5f702eb2" providerId="ADAL" clId="{7B555AC3-0332-4913-B062-D63EF83FD641}" dt="2020-10-20T19:23:26.782" v="2544"/>
          <ac:spMkLst>
            <pc:docMk/>
            <pc:sldMk cId="3869209955" sldId="554"/>
            <ac:spMk id="28" creationId="{C0B801A2-5622-4BE8-9AD2-C337A2CD0022}"/>
          </ac:spMkLst>
        </pc:spChg>
        <pc:spChg chg="del">
          <ac:chgData name="Tiersch, Sari" userId="fcc3f360-e4e3-4974-92e5-404d5f702eb2" providerId="ADAL" clId="{7B555AC3-0332-4913-B062-D63EF83FD641}" dt="2020-10-20T19:23:26.782" v="2544"/>
          <ac:spMkLst>
            <pc:docMk/>
            <pc:sldMk cId="3869209955" sldId="554"/>
            <ac:spMk id="30" creationId="{B7AF614F-5BC3-4086-99F5-B87C5847A071}"/>
          </ac:spMkLst>
        </pc:spChg>
      </pc:sldChg>
      <pc:sldChg chg="addSp delSp modSp add del mod ord setBg delDesignElem">
        <pc:chgData name="Tiersch, Sari" userId="fcc3f360-e4e3-4974-92e5-404d5f702eb2" providerId="ADAL" clId="{7B555AC3-0332-4913-B062-D63EF83FD641}" dt="2020-10-20T19:36:05.161" v="3421" actId="47"/>
        <pc:sldMkLst>
          <pc:docMk/>
          <pc:sldMk cId="2869920684" sldId="555"/>
        </pc:sldMkLst>
        <pc:spChg chg="add del mod">
          <ac:chgData name="Tiersch, Sari" userId="fcc3f360-e4e3-4974-92e5-404d5f702eb2" providerId="ADAL" clId="{7B555AC3-0332-4913-B062-D63EF83FD641}" dt="2020-10-20T19:33:20.288" v="3323" actId="26606"/>
          <ac:spMkLst>
            <pc:docMk/>
            <pc:sldMk cId="2869920684" sldId="555"/>
            <ac:spMk id="2" creationId="{519D0399-50A1-4F5A-A026-B53284A565F3}"/>
          </ac:spMkLst>
        </pc:spChg>
        <pc:spChg chg="mod ord">
          <ac:chgData name="Tiersch, Sari" userId="fcc3f360-e4e3-4974-92e5-404d5f702eb2" providerId="ADAL" clId="{7B555AC3-0332-4913-B062-D63EF83FD641}" dt="2020-10-20T19:33:20.288" v="3323" actId="26606"/>
          <ac:spMkLst>
            <pc:docMk/>
            <pc:sldMk cId="2869920684" sldId="555"/>
            <ac:spMk id="4" creationId="{94ED8C53-4C08-4200-9781-88865A2F1E1D}"/>
          </ac:spMkLst>
        </pc:spChg>
        <pc:spChg chg="add del mod">
          <ac:chgData name="Tiersch, Sari" userId="fcc3f360-e4e3-4974-92e5-404d5f702eb2" providerId="ADAL" clId="{7B555AC3-0332-4913-B062-D63EF83FD641}" dt="2020-10-20T19:30:57.468" v="3160" actId="478"/>
          <ac:spMkLst>
            <pc:docMk/>
            <pc:sldMk cId="2869920684" sldId="555"/>
            <ac:spMk id="5" creationId="{35093ADF-A07A-4BF4-9ACE-46222F1D6CDC}"/>
          </ac:spMkLst>
        </pc:spChg>
        <pc:spChg chg="add">
          <ac:chgData name="Tiersch, Sari" userId="fcc3f360-e4e3-4974-92e5-404d5f702eb2" providerId="ADAL" clId="{7B555AC3-0332-4913-B062-D63EF83FD641}" dt="2020-10-20T19:33:20.288" v="3323" actId="26606"/>
          <ac:spMkLst>
            <pc:docMk/>
            <pc:sldMk cId="2869920684" sldId="555"/>
            <ac:spMk id="28" creationId="{154480E5-678B-478F-9170-46502C5FB3E3}"/>
          </ac:spMkLst>
        </pc:spChg>
        <pc:spChg chg="add">
          <ac:chgData name="Tiersch, Sari" userId="fcc3f360-e4e3-4974-92e5-404d5f702eb2" providerId="ADAL" clId="{7B555AC3-0332-4913-B062-D63EF83FD641}" dt="2020-10-20T19:33:20.288" v="3323" actId="26606"/>
          <ac:spMkLst>
            <pc:docMk/>
            <pc:sldMk cId="2869920684" sldId="555"/>
            <ac:spMk id="30" creationId="{B598D875-841B-47A7-B4C8-237DBCE2FBC7}"/>
          </ac:spMkLst>
        </pc:spChg>
        <pc:spChg chg="del">
          <ac:chgData name="Tiersch, Sari" userId="fcc3f360-e4e3-4974-92e5-404d5f702eb2" providerId="ADAL" clId="{7B555AC3-0332-4913-B062-D63EF83FD641}" dt="2020-10-20T19:29:26.997" v="2988"/>
          <ac:spMkLst>
            <pc:docMk/>
            <pc:sldMk cId="2869920684" sldId="555"/>
            <ac:spMk id="39" creationId="{C2579DAE-C141-48DB-810E-C070C300819E}"/>
          </ac:spMkLst>
        </pc:spChg>
        <pc:spChg chg="del">
          <ac:chgData name="Tiersch, Sari" userId="fcc3f360-e4e3-4974-92e5-404d5f702eb2" providerId="ADAL" clId="{7B555AC3-0332-4913-B062-D63EF83FD641}" dt="2020-10-20T19:29:26.997" v="2988"/>
          <ac:spMkLst>
            <pc:docMk/>
            <pc:sldMk cId="2869920684" sldId="555"/>
            <ac:spMk id="41" creationId="{02FD90C3-6350-4D5B-9738-6E94EDF30F74}"/>
          </ac:spMkLst>
        </pc:spChg>
        <pc:spChg chg="del">
          <ac:chgData name="Tiersch, Sari" userId="fcc3f360-e4e3-4974-92e5-404d5f702eb2" providerId="ADAL" clId="{7B555AC3-0332-4913-B062-D63EF83FD641}" dt="2020-10-20T19:29:26.997" v="2988"/>
          <ac:spMkLst>
            <pc:docMk/>
            <pc:sldMk cId="2869920684" sldId="555"/>
            <ac:spMk id="43" creationId="{41497DE5-0939-4D1D-9350-0C5E1B209C68}"/>
          </ac:spMkLst>
        </pc:spChg>
        <pc:spChg chg="del">
          <ac:chgData name="Tiersch, Sari" userId="fcc3f360-e4e3-4974-92e5-404d5f702eb2" providerId="ADAL" clId="{7B555AC3-0332-4913-B062-D63EF83FD641}" dt="2020-10-20T19:29:26.997" v="2988"/>
          <ac:spMkLst>
            <pc:docMk/>
            <pc:sldMk cId="2869920684" sldId="555"/>
            <ac:spMk id="45" creationId="{5CCC70ED-6C63-4537-B7EB-51990D6C0A6F}"/>
          </ac:spMkLst>
        </pc:spChg>
        <pc:spChg chg="del">
          <ac:chgData name="Tiersch, Sari" userId="fcc3f360-e4e3-4974-92e5-404d5f702eb2" providerId="ADAL" clId="{7B555AC3-0332-4913-B062-D63EF83FD641}" dt="2020-10-20T19:29:26.997" v="2988"/>
          <ac:spMkLst>
            <pc:docMk/>
            <pc:sldMk cId="2869920684" sldId="555"/>
            <ac:spMk id="47" creationId="{B76E24C1-2968-40DC-A36E-F6B85F0F0752}"/>
          </ac:spMkLst>
        </pc:spChg>
        <pc:graphicFrameChg chg="mod modGraphic">
          <ac:chgData name="Tiersch, Sari" userId="fcc3f360-e4e3-4974-92e5-404d5f702eb2" providerId="ADAL" clId="{7B555AC3-0332-4913-B062-D63EF83FD641}" dt="2020-10-20T19:33:30.804" v="3324" actId="12100"/>
          <ac:graphicFrameMkLst>
            <pc:docMk/>
            <pc:sldMk cId="2869920684" sldId="555"/>
            <ac:graphicFrameMk id="21" creationId="{34C4F74A-5387-41AD-A4EB-F4D7F51882E3}"/>
          </ac:graphicFrameMkLst>
        </pc:graphicFrameChg>
        <pc:cxnChg chg="add">
          <ac:chgData name="Tiersch, Sari" userId="fcc3f360-e4e3-4974-92e5-404d5f702eb2" providerId="ADAL" clId="{7B555AC3-0332-4913-B062-D63EF83FD641}" dt="2020-10-20T19:33:20.288" v="3323" actId="26606"/>
          <ac:cxnSpMkLst>
            <pc:docMk/>
            <pc:sldMk cId="2869920684" sldId="555"/>
            <ac:cxnSpMk id="26" creationId="{E9F7CBA9-9D9B-479F-AAB5-BF785971CD85}"/>
          </ac:cxnSpMkLst>
        </pc:cxnChg>
      </pc:sldChg>
      <pc:sldChg chg="addSp delSp modSp add del mod ord setBg modNotesTx">
        <pc:chgData name="Tiersch, Sari" userId="fcc3f360-e4e3-4974-92e5-404d5f702eb2" providerId="ADAL" clId="{7B555AC3-0332-4913-B062-D63EF83FD641}" dt="2020-10-21T19:52:27.310" v="8480" actId="47"/>
        <pc:sldMkLst>
          <pc:docMk/>
          <pc:sldMk cId="2325414926" sldId="556"/>
        </pc:sldMkLst>
        <pc:spChg chg="mod">
          <ac:chgData name="Tiersch, Sari" userId="fcc3f360-e4e3-4974-92e5-404d5f702eb2" providerId="ADAL" clId="{7B555AC3-0332-4913-B062-D63EF83FD641}" dt="2020-10-20T19:51:43.724" v="3707" actId="26606"/>
          <ac:spMkLst>
            <pc:docMk/>
            <pc:sldMk cId="2325414926" sldId="556"/>
            <ac:spMk id="2" creationId="{519D0399-50A1-4F5A-A026-B53284A565F3}"/>
          </ac:spMkLst>
        </pc:spChg>
        <pc:spChg chg="mod ord">
          <ac:chgData name="Tiersch, Sari" userId="fcc3f360-e4e3-4974-92e5-404d5f702eb2" providerId="ADAL" clId="{7B555AC3-0332-4913-B062-D63EF83FD641}" dt="2020-10-20T19:33:39.126" v="3325" actId="26606"/>
          <ac:spMkLst>
            <pc:docMk/>
            <pc:sldMk cId="2325414926" sldId="556"/>
            <ac:spMk id="4" creationId="{94ED8C53-4C08-4200-9781-88865A2F1E1D}"/>
          </ac:spMkLst>
        </pc:spChg>
        <pc:spChg chg="add del mod">
          <ac:chgData name="Tiersch, Sari" userId="fcc3f360-e4e3-4974-92e5-404d5f702eb2" providerId="ADAL" clId="{7B555AC3-0332-4913-B062-D63EF83FD641}" dt="2020-10-20T19:51:43.724" v="3707" actId="26606"/>
          <ac:spMkLst>
            <pc:docMk/>
            <pc:sldMk cId="2325414926" sldId="556"/>
            <ac:spMk id="5" creationId="{CDFB1465-7E0E-4E5A-AF34-45DBCE663DA6}"/>
          </ac:spMkLst>
        </pc:spChg>
        <pc:spChg chg="add">
          <ac:chgData name="Tiersch, Sari" userId="fcc3f360-e4e3-4974-92e5-404d5f702eb2" providerId="ADAL" clId="{7B555AC3-0332-4913-B062-D63EF83FD641}" dt="2020-10-21T12:04:09.417" v="3849" actId="22"/>
          <ac:spMkLst>
            <pc:docMk/>
            <pc:sldMk cId="2325414926" sldId="556"/>
            <ac:spMk id="6" creationId="{A1132DAF-A193-4C9B-A5FC-E9DCBEF4D3D9}"/>
          </ac:spMkLst>
        </pc:spChg>
        <pc:spChg chg="add del">
          <ac:chgData name="Tiersch, Sari" userId="fcc3f360-e4e3-4974-92e5-404d5f702eb2" providerId="ADAL" clId="{7B555AC3-0332-4913-B062-D63EF83FD641}" dt="2020-10-20T19:51:43.724" v="3707" actId="26606"/>
          <ac:spMkLst>
            <pc:docMk/>
            <pc:sldMk cId="2325414926" sldId="556"/>
            <ac:spMk id="26" creationId="{FB5993E2-C02B-4335-ABA5-D8EC465551E3}"/>
          </ac:spMkLst>
        </pc:spChg>
        <pc:spChg chg="add del">
          <ac:chgData name="Tiersch, Sari" userId="fcc3f360-e4e3-4974-92e5-404d5f702eb2" providerId="ADAL" clId="{7B555AC3-0332-4913-B062-D63EF83FD641}" dt="2020-10-20T19:51:43.724" v="3707" actId="26606"/>
          <ac:spMkLst>
            <pc:docMk/>
            <pc:sldMk cId="2325414926" sldId="556"/>
            <ac:spMk id="28" creationId="{C0B801A2-5622-4BE8-9AD2-C337A2CD0022}"/>
          </ac:spMkLst>
        </pc:spChg>
        <pc:spChg chg="add del">
          <ac:chgData name="Tiersch, Sari" userId="fcc3f360-e4e3-4974-92e5-404d5f702eb2" providerId="ADAL" clId="{7B555AC3-0332-4913-B062-D63EF83FD641}" dt="2020-10-20T19:51:43.724" v="3707" actId="26606"/>
          <ac:spMkLst>
            <pc:docMk/>
            <pc:sldMk cId="2325414926" sldId="556"/>
            <ac:spMk id="30" creationId="{B7AF614F-5BC3-4086-99F5-B87C5847A071}"/>
          </ac:spMkLst>
        </pc:spChg>
        <pc:spChg chg="add">
          <ac:chgData name="Tiersch, Sari" userId="fcc3f360-e4e3-4974-92e5-404d5f702eb2" providerId="ADAL" clId="{7B555AC3-0332-4913-B062-D63EF83FD641}" dt="2020-10-20T19:51:43.724" v="3707" actId="26606"/>
          <ac:spMkLst>
            <pc:docMk/>
            <pc:sldMk cId="2325414926" sldId="556"/>
            <ac:spMk id="35" creationId="{3741B58E-3B65-4A01-A276-975AB2CF8A08}"/>
          </ac:spMkLst>
        </pc:spChg>
        <pc:spChg chg="add del">
          <ac:chgData name="Tiersch, Sari" userId="fcc3f360-e4e3-4974-92e5-404d5f702eb2" providerId="ADAL" clId="{7B555AC3-0332-4913-B062-D63EF83FD641}" dt="2020-10-20T19:51:39.607" v="3706" actId="26606"/>
          <ac:spMkLst>
            <pc:docMk/>
            <pc:sldMk cId="2325414926" sldId="556"/>
            <ac:spMk id="36" creationId="{FB5993E2-C02B-4335-ABA5-D8EC465551E3}"/>
          </ac:spMkLst>
        </pc:spChg>
        <pc:spChg chg="add">
          <ac:chgData name="Tiersch, Sari" userId="fcc3f360-e4e3-4974-92e5-404d5f702eb2" providerId="ADAL" clId="{7B555AC3-0332-4913-B062-D63EF83FD641}" dt="2020-10-20T19:51:43.724" v="3707" actId="26606"/>
          <ac:spMkLst>
            <pc:docMk/>
            <pc:sldMk cId="2325414926" sldId="556"/>
            <ac:spMk id="37" creationId="{7AAC67C3-831B-4AB1-A259-DFB839CAFAFC}"/>
          </ac:spMkLst>
        </pc:spChg>
        <pc:spChg chg="add del">
          <ac:chgData name="Tiersch, Sari" userId="fcc3f360-e4e3-4974-92e5-404d5f702eb2" providerId="ADAL" clId="{7B555AC3-0332-4913-B062-D63EF83FD641}" dt="2020-10-20T19:51:39.607" v="3706" actId="26606"/>
          <ac:spMkLst>
            <pc:docMk/>
            <pc:sldMk cId="2325414926" sldId="556"/>
            <ac:spMk id="38" creationId="{C0B801A2-5622-4BE8-9AD2-C337A2CD0022}"/>
          </ac:spMkLst>
        </pc:spChg>
        <pc:spChg chg="add">
          <ac:chgData name="Tiersch, Sari" userId="fcc3f360-e4e3-4974-92e5-404d5f702eb2" providerId="ADAL" clId="{7B555AC3-0332-4913-B062-D63EF83FD641}" dt="2020-10-20T19:51:43.724" v="3707" actId="26606"/>
          <ac:spMkLst>
            <pc:docMk/>
            <pc:sldMk cId="2325414926" sldId="556"/>
            <ac:spMk id="39" creationId="{054B3F04-9EAC-45C0-B3CE-0387EEA10A0C}"/>
          </ac:spMkLst>
        </pc:spChg>
        <pc:spChg chg="add del">
          <ac:chgData name="Tiersch, Sari" userId="fcc3f360-e4e3-4974-92e5-404d5f702eb2" providerId="ADAL" clId="{7B555AC3-0332-4913-B062-D63EF83FD641}" dt="2020-10-20T19:51:39.607" v="3706" actId="26606"/>
          <ac:spMkLst>
            <pc:docMk/>
            <pc:sldMk cId="2325414926" sldId="556"/>
            <ac:spMk id="40" creationId="{B7AF614F-5BC3-4086-99F5-B87C5847A071}"/>
          </ac:spMkLst>
        </pc:spChg>
        <pc:graphicFrameChg chg="del mod modGraphic">
          <ac:chgData name="Tiersch, Sari" userId="fcc3f360-e4e3-4974-92e5-404d5f702eb2" providerId="ADAL" clId="{7B555AC3-0332-4913-B062-D63EF83FD641}" dt="2020-10-20T19:51:21.714" v="3700" actId="478"/>
          <ac:graphicFrameMkLst>
            <pc:docMk/>
            <pc:sldMk cId="2325414926" sldId="556"/>
            <ac:graphicFrameMk id="21" creationId="{34C4F74A-5387-41AD-A4EB-F4D7F51882E3}"/>
          </ac:graphicFrameMkLst>
        </pc:graphicFrameChg>
        <pc:graphicFrameChg chg="add del">
          <ac:chgData name="Tiersch, Sari" userId="fcc3f360-e4e3-4974-92e5-404d5f702eb2" providerId="ADAL" clId="{7B555AC3-0332-4913-B062-D63EF83FD641}" dt="2020-10-20T19:51:39.607" v="3706" actId="26606"/>
          <ac:graphicFrameMkLst>
            <pc:docMk/>
            <pc:sldMk cId="2325414926" sldId="556"/>
            <ac:graphicFrameMk id="32" creationId="{90B5ADB0-1FAB-4065-A122-17994C34754E}"/>
          </ac:graphicFrameMkLst>
        </pc:graphicFrameChg>
        <pc:picChg chg="add">
          <ac:chgData name="Tiersch, Sari" userId="fcc3f360-e4e3-4974-92e5-404d5f702eb2" providerId="ADAL" clId="{7B555AC3-0332-4913-B062-D63EF83FD641}" dt="2020-10-21T12:14:40.731" v="3933" actId="22"/>
          <ac:picMkLst>
            <pc:docMk/>
            <pc:sldMk cId="2325414926" sldId="556"/>
            <ac:picMk id="7" creationId="{DD0B8A6D-24FC-4B36-8DB5-0441FC7DF045}"/>
          </ac:picMkLst>
        </pc:picChg>
      </pc:sldChg>
      <pc:sldChg chg="addSp delSp modSp add del mod setBg delDesignElem chgLayout modNotesTx">
        <pc:chgData name="Tiersch, Sari" userId="fcc3f360-e4e3-4974-92e5-404d5f702eb2" providerId="ADAL" clId="{7B555AC3-0332-4913-B062-D63EF83FD641}" dt="2020-10-23T13:12:36.554" v="14400" actId="47"/>
        <pc:sldMkLst>
          <pc:docMk/>
          <pc:sldMk cId="340310121" sldId="557"/>
        </pc:sldMkLst>
        <pc:spChg chg="mod ord">
          <ac:chgData name="Tiersch, Sari" userId="fcc3f360-e4e3-4974-92e5-404d5f702eb2" providerId="ADAL" clId="{7B555AC3-0332-4913-B062-D63EF83FD641}" dt="2020-10-21T22:57:45.861" v="11341" actId="207"/>
          <ac:spMkLst>
            <pc:docMk/>
            <pc:sldMk cId="340310121" sldId="557"/>
            <ac:spMk id="2" creationId="{519D0399-50A1-4F5A-A026-B53284A565F3}"/>
          </ac:spMkLst>
        </pc:spChg>
        <pc:spChg chg="mod ord">
          <ac:chgData name="Tiersch, Sari" userId="fcc3f360-e4e3-4974-92e5-404d5f702eb2" providerId="ADAL" clId="{7B555AC3-0332-4913-B062-D63EF83FD641}" dt="2020-10-21T22:57:43.737" v="11340" actId="700"/>
          <ac:spMkLst>
            <pc:docMk/>
            <pc:sldMk cId="340310121" sldId="557"/>
            <ac:spMk id="3" creationId="{513E6720-AAAC-43D2-AE96-295935212A68}"/>
          </ac:spMkLst>
        </pc:spChg>
        <pc:spChg chg="mod ord">
          <ac:chgData name="Tiersch, Sari" userId="fcc3f360-e4e3-4974-92e5-404d5f702eb2" providerId="ADAL" clId="{7B555AC3-0332-4913-B062-D63EF83FD641}" dt="2020-10-20T19:51:09.236" v="3698" actId="26606"/>
          <ac:spMkLst>
            <pc:docMk/>
            <pc:sldMk cId="340310121" sldId="557"/>
            <ac:spMk id="4" creationId="{94ED8C53-4C08-4200-9781-88865A2F1E1D}"/>
          </ac:spMkLst>
        </pc:spChg>
        <pc:spChg chg="add mod ord">
          <ac:chgData name="Tiersch, Sari" userId="fcc3f360-e4e3-4974-92e5-404d5f702eb2" providerId="ADAL" clId="{7B555AC3-0332-4913-B062-D63EF83FD641}" dt="2020-10-21T22:57:43.737" v="11340" actId="700"/>
          <ac:spMkLst>
            <pc:docMk/>
            <pc:sldMk cId="340310121" sldId="557"/>
            <ac:spMk id="5" creationId="{DF887588-7AC0-453E-82BC-0A4FCFE389E8}"/>
          </ac:spMkLst>
        </pc:spChg>
        <pc:spChg chg="add del">
          <ac:chgData name="Tiersch, Sari" userId="fcc3f360-e4e3-4974-92e5-404d5f702eb2" providerId="ADAL" clId="{7B555AC3-0332-4913-B062-D63EF83FD641}" dt="2020-10-21T23:05:03.353" v="11388" actId="478"/>
          <ac:spMkLst>
            <pc:docMk/>
            <pc:sldMk cId="340310121" sldId="557"/>
            <ac:spMk id="6" creationId="{DF28131D-E608-4A58-8302-28F99E98B877}"/>
          </ac:spMkLst>
        </pc:spChg>
        <pc:spChg chg="add del">
          <ac:chgData name="Tiersch, Sari" userId="fcc3f360-e4e3-4974-92e5-404d5f702eb2" providerId="ADAL" clId="{7B555AC3-0332-4913-B062-D63EF83FD641}" dt="2020-10-21T22:57:43.737" v="11340" actId="700"/>
          <ac:spMkLst>
            <pc:docMk/>
            <pc:sldMk cId="340310121" sldId="557"/>
            <ac:spMk id="10" creationId="{3741B58E-3B65-4A01-A276-975AB2CF8A08}"/>
          </ac:spMkLst>
        </pc:spChg>
        <pc:spChg chg="add del">
          <ac:chgData name="Tiersch, Sari" userId="fcc3f360-e4e3-4974-92e5-404d5f702eb2" providerId="ADAL" clId="{7B555AC3-0332-4913-B062-D63EF83FD641}" dt="2020-10-21T22:57:43.737" v="11340" actId="700"/>
          <ac:spMkLst>
            <pc:docMk/>
            <pc:sldMk cId="340310121" sldId="557"/>
            <ac:spMk id="12" creationId="{7AAC67C3-831B-4AB1-A259-DFB839CAFAFC}"/>
          </ac:spMkLst>
        </pc:spChg>
        <pc:spChg chg="add del">
          <ac:chgData name="Tiersch, Sari" userId="fcc3f360-e4e3-4974-92e5-404d5f702eb2" providerId="ADAL" clId="{7B555AC3-0332-4913-B062-D63EF83FD641}" dt="2020-10-21T22:57:43.737" v="11340" actId="700"/>
          <ac:spMkLst>
            <pc:docMk/>
            <pc:sldMk cId="340310121" sldId="557"/>
            <ac:spMk id="14" creationId="{054B3F04-9EAC-45C0-B3CE-0387EEA10A0C}"/>
          </ac:spMkLst>
        </pc:spChg>
        <pc:spChg chg="add del">
          <ac:chgData name="Tiersch, Sari" userId="fcc3f360-e4e3-4974-92e5-404d5f702eb2" providerId="ADAL" clId="{7B555AC3-0332-4913-B062-D63EF83FD641}" dt="2020-10-20T19:50:35.103" v="3691" actId="700"/>
          <ac:spMkLst>
            <pc:docMk/>
            <pc:sldMk cId="340310121" sldId="557"/>
            <ac:spMk id="23" creationId="{25C8D2C1-DA83-420D-9635-D52CE066B5DA}"/>
          </ac:spMkLst>
        </pc:spChg>
        <pc:spChg chg="add del">
          <ac:chgData name="Tiersch, Sari" userId="fcc3f360-e4e3-4974-92e5-404d5f702eb2" providerId="ADAL" clId="{7B555AC3-0332-4913-B062-D63EF83FD641}" dt="2020-10-20T19:50:35.103" v="3691" actId="700"/>
          <ac:spMkLst>
            <pc:docMk/>
            <pc:sldMk cId="340310121" sldId="557"/>
            <ac:spMk id="24" creationId="{434F74C9-6A0B-409E-AD1C-45B58BE91BB8}"/>
          </ac:spMkLst>
        </pc:spChg>
        <pc:spChg chg="del">
          <ac:chgData name="Tiersch, Sari" userId="fcc3f360-e4e3-4974-92e5-404d5f702eb2" providerId="ADAL" clId="{7B555AC3-0332-4913-B062-D63EF83FD641}" dt="2020-10-20T19:34:52.922" v="3329"/>
          <ac:spMkLst>
            <pc:docMk/>
            <pc:sldMk cId="340310121" sldId="557"/>
            <ac:spMk id="26" creationId="{FB5993E2-C02B-4335-ABA5-D8EC465551E3}"/>
          </ac:spMkLst>
        </pc:spChg>
        <pc:spChg chg="del">
          <ac:chgData name="Tiersch, Sari" userId="fcc3f360-e4e3-4974-92e5-404d5f702eb2" providerId="ADAL" clId="{7B555AC3-0332-4913-B062-D63EF83FD641}" dt="2020-10-20T19:34:52.922" v="3329"/>
          <ac:spMkLst>
            <pc:docMk/>
            <pc:sldMk cId="340310121" sldId="557"/>
            <ac:spMk id="28" creationId="{C0B801A2-5622-4BE8-9AD2-C337A2CD0022}"/>
          </ac:spMkLst>
        </pc:spChg>
        <pc:spChg chg="del">
          <ac:chgData name="Tiersch, Sari" userId="fcc3f360-e4e3-4974-92e5-404d5f702eb2" providerId="ADAL" clId="{7B555AC3-0332-4913-B062-D63EF83FD641}" dt="2020-10-20T19:34:52.922" v="3329"/>
          <ac:spMkLst>
            <pc:docMk/>
            <pc:sldMk cId="340310121" sldId="557"/>
            <ac:spMk id="30" creationId="{B7AF614F-5BC3-4086-99F5-B87C5847A071}"/>
          </ac:spMkLst>
        </pc:spChg>
        <pc:spChg chg="add del">
          <ac:chgData name="Tiersch, Sari" userId="fcc3f360-e4e3-4974-92e5-404d5f702eb2" providerId="ADAL" clId="{7B555AC3-0332-4913-B062-D63EF83FD641}" dt="2020-10-20T19:50:35.103" v="3691" actId="700"/>
          <ac:spMkLst>
            <pc:docMk/>
            <pc:sldMk cId="340310121" sldId="557"/>
            <ac:spMk id="32" creationId="{90AA6468-80AC-4DDF-9CFB-C7A9507E203F}"/>
          </ac:spMkLst>
        </pc:spChg>
        <pc:spChg chg="add del">
          <ac:chgData name="Tiersch, Sari" userId="fcc3f360-e4e3-4974-92e5-404d5f702eb2" providerId="ADAL" clId="{7B555AC3-0332-4913-B062-D63EF83FD641}" dt="2020-10-20T19:50:35.103" v="3691" actId="700"/>
          <ac:spMkLst>
            <pc:docMk/>
            <pc:sldMk cId="340310121" sldId="557"/>
            <ac:spMk id="34" creationId="{4AB900CC-5074-4746-A1A4-AF640455BD43}"/>
          </ac:spMkLst>
        </pc:spChg>
        <pc:graphicFrameChg chg="del mod ord">
          <ac:chgData name="Tiersch, Sari" userId="fcc3f360-e4e3-4974-92e5-404d5f702eb2" providerId="ADAL" clId="{7B555AC3-0332-4913-B062-D63EF83FD641}" dt="2020-10-20T19:50:47.699" v="3694" actId="478"/>
          <ac:graphicFrameMkLst>
            <pc:docMk/>
            <pc:sldMk cId="340310121" sldId="557"/>
            <ac:graphicFrameMk id="21" creationId="{34C4F74A-5387-41AD-A4EB-F4D7F51882E3}"/>
          </ac:graphicFrameMkLst>
        </pc:graphicFrameChg>
        <pc:picChg chg="add del">
          <ac:chgData name="Tiersch, Sari" userId="fcc3f360-e4e3-4974-92e5-404d5f702eb2" providerId="ADAL" clId="{7B555AC3-0332-4913-B062-D63EF83FD641}" dt="2020-10-21T23:05:04.103" v="11389" actId="478"/>
          <ac:picMkLst>
            <pc:docMk/>
            <pc:sldMk cId="340310121" sldId="557"/>
            <ac:picMk id="7" creationId="{6D01038C-CFBE-4E82-B242-683E51794FA3}"/>
          </ac:picMkLst>
        </pc:picChg>
        <pc:cxnChg chg="add del">
          <ac:chgData name="Tiersch, Sari" userId="fcc3f360-e4e3-4974-92e5-404d5f702eb2" providerId="ADAL" clId="{7B555AC3-0332-4913-B062-D63EF83FD641}" dt="2020-10-20T19:50:35.103" v="3691" actId="700"/>
          <ac:cxnSpMkLst>
            <pc:docMk/>
            <pc:sldMk cId="340310121" sldId="557"/>
            <ac:cxnSpMk id="25" creationId="{F5486A9D-1265-4B57-91E6-68E666B978BC}"/>
          </ac:cxnSpMkLst>
        </pc:cxnChg>
      </pc:sldChg>
      <pc:sldChg chg="addSp delSp modSp add del mod setBg delDesignElem chgLayout modNotesTx">
        <pc:chgData name="Tiersch, Sari" userId="fcc3f360-e4e3-4974-92e5-404d5f702eb2" providerId="ADAL" clId="{7B555AC3-0332-4913-B062-D63EF83FD641}" dt="2020-10-23T13:14:17.508" v="14413" actId="47"/>
        <pc:sldMkLst>
          <pc:docMk/>
          <pc:sldMk cId="2772116849" sldId="558"/>
        </pc:sldMkLst>
        <pc:spChg chg="mod ord">
          <ac:chgData name="Tiersch, Sari" userId="fcc3f360-e4e3-4974-92e5-404d5f702eb2" providerId="ADAL" clId="{7B555AC3-0332-4913-B062-D63EF83FD641}" dt="2020-10-21T22:57:35.348" v="11339" actId="207"/>
          <ac:spMkLst>
            <pc:docMk/>
            <pc:sldMk cId="2772116849" sldId="558"/>
            <ac:spMk id="2" creationId="{519D0399-50A1-4F5A-A026-B53284A565F3}"/>
          </ac:spMkLst>
        </pc:spChg>
        <pc:spChg chg="mod ord">
          <ac:chgData name="Tiersch, Sari" userId="fcc3f360-e4e3-4974-92e5-404d5f702eb2" providerId="ADAL" clId="{7B555AC3-0332-4913-B062-D63EF83FD641}" dt="2020-10-21T22:57:33.043" v="11337" actId="700"/>
          <ac:spMkLst>
            <pc:docMk/>
            <pc:sldMk cId="2772116849" sldId="558"/>
            <ac:spMk id="3" creationId="{B84A5D27-5A22-4B95-A893-1D837291C8CE}"/>
          </ac:spMkLst>
        </pc:spChg>
        <pc:spChg chg="mod ord">
          <ac:chgData name="Tiersch, Sari" userId="fcc3f360-e4e3-4974-92e5-404d5f702eb2" providerId="ADAL" clId="{7B555AC3-0332-4913-B062-D63EF83FD641}" dt="2020-10-20T19:50:16.780" v="3690" actId="26606"/>
          <ac:spMkLst>
            <pc:docMk/>
            <pc:sldMk cId="2772116849" sldId="558"/>
            <ac:spMk id="4" creationId="{94ED8C53-4C08-4200-9781-88865A2F1E1D}"/>
          </ac:spMkLst>
        </pc:spChg>
        <pc:spChg chg="add mod ord">
          <ac:chgData name="Tiersch, Sari" userId="fcc3f360-e4e3-4974-92e5-404d5f702eb2" providerId="ADAL" clId="{7B555AC3-0332-4913-B062-D63EF83FD641}" dt="2020-10-21T22:57:33.092" v="11338" actId="27636"/>
          <ac:spMkLst>
            <pc:docMk/>
            <pc:sldMk cId="2772116849" sldId="558"/>
            <ac:spMk id="5" creationId="{A95AAADD-DDC2-4D3D-8D2C-9ED8106728A8}"/>
          </ac:spMkLst>
        </pc:spChg>
        <pc:spChg chg="add del mod">
          <ac:chgData name="Tiersch, Sari" userId="fcc3f360-e4e3-4974-92e5-404d5f702eb2" providerId="ADAL" clId="{7B555AC3-0332-4913-B062-D63EF83FD641}" dt="2020-10-21T23:04:47.489" v="11386" actId="478"/>
          <ac:spMkLst>
            <pc:docMk/>
            <pc:sldMk cId="2772116849" sldId="558"/>
            <ac:spMk id="6" creationId="{9BCC3692-0D18-4CBB-9A5F-9964DA58C823}"/>
          </ac:spMkLst>
        </pc:spChg>
        <pc:spChg chg="add del">
          <ac:chgData name="Tiersch, Sari" userId="fcc3f360-e4e3-4974-92e5-404d5f702eb2" providerId="ADAL" clId="{7B555AC3-0332-4913-B062-D63EF83FD641}" dt="2020-10-21T22:57:33.043" v="11337" actId="700"/>
          <ac:spMkLst>
            <pc:docMk/>
            <pc:sldMk cId="2772116849" sldId="558"/>
            <ac:spMk id="10" creationId="{3741B58E-3B65-4A01-A276-975AB2CF8A08}"/>
          </ac:spMkLst>
        </pc:spChg>
        <pc:spChg chg="add del">
          <ac:chgData name="Tiersch, Sari" userId="fcc3f360-e4e3-4974-92e5-404d5f702eb2" providerId="ADAL" clId="{7B555AC3-0332-4913-B062-D63EF83FD641}" dt="2020-10-21T22:57:33.043" v="11337" actId="700"/>
          <ac:spMkLst>
            <pc:docMk/>
            <pc:sldMk cId="2772116849" sldId="558"/>
            <ac:spMk id="12" creationId="{7AAC67C3-831B-4AB1-A259-DFB839CAFAFC}"/>
          </ac:spMkLst>
        </pc:spChg>
        <pc:spChg chg="add del">
          <ac:chgData name="Tiersch, Sari" userId="fcc3f360-e4e3-4974-92e5-404d5f702eb2" providerId="ADAL" clId="{7B555AC3-0332-4913-B062-D63EF83FD641}" dt="2020-10-21T22:57:33.043" v="11337" actId="700"/>
          <ac:spMkLst>
            <pc:docMk/>
            <pc:sldMk cId="2772116849" sldId="558"/>
            <ac:spMk id="14" creationId="{054B3F04-9EAC-45C0-B3CE-0387EEA10A0C}"/>
          </ac:spMkLst>
        </pc:spChg>
        <pc:spChg chg="add del">
          <ac:chgData name="Tiersch, Sari" userId="fcc3f360-e4e3-4974-92e5-404d5f702eb2" providerId="ADAL" clId="{7B555AC3-0332-4913-B062-D63EF83FD641}" dt="2020-10-20T19:49:47.757" v="3679" actId="700"/>
          <ac:spMkLst>
            <pc:docMk/>
            <pc:sldMk cId="2772116849" sldId="558"/>
            <ac:spMk id="23" creationId="{25C8D2C1-DA83-420D-9635-D52CE066B5DA}"/>
          </ac:spMkLst>
        </pc:spChg>
        <pc:spChg chg="add del">
          <ac:chgData name="Tiersch, Sari" userId="fcc3f360-e4e3-4974-92e5-404d5f702eb2" providerId="ADAL" clId="{7B555AC3-0332-4913-B062-D63EF83FD641}" dt="2020-10-20T19:49:47.757" v="3679" actId="700"/>
          <ac:spMkLst>
            <pc:docMk/>
            <pc:sldMk cId="2772116849" sldId="558"/>
            <ac:spMk id="24" creationId="{434F74C9-6A0B-409E-AD1C-45B58BE91BB8}"/>
          </ac:spMkLst>
        </pc:spChg>
        <pc:spChg chg="del">
          <ac:chgData name="Tiersch, Sari" userId="fcc3f360-e4e3-4974-92e5-404d5f702eb2" providerId="ADAL" clId="{7B555AC3-0332-4913-B062-D63EF83FD641}" dt="2020-10-20T19:34:54.605" v="3331"/>
          <ac:spMkLst>
            <pc:docMk/>
            <pc:sldMk cId="2772116849" sldId="558"/>
            <ac:spMk id="26" creationId="{FB5993E2-C02B-4335-ABA5-D8EC465551E3}"/>
          </ac:spMkLst>
        </pc:spChg>
        <pc:spChg chg="del">
          <ac:chgData name="Tiersch, Sari" userId="fcc3f360-e4e3-4974-92e5-404d5f702eb2" providerId="ADAL" clId="{7B555AC3-0332-4913-B062-D63EF83FD641}" dt="2020-10-20T19:34:54.605" v="3331"/>
          <ac:spMkLst>
            <pc:docMk/>
            <pc:sldMk cId="2772116849" sldId="558"/>
            <ac:spMk id="28" creationId="{C0B801A2-5622-4BE8-9AD2-C337A2CD0022}"/>
          </ac:spMkLst>
        </pc:spChg>
        <pc:spChg chg="del">
          <ac:chgData name="Tiersch, Sari" userId="fcc3f360-e4e3-4974-92e5-404d5f702eb2" providerId="ADAL" clId="{7B555AC3-0332-4913-B062-D63EF83FD641}" dt="2020-10-20T19:34:54.605" v="3331"/>
          <ac:spMkLst>
            <pc:docMk/>
            <pc:sldMk cId="2772116849" sldId="558"/>
            <ac:spMk id="30" creationId="{B7AF614F-5BC3-4086-99F5-B87C5847A071}"/>
          </ac:spMkLst>
        </pc:spChg>
        <pc:spChg chg="add del">
          <ac:chgData name="Tiersch, Sari" userId="fcc3f360-e4e3-4974-92e5-404d5f702eb2" providerId="ADAL" clId="{7B555AC3-0332-4913-B062-D63EF83FD641}" dt="2020-10-20T19:49:47.757" v="3679" actId="700"/>
          <ac:spMkLst>
            <pc:docMk/>
            <pc:sldMk cId="2772116849" sldId="558"/>
            <ac:spMk id="32" creationId="{90AA6468-80AC-4DDF-9CFB-C7A9507E203F}"/>
          </ac:spMkLst>
        </pc:spChg>
        <pc:spChg chg="add del">
          <ac:chgData name="Tiersch, Sari" userId="fcc3f360-e4e3-4974-92e5-404d5f702eb2" providerId="ADAL" clId="{7B555AC3-0332-4913-B062-D63EF83FD641}" dt="2020-10-20T19:49:47.757" v="3679" actId="700"/>
          <ac:spMkLst>
            <pc:docMk/>
            <pc:sldMk cId="2772116849" sldId="558"/>
            <ac:spMk id="34" creationId="{4AB900CC-5074-4746-A1A4-AF640455BD43}"/>
          </ac:spMkLst>
        </pc:spChg>
        <pc:graphicFrameChg chg="del mod ord">
          <ac:chgData name="Tiersch, Sari" userId="fcc3f360-e4e3-4974-92e5-404d5f702eb2" providerId="ADAL" clId="{7B555AC3-0332-4913-B062-D63EF83FD641}" dt="2020-10-20T19:49:58.398" v="3685" actId="478"/>
          <ac:graphicFrameMkLst>
            <pc:docMk/>
            <pc:sldMk cId="2772116849" sldId="558"/>
            <ac:graphicFrameMk id="21" creationId="{34C4F74A-5387-41AD-A4EB-F4D7F51882E3}"/>
          </ac:graphicFrameMkLst>
        </pc:graphicFrameChg>
        <pc:picChg chg="add del">
          <ac:chgData name="Tiersch, Sari" userId="fcc3f360-e4e3-4974-92e5-404d5f702eb2" providerId="ADAL" clId="{7B555AC3-0332-4913-B062-D63EF83FD641}" dt="2020-10-21T23:04:48.134" v="11387" actId="478"/>
          <ac:picMkLst>
            <pc:docMk/>
            <pc:sldMk cId="2772116849" sldId="558"/>
            <ac:picMk id="7" creationId="{8A8F991D-F2B2-45E0-8B3B-E9A1F6061BBA}"/>
          </ac:picMkLst>
        </pc:picChg>
        <pc:cxnChg chg="add del">
          <ac:chgData name="Tiersch, Sari" userId="fcc3f360-e4e3-4974-92e5-404d5f702eb2" providerId="ADAL" clId="{7B555AC3-0332-4913-B062-D63EF83FD641}" dt="2020-10-20T19:49:47.757" v="3679" actId="700"/>
          <ac:cxnSpMkLst>
            <pc:docMk/>
            <pc:sldMk cId="2772116849" sldId="558"/>
            <ac:cxnSpMk id="25" creationId="{F5486A9D-1265-4B57-91E6-68E666B978BC}"/>
          </ac:cxnSpMkLst>
        </pc:cxnChg>
      </pc:sldChg>
      <pc:sldChg chg="modSp add del mod">
        <pc:chgData name="Tiersch, Sari" userId="fcc3f360-e4e3-4974-92e5-404d5f702eb2" providerId="ADAL" clId="{7B555AC3-0332-4913-B062-D63EF83FD641}" dt="2020-10-23T11:34:06.163" v="13496" actId="47"/>
        <pc:sldMkLst>
          <pc:docMk/>
          <pc:sldMk cId="720194248" sldId="559"/>
        </pc:sldMkLst>
        <pc:spChg chg="mod">
          <ac:chgData name="Tiersch, Sari" userId="fcc3f360-e4e3-4974-92e5-404d5f702eb2" providerId="ADAL" clId="{7B555AC3-0332-4913-B062-D63EF83FD641}" dt="2020-10-23T11:32:27" v="13475" actId="21"/>
          <ac:spMkLst>
            <pc:docMk/>
            <pc:sldMk cId="720194248" sldId="559"/>
            <ac:spMk id="2" creationId="{92C622A9-6A82-48BE-BEE5-7055F7E83651}"/>
          </ac:spMkLst>
        </pc:spChg>
        <pc:spChg chg="mod">
          <ac:chgData name="Tiersch, Sari" userId="fcc3f360-e4e3-4974-92e5-404d5f702eb2" providerId="ADAL" clId="{7B555AC3-0332-4913-B062-D63EF83FD641}" dt="2020-10-21T21:25:57.378" v="9222"/>
          <ac:spMkLst>
            <pc:docMk/>
            <pc:sldMk cId="720194248" sldId="559"/>
            <ac:spMk id="3" creationId="{A64A2FD3-F334-4E68-B2AD-CE7610CE4307}"/>
          </ac:spMkLst>
        </pc:spChg>
        <pc:spChg chg="mod">
          <ac:chgData name="Tiersch, Sari" userId="fcc3f360-e4e3-4974-92e5-404d5f702eb2" providerId="ADAL" clId="{7B555AC3-0332-4913-B062-D63EF83FD641}" dt="2020-10-21T21:25:57.378" v="9222"/>
          <ac:spMkLst>
            <pc:docMk/>
            <pc:sldMk cId="720194248" sldId="559"/>
            <ac:spMk id="5" creationId="{DF025F98-8541-47A5-9057-62CA4A449E57}"/>
          </ac:spMkLst>
        </pc:spChg>
        <pc:spChg chg="mod">
          <ac:chgData name="Tiersch, Sari" userId="fcc3f360-e4e3-4974-92e5-404d5f702eb2" providerId="ADAL" clId="{7B555AC3-0332-4913-B062-D63EF83FD641}" dt="2020-10-23T11:32:36.684" v="13477" actId="21"/>
          <ac:spMkLst>
            <pc:docMk/>
            <pc:sldMk cId="720194248" sldId="559"/>
            <ac:spMk id="21" creationId="{FF817CF7-88AC-4764-BA91-9EDA6CD84D8E}"/>
          </ac:spMkLst>
        </pc:spChg>
        <pc:picChg chg="mod">
          <ac:chgData name="Tiersch, Sari" userId="fcc3f360-e4e3-4974-92e5-404d5f702eb2" providerId="ADAL" clId="{7B555AC3-0332-4913-B062-D63EF83FD641}" dt="2020-10-23T11:30:54.304" v="13460" actId="14100"/>
          <ac:picMkLst>
            <pc:docMk/>
            <pc:sldMk cId="720194248" sldId="559"/>
            <ac:picMk id="4" creationId="{36735C31-7F16-47D6-8265-55831F171BD9}"/>
          </ac:picMkLst>
        </pc:picChg>
      </pc:sldChg>
      <pc:sldChg chg="addSp delSp modSp add del mod">
        <pc:chgData name="Tiersch, Sari" userId="fcc3f360-e4e3-4974-92e5-404d5f702eb2" providerId="ADAL" clId="{7B555AC3-0332-4913-B062-D63EF83FD641}" dt="2020-10-23T11:35:25.727" v="13513" actId="47"/>
        <pc:sldMkLst>
          <pc:docMk/>
          <pc:sldMk cId="4249497959" sldId="560"/>
        </pc:sldMkLst>
        <pc:spChg chg="mod">
          <ac:chgData name="Tiersch, Sari" userId="fcc3f360-e4e3-4974-92e5-404d5f702eb2" providerId="ADAL" clId="{7B555AC3-0332-4913-B062-D63EF83FD641}" dt="2020-10-21T22:08:18.763" v="9886" actId="207"/>
          <ac:spMkLst>
            <pc:docMk/>
            <pc:sldMk cId="4249497959" sldId="560"/>
            <ac:spMk id="2" creationId="{92C622A9-6A82-48BE-BEE5-7055F7E83651}"/>
          </ac:spMkLst>
        </pc:spChg>
        <pc:spChg chg="del mod">
          <ac:chgData name="Tiersch, Sari" userId="fcc3f360-e4e3-4974-92e5-404d5f702eb2" providerId="ADAL" clId="{7B555AC3-0332-4913-B062-D63EF83FD641}" dt="2020-10-22T14:54:42.081" v="11450" actId="931"/>
          <ac:spMkLst>
            <pc:docMk/>
            <pc:sldMk cId="4249497959" sldId="560"/>
            <ac:spMk id="3" creationId="{A64A2FD3-F334-4E68-B2AD-CE7610CE4307}"/>
          </ac:spMkLst>
        </pc:spChg>
        <pc:spChg chg="add del mod">
          <ac:chgData name="Tiersch, Sari" userId="fcc3f360-e4e3-4974-92e5-404d5f702eb2" providerId="ADAL" clId="{7B555AC3-0332-4913-B062-D63EF83FD641}" dt="2020-10-23T11:35:06.302" v="13508"/>
          <ac:spMkLst>
            <pc:docMk/>
            <pc:sldMk cId="4249497959" sldId="560"/>
            <ac:spMk id="4" creationId="{0EFCE1D9-184F-4351-91F5-65716D7ECDAB}"/>
          </ac:spMkLst>
        </pc:spChg>
        <pc:spChg chg="mod">
          <ac:chgData name="Tiersch, Sari" userId="fcc3f360-e4e3-4974-92e5-404d5f702eb2" providerId="ADAL" clId="{7B555AC3-0332-4913-B062-D63EF83FD641}" dt="2020-10-21T21:25:57.378" v="9222"/>
          <ac:spMkLst>
            <pc:docMk/>
            <pc:sldMk cId="4249497959" sldId="560"/>
            <ac:spMk id="5" creationId="{3ED0B6ED-8E31-47D7-81B0-9443D1FDDC35}"/>
          </ac:spMkLst>
        </pc:spChg>
        <pc:picChg chg="add mod">
          <ac:chgData name="Tiersch, Sari" userId="fcc3f360-e4e3-4974-92e5-404d5f702eb2" providerId="ADAL" clId="{7B555AC3-0332-4913-B062-D63EF83FD641}" dt="2020-10-22T14:54:42.081" v="11450" actId="931"/>
          <ac:picMkLst>
            <pc:docMk/>
            <pc:sldMk cId="4249497959" sldId="560"/>
            <ac:picMk id="7" creationId="{36DF2C67-56FB-412E-9DC6-6E25C6EB4842}"/>
          </ac:picMkLst>
        </pc:picChg>
      </pc:sldChg>
      <pc:sldChg chg="addSp delSp modSp add mod setBg modNotesTx">
        <pc:chgData name="Tiersch, Sari" userId="fcc3f360-e4e3-4974-92e5-404d5f702eb2" providerId="ADAL" clId="{7B555AC3-0332-4913-B062-D63EF83FD641}" dt="2020-10-23T15:36:24.989" v="14973" actId="20577"/>
        <pc:sldMkLst>
          <pc:docMk/>
          <pc:sldMk cId="3553633064" sldId="561"/>
        </pc:sldMkLst>
        <pc:spChg chg="mod">
          <ac:chgData name="Tiersch, Sari" userId="fcc3f360-e4e3-4974-92e5-404d5f702eb2" providerId="ADAL" clId="{7B555AC3-0332-4913-B062-D63EF83FD641}" dt="2020-10-23T15:36:10.542" v="14913" actId="13926"/>
          <ac:spMkLst>
            <pc:docMk/>
            <pc:sldMk cId="3553633064" sldId="561"/>
            <ac:spMk id="2" creationId="{92C622A9-6A82-48BE-BEE5-7055F7E83651}"/>
          </ac:spMkLst>
        </pc:spChg>
        <pc:spChg chg="mod">
          <ac:chgData name="Tiersch, Sari" userId="fcc3f360-e4e3-4974-92e5-404d5f702eb2" providerId="ADAL" clId="{7B555AC3-0332-4913-B062-D63EF83FD641}" dt="2020-10-23T15:36:07.456" v="14912" actId="26606"/>
          <ac:spMkLst>
            <pc:docMk/>
            <pc:sldMk cId="3553633064" sldId="561"/>
            <ac:spMk id="3" creationId="{A64A2FD3-F334-4E68-B2AD-CE7610CE4307}"/>
          </ac:spMkLst>
        </pc:spChg>
        <pc:spChg chg="mod ord">
          <ac:chgData name="Tiersch, Sari" userId="fcc3f360-e4e3-4974-92e5-404d5f702eb2" providerId="ADAL" clId="{7B555AC3-0332-4913-B062-D63EF83FD641}" dt="2020-10-23T15:36:07.456" v="14912" actId="26606"/>
          <ac:spMkLst>
            <pc:docMk/>
            <pc:sldMk cId="3553633064" sldId="561"/>
            <ac:spMk id="5" creationId="{3B388E0F-67E9-4206-AAE3-D85E2E6D8C79}"/>
          </ac:spMkLst>
        </pc:spChg>
        <pc:spChg chg="add del">
          <ac:chgData name="Tiersch, Sari" userId="fcc3f360-e4e3-4974-92e5-404d5f702eb2" providerId="ADAL" clId="{7B555AC3-0332-4913-B062-D63EF83FD641}" dt="2020-10-23T15:34:51.941" v="14906" actId="26606"/>
          <ac:spMkLst>
            <pc:docMk/>
            <pc:sldMk cId="3553633064" sldId="561"/>
            <ac:spMk id="71" creationId="{3DE3B93A-6105-4E0D-ABE7-1711117A80FC}"/>
          </ac:spMkLst>
        </pc:spChg>
        <pc:spChg chg="add del">
          <ac:chgData name="Tiersch, Sari" userId="fcc3f360-e4e3-4974-92e5-404d5f702eb2" providerId="ADAL" clId="{7B555AC3-0332-4913-B062-D63EF83FD641}" dt="2020-10-23T15:34:51.941" v="14906" actId="26606"/>
          <ac:spMkLst>
            <pc:docMk/>
            <pc:sldMk cId="3553633064" sldId="561"/>
            <ac:spMk id="73" creationId="{1924D57B-FEC9-4779-B514-732685B876E8}"/>
          </ac:spMkLst>
        </pc:spChg>
        <pc:spChg chg="add del">
          <ac:chgData name="Tiersch, Sari" userId="fcc3f360-e4e3-4974-92e5-404d5f702eb2" providerId="ADAL" clId="{7B555AC3-0332-4913-B062-D63EF83FD641}" dt="2020-10-23T15:34:51.941" v="14906" actId="26606"/>
          <ac:spMkLst>
            <pc:docMk/>
            <pc:sldMk cId="3553633064" sldId="561"/>
            <ac:spMk id="75" creationId="{55EFD2BD-6E0E-4450-A3FF-5D1EA322A38B}"/>
          </ac:spMkLst>
        </pc:spChg>
        <pc:picChg chg="add mod">
          <ac:chgData name="Tiersch, Sari" userId="fcc3f360-e4e3-4974-92e5-404d5f702eb2" providerId="ADAL" clId="{7B555AC3-0332-4913-B062-D63EF83FD641}" dt="2020-10-23T15:36:07.456" v="14912" actId="26606"/>
          <ac:picMkLst>
            <pc:docMk/>
            <pc:sldMk cId="3553633064" sldId="561"/>
            <ac:picMk id="6" creationId="{5AD5E5AA-285A-4D42-B400-521095DF7D18}"/>
          </ac:picMkLst>
        </pc:picChg>
        <pc:picChg chg="add del mod ord">
          <ac:chgData name="Tiersch, Sari" userId="fcc3f360-e4e3-4974-92e5-404d5f702eb2" providerId="ADAL" clId="{7B555AC3-0332-4913-B062-D63EF83FD641}" dt="2020-10-23T15:35:29.615" v="14910" actId="478"/>
          <ac:picMkLst>
            <pc:docMk/>
            <pc:sldMk cId="3553633064" sldId="561"/>
            <ac:picMk id="1026" creationId="{F3ED7DF0-450A-4595-BB60-B213C37B2D6F}"/>
          </ac:picMkLst>
        </pc:picChg>
      </pc:sldChg>
      <pc:sldChg chg="addSp delSp modSp add mod">
        <pc:chgData name="Tiersch, Sari" userId="fcc3f360-e4e3-4974-92e5-404d5f702eb2" providerId="ADAL" clId="{7B555AC3-0332-4913-B062-D63EF83FD641}" dt="2020-10-23T11:45:32.694" v="13604" actId="22"/>
        <pc:sldMkLst>
          <pc:docMk/>
          <pc:sldMk cId="3964066027" sldId="562"/>
        </pc:sldMkLst>
        <pc:spChg chg="mod">
          <ac:chgData name="Tiersch, Sari" userId="fcc3f360-e4e3-4974-92e5-404d5f702eb2" providerId="ADAL" clId="{7B555AC3-0332-4913-B062-D63EF83FD641}" dt="2020-10-21T22:08:26.181" v="9888" actId="207"/>
          <ac:spMkLst>
            <pc:docMk/>
            <pc:sldMk cId="3964066027" sldId="562"/>
            <ac:spMk id="2" creationId="{92C622A9-6A82-48BE-BEE5-7055F7E83651}"/>
          </ac:spMkLst>
        </pc:spChg>
        <pc:spChg chg="mod">
          <ac:chgData name="Tiersch, Sari" userId="fcc3f360-e4e3-4974-92e5-404d5f702eb2" providerId="ADAL" clId="{7B555AC3-0332-4913-B062-D63EF83FD641}" dt="2020-10-23T11:37:34.031" v="13544" actId="12"/>
          <ac:spMkLst>
            <pc:docMk/>
            <pc:sldMk cId="3964066027" sldId="562"/>
            <ac:spMk id="3" creationId="{A64A2FD3-F334-4E68-B2AD-CE7610CE4307}"/>
          </ac:spMkLst>
        </pc:spChg>
        <pc:spChg chg="del mod">
          <ac:chgData name="Tiersch, Sari" userId="fcc3f360-e4e3-4974-92e5-404d5f702eb2" providerId="ADAL" clId="{7B555AC3-0332-4913-B062-D63EF83FD641}" dt="2020-10-23T11:42:36.446" v="13571" actId="478"/>
          <ac:spMkLst>
            <pc:docMk/>
            <pc:sldMk cId="3964066027" sldId="562"/>
            <ac:spMk id="5" creationId="{2CE9ED6C-06DF-4100-8A9B-081ED41D8F94}"/>
          </ac:spMkLst>
        </pc:spChg>
        <pc:spChg chg="add del">
          <ac:chgData name="Tiersch, Sari" userId="fcc3f360-e4e3-4974-92e5-404d5f702eb2" providerId="ADAL" clId="{7B555AC3-0332-4913-B062-D63EF83FD641}" dt="2020-10-23T11:45:32.293" v="13603" actId="478"/>
          <ac:spMkLst>
            <pc:docMk/>
            <pc:sldMk cId="3964066027" sldId="562"/>
            <ac:spMk id="6" creationId="{B83F00EC-E674-4C69-ADB8-9DEF6498A2B1}"/>
          </ac:spMkLst>
        </pc:spChg>
        <pc:spChg chg="add">
          <ac:chgData name="Tiersch, Sari" userId="fcc3f360-e4e3-4974-92e5-404d5f702eb2" providerId="ADAL" clId="{7B555AC3-0332-4913-B062-D63EF83FD641}" dt="2020-10-23T11:45:32.694" v="13604" actId="22"/>
          <ac:spMkLst>
            <pc:docMk/>
            <pc:sldMk cId="3964066027" sldId="562"/>
            <ac:spMk id="13" creationId="{1D3C10C8-7C7F-4F5E-B5D5-EFDA4BE86856}"/>
          </ac:spMkLst>
        </pc:spChg>
        <pc:picChg chg="mod">
          <ac:chgData name="Tiersch, Sari" userId="fcc3f360-e4e3-4974-92e5-404d5f702eb2" providerId="ADAL" clId="{7B555AC3-0332-4913-B062-D63EF83FD641}" dt="2020-10-23T11:43:02.523" v="13576" actId="1440"/>
          <ac:picMkLst>
            <pc:docMk/>
            <pc:sldMk cId="3964066027" sldId="562"/>
            <ac:picMk id="4" creationId="{DDA6EB4D-04C4-47BD-AD9F-EC8F24ABEFB5}"/>
          </ac:picMkLst>
        </pc:picChg>
        <pc:picChg chg="add">
          <ac:chgData name="Tiersch, Sari" userId="fcc3f360-e4e3-4974-92e5-404d5f702eb2" providerId="ADAL" clId="{7B555AC3-0332-4913-B062-D63EF83FD641}" dt="2020-10-23T11:45:32.694" v="13604" actId="22"/>
          <ac:picMkLst>
            <pc:docMk/>
            <pc:sldMk cId="3964066027" sldId="562"/>
            <ac:picMk id="19" creationId="{FF4905CF-A2E6-4E0B-9E49-2198CAF79590}"/>
          </ac:picMkLst>
        </pc:picChg>
      </pc:sldChg>
      <pc:sldChg chg="addSp delSp modSp add mod modNotesTx">
        <pc:chgData name="Tiersch, Sari" userId="fcc3f360-e4e3-4974-92e5-404d5f702eb2" providerId="ADAL" clId="{7B555AC3-0332-4913-B062-D63EF83FD641}" dt="2020-10-23T13:39:17.508" v="14638" actId="20577"/>
        <pc:sldMkLst>
          <pc:docMk/>
          <pc:sldMk cId="2990755595" sldId="563"/>
        </pc:sldMkLst>
        <pc:spChg chg="mod">
          <ac:chgData name="Tiersch, Sari" userId="fcc3f360-e4e3-4974-92e5-404d5f702eb2" providerId="ADAL" clId="{7B555AC3-0332-4913-B062-D63EF83FD641}" dt="2020-10-23T11:42:51.267" v="13572" actId="26606"/>
          <ac:spMkLst>
            <pc:docMk/>
            <pc:sldMk cId="2990755595" sldId="563"/>
            <ac:spMk id="2" creationId="{92C622A9-6A82-48BE-BEE5-7055F7E83651}"/>
          </ac:spMkLst>
        </pc:spChg>
        <pc:spChg chg="mod">
          <ac:chgData name="Tiersch, Sari" userId="fcc3f360-e4e3-4974-92e5-404d5f702eb2" providerId="ADAL" clId="{7B555AC3-0332-4913-B062-D63EF83FD641}" dt="2020-10-23T11:42:51.267" v="13572" actId="26606"/>
          <ac:spMkLst>
            <pc:docMk/>
            <pc:sldMk cId="2990755595" sldId="563"/>
            <ac:spMk id="3" creationId="{A64A2FD3-F334-4E68-B2AD-CE7610CE4307}"/>
          </ac:spMkLst>
        </pc:spChg>
        <pc:spChg chg="del mod">
          <ac:chgData name="Tiersch, Sari" userId="fcc3f360-e4e3-4974-92e5-404d5f702eb2" providerId="ADAL" clId="{7B555AC3-0332-4913-B062-D63EF83FD641}" dt="2020-10-23T11:41:49.302" v="13565" actId="478"/>
          <ac:spMkLst>
            <pc:docMk/>
            <pc:sldMk cId="2990755595" sldId="563"/>
            <ac:spMk id="5" creationId="{B8EBD9BD-9E90-4F5A-98D7-C27D0A97CACA}"/>
          </ac:spMkLst>
        </pc:spChg>
        <pc:spChg chg="add del">
          <ac:chgData name="Tiersch, Sari" userId="fcc3f360-e4e3-4974-92e5-404d5f702eb2" providerId="ADAL" clId="{7B555AC3-0332-4913-B062-D63EF83FD641}" dt="2020-10-23T11:45:37.013" v="13605" actId="478"/>
          <ac:spMkLst>
            <pc:docMk/>
            <pc:sldMk cId="2990755595" sldId="563"/>
            <ac:spMk id="6" creationId="{EDF2F52F-AB20-434F-B0CC-86A6C889445C}"/>
          </ac:spMkLst>
        </pc:spChg>
        <pc:spChg chg="add">
          <ac:chgData name="Tiersch, Sari" userId="fcc3f360-e4e3-4974-92e5-404d5f702eb2" providerId="ADAL" clId="{7B555AC3-0332-4913-B062-D63EF83FD641}" dt="2020-10-23T11:45:37.442" v="13606" actId="22"/>
          <ac:spMkLst>
            <pc:docMk/>
            <pc:sldMk cId="2990755595" sldId="563"/>
            <ac:spMk id="7" creationId="{59D6AE74-FC93-490A-9E9A-632F5C6E97A8}"/>
          </ac:spMkLst>
        </pc:spChg>
        <pc:spChg chg="del">
          <ac:chgData name="Tiersch, Sari" userId="fcc3f360-e4e3-4974-92e5-404d5f702eb2" providerId="ADAL" clId="{7B555AC3-0332-4913-B062-D63EF83FD641}" dt="2020-10-23T11:42:51.267" v="13572" actId="26606"/>
          <ac:spMkLst>
            <pc:docMk/>
            <pc:sldMk cId="2990755595" sldId="563"/>
            <ac:spMk id="10" creationId="{311973C2-EB8B-452A-A698-4A252FD3AE28}"/>
          </ac:spMkLst>
        </pc:spChg>
        <pc:spChg chg="del">
          <ac:chgData name="Tiersch, Sari" userId="fcc3f360-e4e3-4974-92e5-404d5f702eb2" providerId="ADAL" clId="{7B555AC3-0332-4913-B062-D63EF83FD641}" dt="2020-10-23T11:42:51.267" v="13572" actId="26606"/>
          <ac:spMkLst>
            <pc:docMk/>
            <pc:sldMk cId="2990755595" sldId="563"/>
            <ac:spMk id="12" creationId="{10162E77-11AD-44A7-84EC-40C59EEFBD2E}"/>
          </ac:spMkLst>
        </pc:spChg>
        <pc:spChg chg="add">
          <ac:chgData name="Tiersch, Sari" userId="fcc3f360-e4e3-4974-92e5-404d5f702eb2" providerId="ADAL" clId="{7B555AC3-0332-4913-B062-D63EF83FD641}" dt="2020-10-23T11:42:51.267" v="13572" actId="26606"/>
          <ac:spMkLst>
            <pc:docMk/>
            <pc:sldMk cId="2990755595" sldId="563"/>
            <ac:spMk id="19" creationId="{5CF81D86-BDBA-477C-B7DD-8D359BB9965B}"/>
          </ac:spMkLst>
        </pc:spChg>
        <pc:spChg chg="add">
          <ac:chgData name="Tiersch, Sari" userId="fcc3f360-e4e3-4974-92e5-404d5f702eb2" providerId="ADAL" clId="{7B555AC3-0332-4913-B062-D63EF83FD641}" dt="2020-10-23T11:42:51.267" v="13572" actId="26606"/>
          <ac:spMkLst>
            <pc:docMk/>
            <pc:sldMk cId="2990755595" sldId="563"/>
            <ac:spMk id="23" creationId="{88AA064E-5F6E-4024-BC28-EDDC3DFC70E1}"/>
          </ac:spMkLst>
        </pc:spChg>
        <pc:spChg chg="add">
          <ac:chgData name="Tiersch, Sari" userId="fcc3f360-e4e3-4974-92e5-404d5f702eb2" providerId="ADAL" clId="{7B555AC3-0332-4913-B062-D63EF83FD641}" dt="2020-10-23T11:42:51.267" v="13572" actId="26606"/>
          <ac:spMkLst>
            <pc:docMk/>
            <pc:sldMk cId="2990755595" sldId="563"/>
            <ac:spMk id="25" creationId="{03B29638-4838-4B9B-B9DB-96E542BAF3E6}"/>
          </ac:spMkLst>
        </pc:spChg>
        <pc:picChg chg="mod">
          <ac:chgData name="Tiersch, Sari" userId="fcc3f360-e4e3-4974-92e5-404d5f702eb2" providerId="ADAL" clId="{7B555AC3-0332-4913-B062-D63EF83FD641}" dt="2020-10-23T11:42:58.909" v="13575" actId="1440"/>
          <ac:picMkLst>
            <pc:docMk/>
            <pc:sldMk cId="2990755595" sldId="563"/>
            <ac:picMk id="4" creationId="{54F69C45-42D3-4A6C-A30E-9C920A825F09}"/>
          </ac:picMkLst>
        </pc:picChg>
        <pc:picChg chg="add">
          <ac:chgData name="Tiersch, Sari" userId="fcc3f360-e4e3-4974-92e5-404d5f702eb2" providerId="ADAL" clId="{7B555AC3-0332-4913-B062-D63EF83FD641}" dt="2020-10-23T11:45:37.442" v="13606" actId="22"/>
          <ac:picMkLst>
            <pc:docMk/>
            <pc:sldMk cId="2990755595" sldId="563"/>
            <ac:picMk id="8" creationId="{223BCE16-B546-4EF8-8160-F0177C3EA9D5}"/>
          </ac:picMkLst>
        </pc:picChg>
        <pc:cxnChg chg="del">
          <ac:chgData name="Tiersch, Sari" userId="fcc3f360-e4e3-4974-92e5-404d5f702eb2" providerId="ADAL" clId="{7B555AC3-0332-4913-B062-D63EF83FD641}" dt="2020-10-23T11:42:51.267" v="13572" actId="26606"/>
          <ac:cxnSpMkLst>
            <pc:docMk/>
            <pc:sldMk cId="2990755595" sldId="563"/>
            <ac:cxnSpMk id="14" creationId="{5AB158E9-1B40-4CD6-95F0-95CA11DF7B7A}"/>
          </ac:cxnSpMkLst>
        </pc:cxnChg>
        <pc:cxnChg chg="add">
          <ac:chgData name="Tiersch, Sari" userId="fcc3f360-e4e3-4974-92e5-404d5f702eb2" providerId="ADAL" clId="{7B555AC3-0332-4913-B062-D63EF83FD641}" dt="2020-10-23T11:42:51.267" v="13572" actId="26606"/>
          <ac:cxnSpMkLst>
            <pc:docMk/>
            <pc:sldMk cId="2990755595" sldId="563"/>
            <ac:cxnSpMk id="21" creationId="{C65F3E9C-EF11-4F8F-A621-399C7A3E6401}"/>
          </ac:cxnSpMkLst>
        </pc:cxnChg>
      </pc:sldChg>
      <pc:sldChg chg="addSp delSp modSp add mod setBg modNotesTx">
        <pc:chgData name="Tiersch, Sari" userId="fcc3f360-e4e3-4974-92e5-404d5f702eb2" providerId="ADAL" clId="{7B555AC3-0332-4913-B062-D63EF83FD641}" dt="2020-10-23T15:37:20.816" v="15000" actId="13926"/>
        <pc:sldMkLst>
          <pc:docMk/>
          <pc:sldMk cId="681264890" sldId="564"/>
        </pc:sldMkLst>
        <pc:spChg chg="mod">
          <ac:chgData name="Tiersch, Sari" userId="fcc3f360-e4e3-4974-92e5-404d5f702eb2" providerId="ADAL" clId="{7B555AC3-0332-4913-B062-D63EF83FD641}" dt="2020-10-23T15:37:20.816" v="15000" actId="13926"/>
          <ac:spMkLst>
            <pc:docMk/>
            <pc:sldMk cId="681264890" sldId="564"/>
            <ac:spMk id="2" creationId="{92C622A9-6A82-48BE-BEE5-7055F7E83651}"/>
          </ac:spMkLst>
        </pc:spChg>
        <pc:spChg chg="mod">
          <ac:chgData name="Tiersch, Sari" userId="fcc3f360-e4e3-4974-92e5-404d5f702eb2" providerId="ADAL" clId="{7B555AC3-0332-4913-B062-D63EF83FD641}" dt="2020-10-21T21:25:57.378" v="9222"/>
          <ac:spMkLst>
            <pc:docMk/>
            <pc:sldMk cId="681264890" sldId="564"/>
            <ac:spMk id="3" creationId="{A64A2FD3-F334-4E68-B2AD-CE7610CE4307}"/>
          </ac:spMkLst>
        </pc:spChg>
        <pc:spChg chg="del mod ord">
          <ac:chgData name="Tiersch, Sari" userId="fcc3f360-e4e3-4974-92e5-404d5f702eb2" providerId="ADAL" clId="{7B555AC3-0332-4913-B062-D63EF83FD641}" dt="2020-10-23T11:39:48.064" v="13562" actId="478"/>
          <ac:spMkLst>
            <pc:docMk/>
            <pc:sldMk cId="681264890" sldId="564"/>
            <ac:spMk id="5" creationId="{5454C691-E156-49CA-B0F0-F33FE0E478B9}"/>
          </ac:spMkLst>
        </pc:spChg>
        <pc:spChg chg="mod ord">
          <ac:chgData name="Tiersch, Sari" userId="fcc3f360-e4e3-4974-92e5-404d5f702eb2" providerId="ADAL" clId="{7B555AC3-0332-4913-B062-D63EF83FD641}" dt="2020-10-23T15:37:14.087" v="14998" actId="12"/>
          <ac:spMkLst>
            <pc:docMk/>
            <pc:sldMk cId="681264890" sldId="564"/>
            <ac:spMk id="7" creationId="{AE47B015-E8F1-433A-835C-CB98FD361E22}"/>
          </ac:spMkLst>
        </pc:spChg>
        <pc:spChg chg="add">
          <ac:chgData name="Tiersch, Sari" userId="fcc3f360-e4e3-4974-92e5-404d5f702eb2" providerId="ADAL" clId="{7B555AC3-0332-4913-B062-D63EF83FD641}" dt="2020-10-23T11:43:09.251" v="13578" actId="22"/>
          <ac:spMkLst>
            <pc:docMk/>
            <pc:sldMk cId="681264890" sldId="564"/>
            <ac:spMk id="9" creationId="{0D4D0E48-F2A8-4825-9CA3-5361CC48B9AA}"/>
          </ac:spMkLst>
        </pc:spChg>
        <pc:picChg chg="add mod">
          <ac:chgData name="Tiersch, Sari" userId="fcc3f360-e4e3-4974-92e5-404d5f702eb2" providerId="ADAL" clId="{7B555AC3-0332-4913-B062-D63EF83FD641}" dt="2020-10-23T11:39:57.087" v="13563" actId="14100"/>
          <ac:picMkLst>
            <pc:docMk/>
            <pc:sldMk cId="681264890" sldId="564"/>
            <ac:picMk id="6" creationId="{8587DAA1-8B4B-4C38-BED6-C6AF46FE5DDE}"/>
          </ac:picMkLst>
        </pc:picChg>
      </pc:sldChg>
      <pc:sldChg chg="addSp delSp modSp add mod delDesignElem chgLayout modNotesTx">
        <pc:chgData name="Tiersch, Sari" userId="fcc3f360-e4e3-4974-92e5-404d5f702eb2" providerId="ADAL" clId="{7B555AC3-0332-4913-B062-D63EF83FD641}" dt="2020-10-21T23:04:27.486" v="11380" actId="207"/>
        <pc:sldMkLst>
          <pc:docMk/>
          <pc:sldMk cId="2941415173" sldId="565"/>
        </pc:sldMkLst>
        <pc:spChg chg="mod ord">
          <ac:chgData name="Tiersch, Sari" userId="fcc3f360-e4e3-4974-92e5-404d5f702eb2" providerId="ADAL" clId="{7B555AC3-0332-4913-B062-D63EF83FD641}" dt="2020-10-21T22:57:18.762" v="11334" actId="207"/>
          <ac:spMkLst>
            <pc:docMk/>
            <pc:sldMk cId="2941415173" sldId="565"/>
            <ac:spMk id="2" creationId="{B4CE6E20-C6C8-4CA6-825D-25863AE37E42}"/>
          </ac:spMkLst>
        </pc:spChg>
        <pc:spChg chg="mod ord">
          <ac:chgData name="Tiersch, Sari" userId="fcc3f360-e4e3-4974-92e5-404d5f702eb2" providerId="ADAL" clId="{7B555AC3-0332-4913-B062-D63EF83FD641}" dt="2020-10-21T23:04:27.486" v="11380" actId="207"/>
          <ac:spMkLst>
            <pc:docMk/>
            <pc:sldMk cId="2941415173" sldId="565"/>
            <ac:spMk id="5" creationId="{8250A495-2C32-48F4-A775-121DA10B5409}"/>
          </ac:spMkLst>
        </pc:spChg>
        <pc:spChg chg="del">
          <ac:chgData name="Tiersch, Sari" userId="fcc3f360-e4e3-4974-92e5-404d5f702eb2" providerId="ADAL" clId="{7B555AC3-0332-4913-B062-D63EF83FD641}" dt="2020-10-21T13:14:03.558" v="4430" actId="26606"/>
          <ac:spMkLst>
            <pc:docMk/>
            <pc:sldMk cId="2941415173" sldId="565"/>
            <ac:spMk id="19" creationId="{FB5993E2-C02B-4335-ABA5-D8EC465551E3}"/>
          </ac:spMkLst>
        </pc:spChg>
        <pc:spChg chg="del">
          <ac:chgData name="Tiersch, Sari" userId="fcc3f360-e4e3-4974-92e5-404d5f702eb2" providerId="ADAL" clId="{7B555AC3-0332-4913-B062-D63EF83FD641}" dt="2020-10-21T13:14:03.558" v="4430" actId="26606"/>
          <ac:spMkLst>
            <pc:docMk/>
            <pc:sldMk cId="2941415173" sldId="565"/>
            <ac:spMk id="20" creationId="{C0B801A2-5622-4BE8-9AD2-C337A2CD0022}"/>
          </ac:spMkLst>
        </pc:spChg>
        <pc:spChg chg="del">
          <ac:chgData name="Tiersch, Sari" userId="fcc3f360-e4e3-4974-92e5-404d5f702eb2" providerId="ADAL" clId="{7B555AC3-0332-4913-B062-D63EF83FD641}" dt="2020-10-21T13:14:03.558" v="4430" actId="26606"/>
          <ac:spMkLst>
            <pc:docMk/>
            <pc:sldMk cId="2941415173" sldId="565"/>
            <ac:spMk id="21" creationId="{B7AF614F-5BC3-4086-99F5-B87C5847A071}"/>
          </ac:spMkLst>
        </pc:spChg>
        <pc:spChg chg="add del">
          <ac:chgData name="Tiersch, Sari" userId="fcc3f360-e4e3-4974-92e5-404d5f702eb2" providerId="ADAL" clId="{7B555AC3-0332-4913-B062-D63EF83FD641}" dt="2020-10-21T22:57:14.413" v="11333" actId="700"/>
          <ac:spMkLst>
            <pc:docMk/>
            <pc:sldMk cId="2941415173" sldId="565"/>
            <ac:spMk id="26" creationId="{FB5993E2-C02B-4335-ABA5-D8EC465551E3}"/>
          </ac:spMkLst>
        </pc:spChg>
        <pc:spChg chg="add del">
          <ac:chgData name="Tiersch, Sari" userId="fcc3f360-e4e3-4974-92e5-404d5f702eb2" providerId="ADAL" clId="{7B555AC3-0332-4913-B062-D63EF83FD641}" dt="2020-10-21T22:57:14.413" v="11333" actId="700"/>
          <ac:spMkLst>
            <pc:docMk/>
            <pc:sldMk cId="2941415173" sldId="565"/>
            <ac:spMk id="28" creationId="{C0B801A2-5622-4BE8-9AD2-C337A2CD0022}"/>
          </ac:spMkLst>
        </pc:spChg>
        <pc:spChg chg="add del">
          <ac:chgData name="Tiersch, Sari" userId="fcc3f360-e4e3-4974-92e5-404d5f702eb2" providerId="ADAL" clId="{7B555AC3-0332-4913-B062-D63EF83FD641}" dt="2020-10-21T22:57:14.413" v="11333" actId="700"/>
          <ac:spMkLst>
            <pc:docMk/>
            <pc:sldMk cId="2941415173" sldId="565"/>
            <ac:spMk id="30" creationId="{B7AF614F-5BC3-4086-99F5-B87C5847A071}"/>
          </ac:spMkLst>
        </pc:spChg>
        <pc:spChg chg="add del">
          <ac:chgData name="Tiersch, Sari" userId="fcc3f360-e4e3-4974-92e5-404d5f702eb2" providerId="ADAL" clId="{7B555AC3-0332-4913-B062-D63EF83FD641}" dt="2020-10-21T13:15:37.361" v="4440" actId="26606"/>
          <ac:spMkLst>
            <pc:docMk/>
            <pc:sldMk cId="2941415173" sldId="565"/>
            <ac:spMk id="35" creationId="{63E00694-E403-4987-8634-15F6D8E4C38C}"/>
          </ac:spMkLst>
        </pc:spChg>
        <pc:spChg chg="add del">
          <ac:chgData name="Tiersch, Sari" userId="fcc3f360-e4e3-4974-92e5-404d5f702eb2" providerId="ADAL" clId="{7B555AC3-0332-4913-B062-D63EF83FD641}" dt="2020-10-21T13:15:44.933" v="4442" actId="26606"/>
          <ac:spMkLst>
            <pc:docMk/>
            <pc:sldMk cId="2941415173" sldId="565"/>
            <ac:spMk id="38" creationId="{A6B16355-27FB-445B-B646-02AB73637459}"/>
          </ac:spMkLst>
        </pc:spChg>
        <pc:spChg chg="add del">
          <ac:chgData name="Tiersch, Sari" userId="fcc3f360-e4e3-4974-92e5-404d5f702eb2" providerId="ADAL" clId="{7B555AC3-0332-4913-B062-D63EF83FD641}" dt="2020-10-21T13:15:44.933" v="4442" actId="26606"/>
          <ac:spMkLst>
            <pc:docMk/>
            <pc:sldMk cId="2941415173" sldId="565"/>
            <ac:spMk id="39" creationId="{6B3BF2E5-C3AB-441F-A430-491119C56D26}"/>
          </ac:spMkLst>
        </pc:spChg>
        <pc:spChg chg="add del">
          <ac:chgData name="Tiersch, Sari" userId="fcc3f360-e4e3-4974-92e5-404d5f702eb2" providerId="ADAL" clId="{7B555AC3-0332-4913-B062-D63EF83FD641}" dt="2020-10-21T13:15:44.933" v="4442" actId="26606"/>
          <ac:spMkLst>
            <pc:docMk/>
            <pc:sldMk cId="2941415173" sldId="565"/>
            <ac:spMk id="41" creationId="{DD07C90B-B81A-473B-8919-CA924E61FFCF}"/>
          </ac:spMkLst>
        </pc:spChg>
        <pc:graphicFrameChg chg="mod ord modGraphic">
          <ac:chgData name="Tiersch, Sari" userId="fcc3f360-e4e3-4974-92e5-404d5f702eb2" providerId="ADAL" clId="{7B555AC3-0332-4913-B062-D63EF83FD641}" dt="2020-10-21T22:57:14.413" v="11333" actId="700"/>
          <ac:graphicFrameMkLst>
            <pc:docMk/>
            <pc:sldMk cId="2941415173" sldId="565"/>
            <ac:graphicFrameMk id="6" creationId="{E8067041-4400-4530-A494-15EBDC184F76}"/>
          </ac:graphicFrameMkLst>
        </pc:graphicFrameChg>
        <pc:cxnChg chg="add del">
          <ac:chgData name="Tiersch, Sari" userId="fcc3f360-e4e3-4974-92e5-404d5f702eb2" providerId="ADAL" clId="{7B555AC3-0332-4913-B062-D63EF83FD641}" dt="2020-10-21T13:15:44.933" v="4442" actId="26606"/>
          <ac:cxnSpMkLst>
            <pc:docMk/>
            <pc:sldMk cId="2941415173" sldId="565"/>
            <ac:cxnSpMk id="37" creationId="{06DA680F-F6AC-453E-A8BF-C5BDED2851DE}"/>
          </ac:cxnSpMkLst>
        </pc:cxnChg>
      </pc:sldChg>
      <pc:sldChg chg="addSp delSp modSp add mod ord delDesignElem chgLayout modNotesTx">
        <pc:chgData name="Tiersch, Sari" userId="fcc3f360-e4e3-4974-92e5-404d5f702eb2" providerId="ADAL" clId="{7B555AC3-0332-4913-B062-D63EF83FD641}" dt="2020-10-23T15:51:44.939" v="15261" actId="2711"/>
        <pc:sldMkLst>
          <pc:docMk/>
          <pc:sldMk cId="875777239" sldId="566"/>
        </pc:sldMkLst>
        <pc:spChg chg="mod ord">
          <ac:chgData name="Tiersch, Sari" userId="fcc3f360-e4e3-4974-92e5-404d5f702eb2" providerId="ADAL" clId="{7B555AC3-0332-4913-B062-D63EF83FD641}" dt="2020-10-23T15:26:15.616" v="14893" actId="13926"/>
          <ac:spMkLst>
            <pc:docMk/>
            <pc:sldMk cId="875777239" sldId="566"/>
            <ac:spMk id="2" creationId="{B4CE6E20-C6C8-4CA6-825D-25863AE37E42}"/>
          </ac:spMkLst>
        </pc:spChg>
        <pc:spChg chg="mod ord">
          <ac:chgData name="Tiersch, Sari" userId="fcc3f360-e4e3-4974-92e5-404d5f702eb2" providerId="ADAL" clId="{7B555AC3-0332-4913-B062-D63EF83FD641}" dt="2020-10-21T23:04:33.055" v="11381" actId="207"/>
          <ac:spMkLst>
            <pc:docMk/>
            <pc:sldMk cId="875777239" sldId="566"/>
            <ac:spMk id="5" creationId="{8250A495-2C32-48F4-A775-121DA10B5409}"/>
          </ac:spMkLst>
        </pc:spChg>
        <pc:spChg chg="add del">
          <ac:chgData name="Tiersch, Sari" userId="fcc3f360-e4e3-4974-92e5-404d5f702eb2" providerId="ADAL" clId="{7B555AC3-0332-4913-B062-D63EF83FD641}" dt="2020-10-21T22:57:25.385" v="11335" actId="700"/>
          <ac:spMkLst>
            <pc:docMk/>
            <pc:sldMk cId="875777239" sldId="566"/>
            <ac:spMk id="26" creationId="{FB5993E2-C02B-4335-ABA5-D8EC465551E3}"/>
          </ac:spMkLst>
        </pc:spChg>
        <pc:spChg chg="add del">
          <ac:chgData name="Tiersch, Sari" userId="fcc3f360-e4e3-4974-92e5-404d5f702eb2" providerId="ADAL" clId="{7B555AC3-0332-4913-B062-D63EF83FD641}" dt="2020-10-21T22:57:25.385" v="11335" actId="700"/>
          <ac:spMkLst>
            <pc:docMk/>
            <pc:sldMk cId="875777239" sldId="566"/>
            <ac:spMk id="28" creationId="{C0B801A2-5622-4BE8-9AD2-C337A2CD0022}"/>
          </ac:spMkLst>
        </pc:spChg>
        <pc:spChg chg="add del">
          <ac:chgData name="Tiersch, Sari" userId="fcc3f360-e4e3-4974-92e5-404d5f702eb2" providerId="ADAL" clId="{7B555AC3-0332-4913-B062-D63EF83FD641}" dt="2020-10-21T22:57:25.385" v="11335" actId="700"/>
          <ac:spMkLst>
            <pc:docMk/>
            <pc:sldMk cId="875777239" sldId="566"/>
            <ac:spMk id="30" creationId="{B7AF614F-5BC3-4086-99F5-B87C5847A071}"/>
          </ac:spMkLst>
        </pc:spChg>
        <pc:graphicFrameChg chg="mod ord">
          <ac:chgData name="Tiersch, Sari" userId="fcc3f360-e4e3-4974-92e5-404d5f702eb2" providerId="ADAL" clId="{7B555AC3-0332-4913-B062-D63EF83FD641}" dt="2020-10-23T15:51:44.939" v="15261" actId="2711"/>
          <ac:graphicFrameMkLst>
            <pc:docMk/>
            <pc:sldMk cId="875777239" sldId="566"/>
            <ac:graphicFrameMk id="6" creationId="{E8067041-4400-4530-A494-15EBDC184F76}"/>
          </ac:graphicFrameMkLst>
        </pc:graphicFrameChg>
      </pc:sldChg>
      <pc:sldChg chg="addSp delSp modSp new mod setBg setClrOvrMap delDesignElem chgLayout modNotesTx">
        <pc:chgData name="Tiersch, Sari" userId="fcc3f360-e4e3-4974-92e5-404d5f702eb2" providerId="ADAL" clId="{7B555AC3-0332-4913-B062-D63EF83FD641}" dt="2020-10-23T15:42:35.991" v="15091" actId="13926"/>
        <pc:sldMkLst>
          <pc:docMk/>
          <pc:sldMk cId="3795049694" sldId="567"/>
        </pc:sldMkLst>
        <pc:spChg chg="mod ord">
          <ac:chgData name="Tiersch, Sari" userId="fcc3f360-e4e3-4974-92e5-404d5f702eb2" providerId="ADAL" clId="{7B555AC3-0332-4913-B062-D63EF83FD641}" dt="2020-10-23T15:42:35.991" v="15091" actId="13926"/>
          <ac:spMkLst>
            <pc:docMk/>
            <pc:sldMk cId="3795049694" sldId="567"/>
            <ac:spMk id="2" creationId="{8FB7227C-04BE-47B3-B7A9-43D06FFADF8E}"/>
          </ac:spMkLst>
        </pc:spChg>
        <pc:spChg chg="del mod ord">
          <ac:chgData name="Tiersch, Sari" userId="fcc3f360-e4e3-4974-92e5-404d5f702eb2" providerId="ADAL" clId="{7B555AC3-0332-4913-B062-D63EF83FD641}" dt="2020-10-21T13:33:10.291" v="4728" actId="26606"/>
          <ac:spMkLst>
            <pc:docMk/>
            <pc:sldMk cId="3795049694" sldId="567"/>
            <ac:spMk id="3" creationId="{BF5B2A86-A3DA-4F2E-BBB0-DEF2247D928C}"/>
          </ac:spMkLst>
        </pc:spChg>
        <pc:spChg chg="add del mod">
          <ac:chgData name="Tiersch, Sari" userId="fcc3f360-e4e3-4974-92e5-404d5f702eb2" providerId="ADAL" clId="{7B555AC3-0332-4913-B062-D63EF83FD641}" dt="2020-10-23T13:17:26.210" v="14467" actId="12084"/>
          <ac:spMkLst>
            <pc:docMk/>
            <pc:sldMk cId="3795049694" sldId="567"/>
            <ac:spMk id="4" creationId="{685DDBD1-783E-4FF7-85A7-0D1281DF3199}"/>
          </ac:spMkLst>
        </pc:spChg>
        <pc:spChg chg="del mod ord">
          <ac:chgData name="Tiersch, Sari" userId="fcc3f360-e4e3-4974-92e5-404d5f702eb2" providerId="ADAL" clId="{7B555AC3-0332-4913-B062-D63EF83FD641}" dt="2020-10-21T13:33:40.844" v="4737" actId="478"/>
          <ac:spMkLst>
            <pc:docMk/>
            <pc:sldMk cId="3795049694" sldId="567"/>
            <ac:spMk id="4" creationId="{CE53CB42-6487-4839-B118-15C8C9F88BCE}"/>
          </ac:spMkLst>
        </pc:spChg>
        <pc:spChg chg="add del">
          <ac:chgData name="Tiersch, Sari" userId="fcc3f360-e4e3-4974-92e5-404d5f702eb2" providerId="ADAL" clId="{7B555AC3-0332-4913-B062-D63EF83FD641}" dt="2020-10-21T13:29:31.851" v="4588" actId="26606"/>
          <ac:spMkLst>
            <pc:docMk/>
            <pc:sldMk cId="3795049694" sldId="567"/>
            <ac:spMk id="9" creationId="{CECF0FC6-D57B-48B6-9036-F4FFD91A4B34}"/>
          </ac:spMkLst>
        </pc:spChg>
        <pc:spChg chg="add mod">
          <ac:chgData name="Tiersch, Sari" userId="fcc3f360-e4e3-4974-92e5-404d5f702eb2" providerId="ADAL" clId="{7B555AC3-0332-4913-B062-D63EF83FD641}" dt="2020-10-23T15:42:35.991" v="15091" actId="13926"/>
          <ac:spMkLst>
            <pc:docMk/>
            <pc:sldMk cId="3795049694" sldId="567"/>
            <ac:spMk id="10" creationId="{CB5FADAD-DAF9-4037-B3B4-C4FB0E75F106}"/>
          </ac:spMkLst>
        </pc:spChg>
        <pc:spChg chg="add del">
          <ac:chgData name="Tiersch, Sari" userId="fcc3f360-e4e3-4974-92e5-404d5f702eb2" providerId="ADAL" clId="{7B555AC3-0332-4913-B062-D63EF83FD641}" dt="2020-10-21T13:34:40.864" v="4751" actId="26606"/>
          <ac:spMkLst>
            <pc:docMk/>
            <pc:sldMk cId="3795049694" sldId="567"/>
            <ac:spMk id="10" creationId="{FB5993E2-C02B-4335-ABA5-D8EC465551E3}"/>
          </ac:spMkLst>
        </pc:spChg>
        <pc:spChg chg="add del">
          <ac:chgData name="Tiersch, Sari" userId="fcc3f360-e4e3-4974-92e5-404d5f702eb2" providerId="ADAL" clId="{7B555AC3-0332-4913-B062-D63EF83FD641}" dt="2020-10-21T13:29:31.851" v="4588" actId="26606"/>
          <ac:spMkLst>
            <pc:docMk/>
            <pc:sldMk cId="3795049694" sldId="567"/>
            <ac:spMk id="11" creationId="{717A211C-5863-4303-AC3D-AEBFDF6D6A4C}"/>
          </ac:spMkLst>
        </pc:spChg>
        <pc:spChg chg="add del">
          <ac:chgData name="Tiersch, Sari" userId="fcc3f360-e4e3-4974-92e5-404d5f702eb2" providerId="ADAL" clId="{7B555AC3-0332-4913-B062-D63EF83FD641}" dt="2020-10-21T13:34:40.864" v="4751" actId="26606"/>
          <ac:spMkLst>
            <pc:docMk/>
            <pc:sldMk cId="3795049694" sldId="567"/>
            <ac:spMk id="12" creationId="{C0B801A2-5622-4BE8-9AD2-C337A2CD0022}"/>
          </ac:spMkLst>
        </pc:spChg>
        <pc:spChg chg="add del">
          <ac:chgData name="Tiersch, Sari" userId="fcc3f360-e4e3-4974-92e5-404d5f702eb2" providerId="ADAL" clId="{7B555AC3-0332-4913-B062-D63EF83FD641}" dt="2020-10-21T13:29:31.851" v="4588" actId="26606"/>
          <ac:spMkLst>
            <pc:docMk/>
            <pc:sldMk cId="3795049694" sldId="567"/>
            <ac:spMk id="13" creationId="{087519CD-2FFF-42E3-BB0C-FEAA828BA5DB}"/>
          </ac:spMkLst>
        </pc:spChg>
        <pc:spChg chg="add del">
          <ac:chgData name="Tiersch, Sari" userId="fcc3f360-e4e3-4974-92e5-404d5f702eb2" providerId="ADAL" clId="{7B555AC3-0332-4913-B062-D63EF83FD641}" dt="2020-10-21T13:34:40.864" v="4751" actId="26606"/>
          <ac:spMkLst>
            <pc:docMk/>
            <pc:sldMk cId="3795049694" sldId="567"/>
            <ac:spMk id="14" creationId="{B7AF614F-5BC3-4086-99F5-B87C5847A071}"/>
          </ac:spMkLst>
        </pc:spChg>
        <pc:spChg chg="add del">
          <ac:chgData name="Tiersch, Sari" userId="fcc3f360-e4e3-4974-92e5-404d5f702eb2" providerId="ADAL" clId="{7B555AC3-0332-4913-B062-D63EF83FD641}" dt="2020-10-21T13:29:33.528" v="4590" actId="26606"/>
          <ac:spMkLst>
            <pc:docMk/>
            <pc:sldMk cId="3795049694" sldId="567"/>
            <ac:spMk id="15" creationId="{E54CE3AD-C754-4F1E-A76F-1EDDF71796A0}"/>
          </ac:spMkLst>
        </pc:spChg>
        <pc:spChg chg="add del">
          <ac:chgData name="Tiersch, Sari" userId="fcc3f360-e4e3-4974-92e5-404d5f702eb2" providerId="ADAL" clId="{7B555AC3-0332-4913-B062-D63EF83FD641}" dt="2020-10-21T13:29:33.528" v="4590" actId="26606"/>
          <ac:spMkLst>
            <pc:docMk/>
            <pc:sldMk cId="3795049694" sldId="567"/>
            <ac:spMk id="16" creationId="{D238B743-4443-4735-BFC2-B514F64099E8}"/>
          </ac:spMkLst>
        </pc:spChg>
        <pc:spChg chg="add del mod">
          <ac:chgData name="Tiersch, Sari" userId="fcc3f360-e4e3-4974-92e5-404d5f702eb2" providerId="ADAL" clId="{7B555AC3-0332-4913-B062-D63EF83FD641}" dt="2020-10-21T14:13:24.790" v="5163" actId="478"/>
          <ac:spMkLst>
            <pc:docMk/>
            <pc:sldMk cId="3795049694" sldId="567"/>
            <ac:spMk id="19" creationId="{317BA327-5780-43A0-AE97-DDAA74671012}"/>
          </ac:spMkLst>
        </pc:spChg>
        <pc:spChg chg="add del">
          <ac:chgData name="Tiersch, Sari" userId="fcc3f360-e4e3-4974-92e5-404d5f702eb2" providerId="ADAL" clId="{7B555AC3-0332-4913-B062-D63EF83FD641}" dt="2020-10-23T13:17:38.558" v="14469" actId="26606"/>
          <ac:spMkLst>
            <pc:docMk/>
            <pc:sldMk cId="3795049694" sldId="567"/>
            <ac:spMk id="21" creationId="{A6B16355-27FB-445B-B646-02AB73637459}"/>
          </ac:spMkLst>
        </pc:spChg>
        <pc:spChg chg="add del">
          <ac:chgData name="Tiersch, Sari" userId="fcc3f360-e4e3-4974-92e5-404d5f702eb2" providerId="ADAL" clId="{7B555AC3-0332-4913-B062-D63EF83FD641}" dt="2020-10-23T13:17:38.558" v="14469" actId="26606"/>
          <ac:spMkLst>
            <pc:docMk/>
            <pc:sldMk cId="3795049694" sldId="567"/>
            <ac:spMk id="23" creationId="{6B3BF2E5-C3AB-441F-A430-491119C56D26}"/>
          </ac:spMkLst>
        </pc:spChg>
        <pc:spChg chg="add del">
          <ac:chgData name="Tiersch, Sari" userId="fcc3f360-e4e3-4974-92e5-404d5f702eb2" providerId="ADAL" clId="{7B555AC3-0332-4913-B062-D63EF83FD641}" dt="2020-10-21T13:34:36.887" v="4748" actId="26606"/>
          <ac:spMkLst>
            <pc:docMk/>
            <pc:sldMk cId="3795049694" sldId="567"/>
            <ac:spMk id="24" creationId="{A6B16355-27FB-445B-B646-02AB73637459}"/>
          </ac:spMkLst>
        </pc:spChg>
        <pc:spChg chg="add del">
          <ac:chgData name="Tiersch, Sari" userId="fcc3f360-e4e3-4974-92e5-404d5f702eb2" providerId="ADAL" clId="{7B555AC3-0332-4913-B062-D63EF83FD641}" dt="2020-10-23T13:17:38.558" v="14469" actId="26606"/>
          <ac:spMkLst>
            <pc:docMk/>
            <pc:sldMk cId="3795049694" sldId="567"/>
            <ac:spMk id="25" creationId="{DD07C90B-B81A-473B-8919-CA924E61FFCF}"/>
          </ac:spMkLst>
        </pc:spChg>
        <pc:spChg chg="add del">
          <ac:chgData name="Tiersch, Sari" userId="fcc3f360-e4e3-4974-92e5-404d5f702eb2" providerId="ADAL" clId="{7B555AC3-0332-4913-B062-D63EF83FD641}" dt="2020-10-21T13:34:36.887" v="4748" actId="26606"/>
          <ac:spMkLst>
            <pc:docMk/>
            <pc:sldMk cId="3795049694" sldId="567"/>
            <ac:spMk id="28" creationId="{6B3BF2E5-C3AB-441F-A430-491119C56D26}"/>
          </ac:spMkLst>
        </pc:spChg>
        <pc:spChg chg="add del">
          <ac:chgData name="Tiersch, Sari" userId="fcc3f360-e4e3-4974-92e5-404d5f702eb2" providerId="ADAL" clId="{7B555AC3-0332-4913-B062-D63EF83FD641}" dt="2020-10-23T13:18:17.673" v="14475" actId="26606"/>
          <ac:spMkLst>
            <pc:docMk/>
            <pc:sldMk cId="3795049694" sldId="567"/>
            <ac:spMk id="29" creationId="{154480E5-678B-478F-9170-46502C5FB3E3}"/>
          </ac:spMkLst>
        </pc:spChg>
        <pc:spChg chg="add del">
          <ac:chgData name="Tiersch, Sari" userId="fcc3f360-e4e3-4974-92e5-404d5f702eb2" providerId="ADAL" clId="{7B555AC3-0332-4913-B062-D63EF83FD641}" dt="2020-10-21T13:34:36.887" v="4748" actId="26606"/>
          <ac:spMkLst>
            <pc:docMk/>
            <pc:sldMk cId="3795049694" sldId="567"/>
            <ac:spMk id="30" creationId="{DD07C90B-B81A-473B-8919-CA924E61FFCF}"/>
          </ac:spMkLst>
        </pc:spChg>
        <pc:spChg chg="add del">
          <ac:chgData name="Tiersch, Sari" userId="fcc3f360-e4e3-4974-92e5-404d5f702eb2" providerId="ADAL" clId="{7B555AC3-0332-4913-B062-D63EF83FD641}" dt="2020-10-23T13:18:17.673" v="14475" actId="26606"/>
          <ac:spMkLst>
            <pc:docMk/>
            <pc:sldMk cId="3795049694" sldId="567"/>
            <ac:spMk id="31" creationId="{B598D875-841B-47A7-B4C8-237DBCE2FBC7}"/>
          </ac:spMkLst>
        </pc:spChg>
        <pc:spChg chg="add del">
          <ac:chgData name="Tiersch, Sari" userId="fcc3f360-e4e3-4974-92e5-404d5f702eb2" providerId="ADAL" clId="{7B555AC3-0332-4913-B062-D63EF83FD641}" dt="2020-10-21T13:34:40.802" v="4750" actId="26606"/>
          <ac:spMkLst>
            <pc:docMk/>
            <pc:sldMk cId="3795049694" sldId="567"/>
            <ac:spMk id="32" creationId="{FB5993E2-C02B-4335-ABA5-D8EC465551E3}"/>
          </ac:spMkLst>
        </pc:spChg>
        <pc:spChg chg="add del">
          <ac:chgData name="Tiersch, Sari" userId="fcc3f360-e4e3-4974-92e5-404d5f702eb2" providerId="ADAL" clId="{7B555AC3-0332-4913-B062-D63EF83FD641}" dt="2020-10-21T13:34:40.802" v="4750" actId="26606"/>
          <ac:spMkLst>
            <pc:docMk/>
            <pc:sldMk cId="3795049694" sldId="567"/>
            <ac:spMk id="33" creationId="{C0B801A2-5622-4BE8-9AD2-C337A2CD0022}"/>
          </ac:spMkLst>
        </pc:spChg>
        <pc:spChg chg="add del">
          <ac:chgData name="Tiersch, Sari" userId="fcc3f360-e4e3-4974-92e5-404d5f702eb2" providerId="ADAL" clId="{7B555AC3-0332-4913-B062-D63EF83FD641}" dt="2020-10-21T13:34:40.802" v="4750" actId="26606"/>
          <ac:spMkLst>
            <pc:docMk/>
            <pc:sldMk cId="3795049694" sldId="567"/>
            <ac:spMk id="34" creationId="{B7AF614F-5BC3-4086-99F5-B87C5847A071}"/>
          </ac:spMkLst>
        </pc:spChg>
        <pc:spChg chg="add mod">
          <ac:chgData name="Tiersch, Sari" userId="fcc3f360-e4e3-4974-92e5-404d5f702eb2" providerId="ADAL" clId="{7B555AC3-0332-4913-B062-D63EF83FD641}" dt="2020-10-23T15:42:35.991" v="15091" actId="13926"/>
          <ac:spMkLst>
            <pc:docMk/>
            <pc:sldMk cId="3795049694" sldId="567"/>
            <ac:spMk id="38" creationId="{154480E5-678B-478F-9170-46502C5FB3E3}"/>
          </ac:spMkLst>
        </pc:spChg>
        <pc:spChg chg="add mod">
          <ac:chgData name="Tiersch, Sari" userId="fcc3f360-e4e3-4974-92e5-404d5f702eb2" providerId="ADAL" clId="{7B555AC3-0332-4913-B062-D63EF83FD641}" dt="2020-10-23T15:42:35.991" v="15091" actId="13926"/>
          <ac:spMkLst>
            <pc:docMk/>
            <pc:sldMk cId="3795049694" sldId="567"/>
            <ac:spMk id="40" creationId="{B598D875-841B-47A7-B4C8-237DBCE2FBC7}"/>
          </ac:spMkLst>
        </pc:spChg>
        <pc:graphicFrameChg chg="add mod modGraphic">
          <ac:chgData name="Tiersch, Sari" userId="fcc3f360-e4e3-4974-92e5-404d5f702eb2" providerId="ADAL" clId="{7B555AC3-0332-4913-B062-D63EF83FD641}" dt="2020-10-23T15:42:35.991" v="15091" actId="13926"/>
          <ac:graphicFrameMkLst>
            <pc:docMk/>
            <pc:sldMk cId="3795049694" sldId="567"/>
            <ac:graphicFrameMk id="5" creationId="{07F77A62-9BE8-42D4-A60A-941F4ED13ED3}"/>
          </ac:graphicFrameMkLst>
        </pc:graphicFrameChg>
        <pc:graphicFrameChg chg="add del mod ord modGraphic">
          <ac:chgData name="Tiersch, Sari" userId="fcc3f360-e4e3-4974-92e5-404d5f702eb2" providerId="ADAL" clId="{7B555AC3-0332-4913-B062-D63EF83FD641}" dt="2020-10-23T13:16:57.325" v="14465" actId="11529"/>
          <ac:graphicFrameMkLst>
            <pc:docMk/>
            <pc:sldMk cId="3795049694" sldId="567"/>
            <ac:graphicFrameMk id="6" creationId="{A6871F19-5874-4A2F-9B64-802CB3C362D0}"/>
          </ac:graphicFrameMkLst>
        </pc:graphicFrameChg>
        <pc:picChg chg="add mod">
          <ac:chgData name="Tiersch, Sari" userId="fcc3f360-e4e3-4974-92e5-404d5f702eb2" providerId="ADAL" clId="{7B555AC3-0332-4913-B062-D63EF83FD641}" dt="2020-10-23T15:42:35.991" v="15091" actId="13926"/>
          <ac:picMkLst>
            <pc:docMk/>
            <pc:sldMk cId="3795049694" sldId="567"/>
            <ac:picMk id="3" creationId="{6944434F-BCCC-480D-87B2-2DA87A9008F9}"/>
          </ac:picMkLst>
        </pc:picChg>
        <pc:picChg chg="add del mod ord">
          <ac:chgData name="Tiersch, Sari" userId="fcc3f360-e4e3-4974-92e5-404d5f702eb2" providerId="ADAL" clId="{7B555AC3-0332-4913-B062-D63EF83FD641}" dt="2020-10-21T14:13:25.415" v="5164" actId="478"/>
          <ac:picMkLst>
            <pc:docMk/>
            <pc:sldMk cId="3795049694" sldId="567"/>
            <ac:picMk id="5" creationId="{D211F544-5D54-42E4-AF2E-B5A3AB01A4B1}"/>
          </ac:picMkLst>
        </pc:picChg>
        <pc:picChg chg="add mod ord">
          <ac:chgData name="Tiersch, Sari" userId="fcc3f360-e4e3-4974-92e5-404d5f702eb2" providerId="ADAL" clId="{7B555AC3-0332-4913-B062-D63EF83FD641}" dt="2020-10-23T15:42:35.991" v="15091" actId="13926"/>
          <ac:picMkLst>
            <pc:docMk/>
            <pc:sldMk cId="3795049694" sldId="567"/>
            <ac:picMk id="7" creationId="{6A1CFDCA-3811-4CF7-98E5-5EA22E2864AB}"/>
          </ac:picMkLst>
        </pc:picChg>
        <pc:picChg chg="add del">
          <ac:chgData name="Tiersch, Sari" userId="fcc3f360-e4e3-4974-92e5-404d5f702eb2" providerId="ADAL" clId="{7B555AC3-0332-4913-B062-D63EF83FD641}" dt="2020-10-21T13:29:30.674" v="4586" actId="26606"/>
          <ac:picMkLst>
            <pc:docMk/>
            <pc:sldMk cId="3795049694" sldId="567"/>
            <ac:picMk id="8" creationId="{07F94AC2-599F-404A-9069-39D2BC7BB68E}"/>
          </ac:picMkLst>
        </pc:picChg>
        <pc:picChg chg="add del">
          <ac:chgData name="Tiersch, Sari" userId="fcc3f360-e4e3-4974-92e5-404d5f702eb2" providerId="ADAL" clId="{7B555AC3-0332-4913-B062-D63EF83FD641}" dt="2020-10-21T13:30:30.929" v="4593" actId="478"/>
          <ac:picMkLst>
            <pc:docMk/>
            <pc:sldMk cId="3795049694" sldId="567"/>
            <ac:picMk id="18" creationId="{9B728F4F-38DA-4FD5-AC08-A80086E61F06}"/>
          </ac:picMkLst>
        </pc:picChg>
        <pc:cxnChg chg="add del">
          <ac:chgData name="Tiersch, Sari" userId="fcc3f360-e4e3-4974-92e5-404d5f702eb2" providerId="ADAL" clId="{7B555AC3-0332-4913-B062-D63EF83FD641}" dt="2020-10-23T13:17:38.558" v="14469" actId="26606"/>
          <ac:cxnSpMkLst>
            <pc:docMk/>
            <pc:sldMk cId="3795049694" sldId="567"/>
            <ac:cxnSpMk id="22" creationId="{06DA680F-F6AC-453E-A8BF-C5BDED2851DE}"/>
          </ac:cxnSpMkLst>
        </pc:cxnChg>
        <pc:cxnChg chg="add del">
          <ac:chgData name="Tiersch, Sari" userId="fcc3f360-e4e3-4974-92e5-404d5f702eb2" providerId="ADAL" clId="{7B555AC3-0332-4913-B062-D63EF83FD641}" dt="2020-10-21T13:34:36.887" v="4748" actId="26606"/>
          <ac:cxnSpMkLst>
            <pc:docMk/>
            <pc:sldMk cId="3795049694" sldId="567"/>
            <ac:cxnSpMk id="26" creationId="{06DA680F-F6AC-453E-A8BF-C5BDED2851DE}"/>
          </ac:cxnSpMkLst>
        </pc:cxnChg>
        <pc:cxnChg chg="add del">
          <ac:chgData name="Tiersch, Sari" userId="fcc3f360-e4e3-4974-92e5-404d5f702eb2" providerId="ADAL" clId="{7B555AC3-0332-4913-B062-D63EF83FD641}" dt="2020-10-23T13:18:17.673" v="14475" actId="26606"/>
          <ac:cxnSpMkLst>
            <pc:docMk/>
            <pc:sldMk cId="3795049694" sldId="567"/>
            <ac:cxnSpMk id="27" creationId="{E9F7CBA9-9D9B-479F-AAB5-BF785971CD85}"/>
          </ac:cxnSpMkLst>
        </pc:cxnChg>
        <pc:cxnChg chg="add mod">
          <ac:chgData name="Tiersch, Sari" userId="fcc3f360-e4e3-4974-92e5-404d5f702eb2" providerId="ADAL" clId="{7B555AC3-0332-4913-B062-D63EF83FD641}" dt="2020-10-23T15:42:35.991" v="15091" actId="13926"/>
          <ac:cxnSpMkLst>
            <pc:docMk/>
            <pc:sldMk cId="3795049694" sldId="567"/>
            <ac:cxnSpMk id="36" creationId="{E9F7CBA9-9D9B-479F-AAB5-BF785971CD85}"/>
          </ac:cxnSpMkLst>
        </pc:cxnChg>
      </pc:sldChg>
      <pc:sldChg chg="addSp delSp modSp new mod setBg delDesignElem">
        <pc:chgData name="Tiersch, Sari" userId="fcc3f360-e4e3-4974-92e5-404d5f702eb2" providerId="ADAL" clId="{7B555AC3-0332-4913-B062-D63EF83FD641}" dt="2020-10-21T21:25:57.378" v="9222"/>
        <pc:sldMkLst>
          <pc:docMk/>
          <pc:sldMk cId="1835708216" sldId="568"/>
        </pc:sldMkLst>
        <pc:spChg chg="mod">
          <ac:chgData name="Tiersch, Sari" userId="fcc3f360-e4e3-4974-92e5-404d5f702eb2" providerId="ADAL" clId="{7B555AC3-0332-4913-B062-D63EF83FD641}" dt="2020-10-21T13:35:05.297" v="4755" actId="26606"/>
          <ac:spMkLst>
            <pc:docMk/>
            <pc:sldMk cId="1835708216" sldId="568"/>
            <ac:spMk id="2" creationId="{E3255A73-7DC4-4E02-BB4A-0E47F95F9E5B}"/>
          </ac:spMkLst>
        </pc:spChg>
        <pc:spChg chg="del mod">
          <ac:chgData name="Tiersch, Sari" userId="fcc3f360-e4e3-4974-92e5-404d5f702eb2" providerId="ADAL" clId="{7B555AC3-0332-4913-B062-D63EF83FD641}" dt="2020-10-21T13:33:26.980" v="4736" actId="26606"/>
          <ac:spMkLst>
            <pc:docMk/>
            <pc:sldMk cId="1835708216" sldId="568"/>
            <ac:spMk id="3" creationId="{0F7BA3C7-E09B-4D7D-8FE7-875A4C123829}"/>
          </ac:spMkLst>
        </pc:spChg>
        <pc:spChg chg="del mod">
          <ac:chgData name="Tiersch, Sari" userId="fcc3f360-e4e3-4974-92e5-404d5f702eb2" providerId="ADAL" clId="{7B555AC3-0332-4913-B062-D63EF83FD641}" dt="2020-10-21T13:33:45.602" v="4739" actId="478"/>
          <ac:spMkLst>
            <pc:docMk/>
            <pc:sldMk cId="1835708216" sldId="568"/>
            <ac:spMk id="4" creationId="{4A2B0E39-A311-4E09-B76F-22751CBC0A04}"/>
          </ac:spMkLst>
        </pc:spChg>
        <pc:spChg chg="add mod">
          <ac:chgData name="Tiersch, Sari" userId="fcc3f360-e4e3-4974-92e5-404d5f702eb2" providerId="ADAL" clId="{7B555AC3-0332-4913-B062-D63EF83FD641}" dt="2020-10-21T21:25:57.378" v="9222"/>
          <ac:spMkLst>
            <pc:docMk/>
            <pc:sldMk cId="1835708216" sldId="568"/>
            <ac:spMk id="10" creationId="{A9BB5B55-9F23-46B6-9224-BB8A33EE06A5}"/>
          </ac:spMkLst>
        </pc:spChg>
        <pc:spChg chg="add del">
          <ac:chgData name="Tiersch, Sari" userId="fcc3f360-e4e3-4974-92e5-404d5f702eb2" providerId="ADAL" clId="{7B555AC3-0332-4913-B062-D63EF83FD641}" dt="2020-10-21T13:35:05.297" v="4755" actId="26606"/>
          <ac:spMkLst>
            <pc:docMk/>
            <pc:sldMk cId="1835708216" sldId="568"/>
            <ac:spMk id="10" creationId="{FB5993E2-C02B-4335-ABA5-D8EC465551E3}"/>
          </ac:spMkLst>
        </pc:spChg>
        <pc:spChg chg="add del mod">
          <ac:chgData name="Tiersch, Sari" userId="fcc3f360-e4e3-4974-92e5-404d5f702eb2" providerId="ADAL" clId="{7B555AC3-0332-4913-B062-D63EF83FD641}" dt="2020-10-21T14:13:35.505" v="5167" actId="478"/>
          <ac:spMkLst>
            <pc:docMk/>
            <pc:sldMk cId="1835708216" sldId="568"/>
            <ac:spMk id="11" creationId="{470D22AE-0968-4C6A-ADB5-28CF72003A17}"/>
          </ac:spMkLst>
        </pc:spChg>
        <pc:spChg chg="add del">
          <ac:chgData name="Tiersch, Sari" userId="fcc3f360-e4e3-4974-92e5-404d5f702eb2" providerId="ADAL" clId="{7B555AC3-0332-4913-B062-D63EF83FD641}" dt="2020-10-21T13:35:05.297" v="4755" actId="26606"/>
          <ac:spMkLst>
            <pc:docMk/>
            <pc:sldMk cId="1835708216" sldId="568"/>
            <ac:spMk id="12" creationId="{C0B801A2-5622-4BE8-9AD2-C337A2CD0022}"/>
          </ac:spMkLst>
        </pc:spChg>
        <pc:spChg chg="add del">
          <ac:chgData name="Tiersch, Sari" userId="fcc3f360-e4e3-4974-92e5-404d5f702eb2" providerId="ADAL" clId="{7B555AC3-0332-4913-B062-D63EF83FD641}" dt="2020-10-21T13:35:05.297" v="4755" actId="26606"/>
          <ac:spMkLst>
            <pc:docMk/>
            <pc:sldMk cId="1835708216" sldId="568"/>
            <ac:spMk id="14" creationId="{B7AF614F-5BC3-4086-99F5-B87C5847A071}"/>
          </ac:spMkLst>
        </pc:spChg>
        <pc:spChg chg="add del">
          <ac:chgData name="Tiersch, Sari" userId="fcc3f360-e4e3-4974-92e5-404d5f702eb2" providerId="ADAL" clId="{7B555AC3-0332-4913-B062-D63EF83FD641}" dt="2020-10-21T21:25:57.378" v="9222"/>
          <ac:spMkLst>
            <pc:docMk/>
            <pc:sldMk cId="1835708216" sldId="568"/>
            <ac:spMk id="19" creationId="{A6B16355-27FB-445B-B646-02AB73637459}"/>
          </ac:spMkLst>
        </pc:spChg>
        <pc:spChg chg="add del">
          <ac:chgData name="Tiersch, Sari" userId="fcc3f360-e4e3-4974-92e5-404d5f702eb2" providerId="ADAL" clId="{7B555AC3-0332-4913-B062-D63EF83FD641}" dt="2020-10-21T21:25:57.378" v="9222"/>
          <ac:spMkLst>
            <pc:docMk/>
            <pc:sldMk cId="1835708216" sldId="568"/>
            <ac:spMk id="23" creationId="{6B3BF2E5-C3AB-441F-A430-491119C56D26}"/>
          </ac:spMkLst>
        </pc:spChg>
        <pc:spChg chg="add del">
          <ac:chgData name="Tiersch, Sari" userId="fcc3f360-e4e3-4974-92e5-404d5f702eb2" providerId="ADAL" clId="{7B555AC3-0332-4913-B062-D63EF83FD641}" dt="2020-10-21T21:25:57.378" v="9222"/>
          <ac:spMkLst>
            <pc:docMk/>
            <pc:sldMk cId="1835708216" sldId="568"/>
            <ac:spMk id="25" creationId="{DD07C90B-B81A-473B-8919-CA924E61FFCF}"/>
          </ac:spMkLst>
        </pc:spChg>
        <pc:graphicFrameChg chg="add mod ord modGraphic">
          <ac:chgData name="Tiersch, Sari" userId="fcc3f360-e4e3-4974-92e5-404d5f702eb2" providerId="ADAL" clId="{7B555AC3-0332-4913-B062-D63EF83FD641}" dt="2020-10-21T13:35:05.297" v="4755" actId="26606"/>
          <ac:graphicFrameMkLst>
            <pc:docMk/>
            <pc:sldMk cId="1835708216" sldId="568"/>
            <ac:graphicFrameMk id="6" creationId="{1B510E59-D107-4282-A5BE-6F6F83F25820}"/>
          </ac:graphicFrameMkLst>
        </pc:graphicFrameChg>
        <pc:picChg chg="add">
          <ac:chgData name="Tiersch, Sari" userId="fcc3f360-e4e3-4974-92e5-404d5f702eb2" providerId="ADAL" clId="{7B555AC3-0332-4913-B062-D63EF83FD641}" dt="2020-10-21T14:13:45.966" v="5172" actId="22"/>
          <ac:picMkLst>
            <pc:docMk/>
            <pc:sldMk cId="1835708216" sldId="568"/>
            <ac:picMk id="3" creationId="{B143A80A-4680-442D-93FC-62BCFF60C2A7}"/>
          </ac:picMkLst>
        </pc:picChg>
        <pc:picChg chg="add del ord">
          <ac:chgData name="Tiersch, Sari" userId="fcc3f360-e4e3-4974-92e5-404d5f702eb2" providerId="ADAL" clId="{7B555AC3-0332-4913-B062-D63EF83FD641}" dt="2020-10-21T14:13:33.447" v="5166" actId="478"/>
          <ac:picMkLst>
            <pc:docMk/>
            <pc:sldMk cId="1835708216" sldId="568"/>
            <ac:picMk id="5" creationId="{46830FCB-0C10-46DD-943A-3F6F27858128}"/>
          </ac:picMkLst>
        </pc:picChg>
        <pc:cxnChg chg="add del">
          <ac:chgData name="Tiersch, Sari" userId="fcc3f360-e4e3-4974-92e5-404d5f702eb2" providerId="ADAL" clId="{7B555AC3-0332-4913-B062-D63EF83FD641}" dt="2020-10-21T21:25:57.378" v="9222"/>
          <ac:cxnSpMkLst>
            <pc:docMk/>
            <pc:sldMk cId="1835708216" sldId="568"/>
            <ac:cxnSpMk id="21" creationId="{06DA680F-F6AC-453E-A8BF-C5BDED2851DE}"/>
          </ac:cxnSpMkLst>
        </pc:cxnChg>
      </pc:sldChg>
      <pc:sldChg chg="addSp delSp modSp new add del mod ord setBg modClrScheme delDesignElem chgLayout">
        <pc:chgData name="Tiersch, Sari" userId="fcc3f360-e4e3-4974-92e5-404d5f702eb2" providerId="ADAL" clId="{7B555AC3-0332-4913-B062-D63EF83FD641}" dt="2020-10-23T13:14:48.731" v="14423"/>
        <pc:sldMkLst>
          <pc:docMk/>
          <pc:sldMk cId="2302427049" sldId="569"/>
        </pc:sldMkLst>
        <pc:spChg chg="del mod ord">
          <ac:chgData name="Tiersch, Sari" userId="fcc3f360-e4e3-4974-92e5-404d5f702eb2" providerId="ADAL" clId="{7B555AC3-0332-4913-B062-D63EF83FD641}" dt="2020-10-21T13:35:35.892" v="4757" actId="700"/>
          <ac:spMkLst>
            <pc:docMk/>
            <pc:sldMk cId="2302427049" sldId="569"/>
            <ac:spMk id="2" creationId="{9A1C75A9-8CCB-4D33-857F-117896BAC648}"/>
          </ac:spMkLst>
        </pc:spChg>
        <pc:spChg chg="add del mod">
          <ac:chgData name="Tiersch, Sari" userId="fcc3f360-e4e3-4974-92e5-404d5f702eb2" providerId="ADAL" clId="{7B555AC3-0332-4913-B062-D63EF83FD641}" dt="2020-10-21T14:08:23.126" v="5035" actId="21"/>
          <ac:spMkLst>
            <pc:docMk/>
            <pc:sldMk cId="2302427049" sldId="569"/>
            <ac:spMk id="2" creationId="{FEF0AD59-F3DF-40FF-A01C-A8B6774E2EBA}"/>
          </ac:spMkLst>
        </pc:spChg>
        <pc:spChg chg="del mod ord">
          <ac:chgData name="Tiersch, Sari" userId="fcc3f360-e4e3-4974-92e5-404d5f702eb2" providerId="ADAL" clId="{7B555AC3-0332-4913-B062-D63EF83FD641}" dt="2020-10-21T13:35:35.892" v="4757" actId="700"/>
          <ac:spMkLst>
            <pc:docMk/>
            <pc:sldMk cId="2302427049" sldId="569"/>
            <ac:spMk id="3" creationId="{402118E5-347C-42AF-9A31-CA698A04E73A}"/>
          </ac:spMkLst>
        </pc:spChg>
        <pc:spChg chg="del mod ord">
          <ac:chgData name="Tiersch, Sari" userId="fcc3f360-e4e3-4974-92e5-404d5f702eb2" providerId="ADAL" clId="{7B555AC3-0332-4913-B062-D63EF83FD641}" dt="2020-10-21T14:13:40.371" v="5169" actId="478"/>
          <ac:spMkLst>
            <pc:docMk/>
            <pc:sldMk cId="2302427049" sldId="569"/>
            <ac:spMk id="4" creationId="{31897415-8C6F-4A15-85AC-C150F87C41AA}"/>
          </ac:spMkLst>
        </pc:spChg>
        <pc:spChg chg="add mod ord">
          <ac:chgData name="Tiersch, Sari" userId="fcc3f360-e4e3-4974-92e5-404d5f702eb2" providerId="ADAL" clId="{7B555AC3-0332-4913-B062-D63EF83FD641}" dt="2020-10-21T22:15:15.258" v="10075" actId="255"/>
          <ac:spMkLst>
            <pc:docMk/>
            <pc:sldMk cId="2302427049" sldId="569"/>
            <ac:spMk id="5" creationId="{78823A75-FD08-4BE5-B1CF-3B05AB101F8F}"/>
          </ac:spMkLst>
        </pc:spChg>
        <pc:spChg chg="add del mod ord">
          <ac:chgData name="Tiersch, Sari" userId="fcc3f360-e4e3-4974-92e5-404d5f702eb2" providerId="ADAL" clId="{7B555AC3-0332-4913-B062-D63EF83FD641}" dt="2020-10-21T14:06:01.765" v="4825" actId="478"/>
          <ac:spMkLst>
            <pc:docMk/>
            <pc:sldMk cId="2302427049" sldId="569"/>
            <ac:spMk id="6" creationId="{4A55BF17-B54E-4533-B278-C5856A1A5108}"/>
          </ac:spMkLst>
        </pc:spChg>
        <pc:spChg chg="add del mod ord">
          <ac:chgData name="Tiersch, Sari" userId="fcc3f360-e4e3-4974-92e5-404d5f702eb2" providerId="ADAL" clId="{7B555AC3-0332-4913-B062-D63EF83FD641}" dt="2020-10-21T14:04:20.474" v="4795"/>
          <ac:spMkLst>
            <pc:docMk/>
            <pc:sldMk cId="2302427049" sldId="569"/>
            <ac:spMk id="7" creationId="{27AF7F1C-DE87-482D-AF38-CAB739DD4F00}"/>
          </ac:spMkLst>
        </pc:spChg>
        <pc:spChg chg="add del mod">
          <ac:chgData name="Tiersch, Sari" userId="fcc3f360-e4e3-4974-92e5-404d5f702eb2" providerId="ADAL" clId="{7B555AC3-0332-4913-B062-D63EF83FD641}" dt="2020-10-21T14:08:23.126" v="5035" actId="21"/>
          <ac:spMkLst>
            <pc:docMk/>
            <pc:sldMk cId="2302427049" sldId="569"/>
            <ac:spMk id="7" creationId="{A2A49578-CB7E-4AC5-B05A-B50236408F0A}"/>
          </ac:spMkLst>
        </pc:spChg>
        <pc:spChg chg="add del mod ord">
          <ac:chgData name="Tiersch, Sari" userId="fcc3f360-e4e3-4974-92e5-404d5f702eb2" providerId="ADAL" clId="{7B555AC3-0332-4913-B062-D63EF83FD641}" dt="2020-10-21T14:06:03.542" v="4826" actId="478"/>
          <ac:spMkLst>
            <pc:docMk/>
            <pc:sldMk cId="2302427049" sldId="569"/>
            <ac:spMk id="8" creationId="{A88F48A7-ED6E-41EB-B341-56C41D370F05}"/>
          </ac:spMkLst>
        </pc:spChg>
        <pc:spChg chg="add del mod">
          <ac:chgData name="Tiersch, Sari" userId="fcc3f360-e4e3-4974-92e5-404d5f702eb2" providerId="ADAL" clId="{7B555AC3-0332-4913-B062-D63EF83FD641}" dt="2020-10-21T14:08:23.126" v="5035" actId="21"/>
          <ac:spMkLst>
            <pc:docMk/>
            <pc:sldMk cId="2302427049" sldId="569"/>
            <ac:spMk id="9" creationId="{073720D1-085F-4038-BD77-7B6C78247665}"/>
          </ac:spMkLst>
        </pc:spChg>
        <pc:spChg chg="add del mod ord">
          <ac:chgData name="Tiersch, Sari" userId="fcc3f360-e4e3-4974-92e5-404d5f702eb2" providerId="ADAL" clId="{7B555AC3-0332-4913-B062-D63EF83FD641}" dt="2020-10-21T14:04:23.002" v="4796"/>
          <ac:spMkLst>
            <pc:docMk/>
            <pc:sldMk cId="2302427049" sldId="569"/>
            <ac:spMk id="9" creationId="{8A0D726F-BF8C-4A11-8892-8C283E26205A}"/>
          </ac:spMkLst>
        </pc:spChg>
        <pc:spChg chg="add mod">
          <ac:chgData name="Tiersch, Sari" userId="fcc3f360-e4e3-4974-92e5-404d5f702eb2" providerId="ADAL" clId="{7B555AC3-0332-4913-B062-D63EF83FD641}" dt="2020-10-21T22:00:55.462" v="9807" actId="20577"/>
          <ac:spMkLst>
            <pc:docMk/>
            <pc:sldMk cId="2302427049" sldId="569"/>
            <ac:spMk id="10" creationId="{97167CA3-C23B-41B3-A920-BAF0B4EDC76A}"/>
          </ac:spMkLst>
        </pc:spChg>
        <pc:spChg chg="add mod">
          <ac:chgData name="Tiersch, Sari" userId="fcc3f360-e4e3-4974-92e5-404d5f702eb2" providerId="ADAL" clId="{7B555AC3-0332-4913-B062-D63EF83FD641}" dt="2020-10-21T14:10:58.398" v="5159" actId="404"/>
          <ac:spMkLst>
            <pc:docMk/>
            <pc:sldMk cId="2302427049" sldId="569"/>
            <ac:spMk id="12" creationId="{4A355CE0-940D-4A9B-9191-8EDF86D95A1A}"/>
          </ac:spMkLst>
        </pc:spChg>
        <pc:spChg chg="add mod">
          <ac:chgData name="Tiersch, Sari" userId="fcc3f360-e4e3-4974-92e5-404d5f702eb2" providerId="ADAL" clId="{7B555AC3-0332-4913-B062-D63EF83FD641}" dt="2020-10-21T22:00:57.168" v="9808"/>
          <ac:spMkLst>
            <pc:docMk/>
            <pc:sldMk cId="2302427049" sldId="569"/>
            <ac:spMk id="14" creationId="{EDD93F69-7B67-4ECC-94FB-6F394142EDFE}"/>
          </ac:spMkLst>
        </pc:spChg>
        <pc:spChg chg="add mod">
          <ac:chgData name="Tiersch, Sari" userId="fcc3f360-e4e3-4974-92e5-404d5f702eb2" providerId="ADAL" clId="{7B555AC3-0332-4913-B062-D63EF83FD641}" dt="2020-10-21T22:00:41.155" v="9761" actId="20577"/>
          <ac:spMkLst>
            <pc:docMk/>
            <pc:sldMk cId="2302427049" sldId="569"/>
            <ac:spMk id="15" creationId="{FC5997F3-5299-4149-9276-CACC667BB310}"/>
          </ac:spMkLst>
        </pc:spChg>
        <pc:spChg chg="add mod">
          <ac:chgData name="Tiersch, Sari" userId="fcc3f360-e4e3-4974-92e5-404d5f702eb2" providerId="ADAL" clId="{7B555AC3-0332-4913-B062-D63EF83FD641}" dt="2020-10-21T14:10:22.607" v="5123" actId="113"/>
          <ac:spMkLst>
            <pc:docMk/>
            <pc:sldMk cId="2302427049" sldId="569"/>
            <ac:spMk id="16" creationId="{367438AB-83EC-4A05-A647-7BA39B15310D}"/>
          </ac:spMkLst>
        </pc:spChg>
        <pc:spChg chg="add mod">
          <ac:chgData name="Tiersch, Sari" userId="fcc3f360-e4e3-4974-92e5-404d5f702eb2" providerId="ADAL" clId="{7B555AC3-0332-4913-B062-D63EF83FD641}" dt="2020-10-21T22:01:00.778" v="9820" actId="20577"/>
          <ac:spMkLst>
            <pc:docMk/>
            <pc:sldMk cId="2302427049" sldId="569"/>
            <ac:spMk id="17" creationId="{F20E224F-8665-4AE0-92A4-3F6E4AB9153A}"/>
          </ac:spMkLst>
        </pc:spChg>
        <pc:spChg chg="add del">
          <ac:chgData name="Tiersch, Sari" userId="fcc3f360-e4e3-4974-92e5-404d5f702eb2" providerId="ADAL" clId="{7B555AC3-0332-4913-B062-D63EF83FD641}" dt="2020-10-21T14:08:55.336" v="5036" actId="26606"/>
          <ac:spMkLst>
            <pc:docMk/>
            <pc:sldMk cId="2302427049" sldId="569"/>
            <ac:spMk id="18" creationId="{3F87243A-F810-42AD-AA74-3FA38B1D8A8F}"/>
          </ac:spMkLst>
        </pc:spChg>
        <pc:spChg chg="add del">
          <ac:chgData name="Tiersch, Sari" userId="fcc3f360-e4e3-4974-92e5-404d5f702eb2" providerId="ADAL" clId="{7B555AC3-0332-4913-B062-D63EF83FD641}" dt="2020-10-21T14:08:55.336" v="5036" actId="26606"/>
          <ac:spMkLst>
            <pc:docMk/>
            <pc:sldMk cId="2302427049" sldId="569"/>
            <ac:spMk id="20" creationId="{E4710C0A-057C-4274-BA2D-001F1025E83E}"/>
          </ac:spMkLst>
        </pc:spChg>
        <pc:spChg chg="add del">
          <ac:chgData name="Tiersch, Sari" userId="fcc3f360-e4e3-4974-92e5-404d5f702eb2" providerId="ADAL" clId="{7B555AC3-0332-4913-B062-D63EF83FD641}" dt="2020-10-21T14:08:55.336" v="5036" actId="26606"/>
          <ac:spMkLst>
            <pc:docMk/>
            <pc:sldMk cId="2302427049" sldId="569"/>
            <ac:spMk id="24" creationId="{401AB748-B9E7-4AEC-AAB9-0EABDE63F84B}"/>
          </ac:spMkLst>
        </pc:spChg>
        <pc:spChg chg="add del">
          <ac:chgData name="Tiersch, Sari" userId="fcc3f360-e4e3-4974-92e5-404d5f702eb2" providerId="ADAL" clId="{7B555AC3-0332-4913-B062-D63EF83FD641}" dt="2020-10-21T14:08:55.336" v="5036" actId="26606"/>
          <ac:spMkLst>
            <pc:docMk/>
            <pc:sldMk cId="2302427049" sldId="569"/>
            <ac:spMk id="26" creationId="{E0954B38-9C23-4C8B-AC5D-0E80CEA3BD48}"/>
          </ac:spMkLst>
        </pc:spChg>
        <pc:spChg chg="add del">
          <ac:chgData name="Tiersch, Sari" userId="fcc3f360-e4e3-4974-92e5-404d5f702eb2" providerId="ADAL" clId="{7B555AC3-0332-4913-B062-D63EF83FD641}" dt="2020-10-21T14:08:55.336" v="5036" actId="26606"/>
          <ac:spMkLst>
            <pc:docMk/>
            <pc:sldMk cId="2302427049" sldId="569"/>
            <ac:spMk id="28" creationId="{791376A8-6B7C-49D5-B3B0-B1D81BC15C2C}"/>
          </ac:spMkLst>
        </pc:spChg>
        <pc:spChg chg="add del">
          <ac:chgData name="Tiersch, Sari" userId="fcc3f360-e4e3-4974-92e5-404d5f702eb2" providerId="ADAL" clId="{7B555AC3-0332-4913-B062-D63EF83FD641}" dt="2020-10-21T14:08:55.336" v="5036" actId="26606"/>
          <ac:spMkLst>
            <pc:docMk/>
            <pc:sldMk cId="2302427049" sldId="569"/>
            <ac:spMk id="32" creationId="{3B0D8F16-5F3B-465F-9D06-983E2E8267E5}"/>
          </ac:spMkLst>
        </pc:spChg>
        <pc:spChg chg="add del">
          <ac:chgData name="Tiersch, Sari" userId="fcc3f360-e4e3-4974-92e5-404d5f702eb2" providerId="ADAL" clId="{7B555AC3-0332-4913-B062-D63EF83FD641}" dt="2020-10-21T14:08:55.336" v="5036" actId="26606"/>
          <ac:spMkLst>
            <pc:docMk/>
            <pc:sldMk cId="2302427049" sldId="569"/>
            <ac:spMk id="34" creationId="{5DED356E-7923-4393-BAEA-0116D9D7635D}"/>
          </ac:spMkLst>
        </pc:spChg>
        <pc:spChg chg="add del">
          <ac:chgData name="Tiersch, Sari" userId="fcc3f360-e4e3-4974-92e5-404d5f702eb2" providerId="ADAL" clId="{7B555AC3-0332-4913-B062-D63EF83FD641}" dt="2020-10-21T21:25:57.378" v="9222"/>
          <ac:spMkLst>
            <pc:docMk/>
            <pc:sldMk cId="2302427049" sldId="569"/>
            <ac:spMk id="39" creationId="{3F87243A-F810-42AD-AA74-3FA38B1D8A8F}"/>
          </ac:spMkLst>
        </pc:spChg>
        <pc:spChg chg="add del">
          <ac:chgData name="Tiersch, Sari" userId="fcc3f360-e4e3-4974-92e5-404d5f702eb2" providerId="ADAL" clId="{7B555AC3-0332-4913-B062-D63EF83FD641}" dt="2020-10-21T21:25:57.378" v="9222"/>
          <ac:spMkLst>
            <pc:docMk/>
            <pc:sldMk cId="2302427049" sldId="569"/>
            <ac:spMk id="41" creationId="{E4710C0A-057C-4274-BA2D-001F1025E83E}"/>
          </ac:spMkLst>
        </pc:spChg>
        <pc:spChg chg="add mod">
          <ac:chgData name="Tiersch, Sari" userId="fcc3f360-e4e3-4974-92e5-404d5f702eb2" providerId="ADAL" clId="{7B555AC3-0332-4913-B062-D63EF83FD641}" dt="2020-10-21T21:25:57.378" v="9222"/>
          <ac:spMkLst>
            <pc:docMk/>
            <pc:sldMk cId="2302427049" sldId="569"/>
            <ac:spMk id="44" creationId="{32DF78EE-58A0-4A58-91AD-B9075315B3E7}"/>
          </ac:spMkLst>
        </pc:spChg>
        <pc:spChg chg="add del">
          <ac:chgData name="Tiersch, Sari" userId="fcc3f360-e4e3-4974-92e5-404d5f702eb2" providerId="ADAL" clId="{7B555AC3-0332-4913-B062-D63EF83FD641}" dt="2020-10-21T21:25:57.378" v="9222"/>
          <ac:spMkLst>
            <pc:docMk/>
            <pc:sldMk cId="2302427049" sldId="569"/>
            <ac:spMk id="45" creationId="{7527CA15-1C7B-4C0C-86EE-385C1D6C98C0}"/>
          </ac:spMkLst>
        </pc:spChg>
        <pc:spChg chg="add del">
          <ac:chgData name="Tiersch, Sari" userId="fcc3f360-e4e3-4974-92e5-404d5f702eb2" providerId="ADAL" clId="{7B555AC3-0332-4913-B062-D63EF83FD641}" dt="2020-10-21T21:25:57.378" v="9222"/>
          <ac:spMkLst>
            <pc:docMk/>
            <pc:sldMk cId="2302427049" sldId="569"/>
            <ac:spMk id="47" creationId="{ED643915-9209-40AB-8194-9D9125C0A3F3}"/>
          </ac:spMkLst>
        </pc:spChg>
        <pc:spChg chg="add del">
          <ac:chgData name="Tiersch, Sari" userId="fcc3f360-e4e3-4974-92e5-404d5f702eb2" providerId="ADAL" clId="{7B555AC3-0332-4913-B062-D63EF83FD641}" dt="2020-10-21T21:25:57.378" v="9222"/>
          <ac:spMkLst>
            <pc:docMk/>
            <pc:sldMk cId="2302427049" sldId="569"/>
            <ac:spMk id="49" creationId="{8A54198A-4950-48AB-BDD3-16D7F9084A50}"/>
          </ac:spMkLst>
        </pc:spChg>
        <pc:spChg chg="add del">
          <ac:chgData name="Tiersch, Sari" userId="fcc3f360-e4e3-4974-92e5-404d5f702eb2" providerId="ADAL" clId="{7B555AC3-0332-4913-B062-D63EF83FD641}" dt="2020-10-21T21:25:57.378" v="9222"/>
          <ac:spMkLst>
            <pc:docMk/>
            <pc:sldMk cId="2302427049" sldId="569"/>
            <ac:spMk id="51" creationId="{30F05B05-D1D0-4D96-A6C6-E0095E789EF8}"/>
          </ac:spMkLst>
        </pc:spChg>
        <pc:spChg chg="add del">
          <ac:chgData name="Tiersch, Sari" userId="fcc3f360-e4e3-4974-92e5-404d5f702eb2" providerId="ADAL" clId="{7B555AC3-0332-4913-B062-D63EF83FD641}" dt="2020-10-21T21:25:57.378" v="9222"/>
          <ac:spMkLst>
            <pc:docMk/>
            <pc:sldMk cId="2302427049" sldId="569"/>
            <ac:spMk id="53" creationId="{6561554E-8EEC-420C-93A0-4E77A8A0EB7B}"/>
          </ac:spMkLst>
        </pc:spChg>
        <pc:picChg chg="add mod ord">
          <ac:chgData name="Tiersch, Sari" userId="fcc3f360-e4e3-4974-92e5-404d5f702eb2" providerId="ADAL" clId="{7B555AC3-0332-4913-B062-D63EF83FD641}" dt="2020-10-21T22:00:36.325" v="9747" actId="14826"/>
          <ac:picMkLst>
            <pc:docMk/>
            <pc:sldMk cId="2302427049" sldId="569"/>
            <ac:picMk id="3" creationId="{288D8BC7-5567-4AAD-8724-E35D3A822562}"/>
          </ac:picMkLst>
        </pc:picChg>
        <pc:picChg chg="add mod ord">
          <ac:chgData name="Tiersch, Sari" userId="fcc3f360-e4e3-4974-92e5-404d5f702eb2" providerId="ADAL" clId="{7B555AC3-0332-4913-B062-D63EF83FD641}" dt="2020-10-21T22:00:29.466" v="9746" actId="14826"/>
          <ac:picMkLst>
            <pc:docMk/>
            <pc:sldMk cId="2302427049" sldId="569"/>
            <ac:picMk id="11" creationId="{5B8A2B1C-CAC5-4EB6-BBF7-C97A5D135A3E}"/>
          </ac:picMkLst>
        </pc:picChg>
        <pc:picChg chg="add mod">
          <ac:chgData name="Tiersch, Sari" userId="fcc3f360-e4e3-4974-92e5-404d5f702eb2" providerId="ADAL" clId="{7B555AC3-0332-4913-B062-D63EF83FD641}" dt="2020-10-21T14:10:30.516" v="5147" actId="1035"/>
          <ac:picMkLst>
            <pc:docMk/>
            <pc:sldMk cId="2302427049" sldId="569"/>
            <ac:picMk id="13" creationId="{F2CD355E-6279-485C-959D-36A2F5316B44}"/>
          </ac:picMkLst>
        </pc:picChg>
        <pc:picChg chg="add">
          <ac:chgData name="Tiersch, Sari" userId="fcc3f360-e4e3-4974-92e5-404d5f702eb2" providerId="ADAL" clId="{7B555AC3-0332-4913-B062-D63EF83FD641}" dt="2020-10-21T14:13:46.609" v="5173" actId="22"/>
          <ac:picMkLst>
            <pc:docMk/>
            <pc:sldMk cId="2302427049" sldId="569"/>
            <ac:picMk id="23" creationId="{B0FE2483-682A-4308-826C-D606E7D4C39A}"/>
          </ac:picMkLst>
        </pc:picChg>
        <pc:cxnChg chg="add del">
          <ac:chgData name="Tiersch, Sari" userId="fcc3f360-e4e3-4974-92e5-404d5f702eb2" providerId="ADAL" clId="{7B555AC3-0332-4913-B062-D63EF83FD641}" dt="2020-10-21T14:08:55.336" v="5036" actId="26606"/>
          <ac:cxnSpMkLst>
            <pc:docMk/>
            <pc:sldMk cId="2302427049" sldId="569"/>
            <ac:cxnSpMk id="22" creationId="{BEFAE2A0-B30D-40C7-BB2F-AE3D6D5D001F}"/>
          </ac:cxnSpMkLst>
        </pc:cxnChg>
        <pc:cxnChg chg="add del">
          <ac:chgData name="Tiersch, Sari" userId="fcc3f360-e4e3-4974-92e5-404d5f702eb2" providerId="ADAL" clId="{7B555AC3-0332-4913-B062-D63EF83FD641}" dt="2020-10-21T14:08:55.336" v="5036" actId="26606"/>
          <ac:cxnSpMkLst>
            <pc:docMk/>
            <pc:sldMk cId="2302427049" sldId="569"/>
            <ac:cxnSpMk id="30" creationId="{73A16B78-E8EF-4C99-BDA5-80142980AE93}"/>
          </ac:cxnSpMkLst>
        </pc:cxnChg>
        <pc:cxnChg chg="add del">
          <ac:chgData name="Tiersch, Sari" userId="fcc3f360-e4e3-4974-92e5-404d5f702eb2" providerId="ADAL" clId="{7B555AC3-0332-4913-B062-D63EF83FD641}" dt="2020-10-21T21:25:57.378" v="9222"/>
          <ac:cxnSpMkLst>
            <pc:docMk/>
            <pc:sldMk cId="2302427049" sldId="569"/>
            <ac:cxnSpMk id="43" creationId="{BEFAE2A0-B30D-40C7-BB2F-AE3D6D5D001F}"/>
          </ac:cxnSpMkLst>
        </pc:cxnChg>
      </pc:sldChg>
      <pc:sldChg chg="addSp delSp add del setBg delDesignElem">
        <pc:chgData name="Tiersch, Sari" userId="fcc3f360-e4e3-4974-92e5-404d5f702eb2" providerId="ADAL" clId="{7B555AC3-0332-4913-B062-D63EF83FD641}" dt="2020-10-23T13:13:30.227" v="14409"/>
        <pc:sldMkLst>
          <pc:docMk/>
          <pc:sldMk cId="2365439307" sldId="569"/>
        </pc:sldMkLst>
        <pc:spChg chg="add del">
          <ac:chgData name="Tiersch, Sari" userId="fcc3f360-e4e3-4974-92e5-404d5f702eb2" providerId="ADAL" clId="{7B555AC3-0332-4913-B062-D63EF83FD641}" dt="2020-10-23T13:13:30.227" v="14409"/>
          <ac:spMkLst>
            <pc:docMk/>
            <pc:sldMk cId="2365439307" sldId="569"/>
            <ac:spMk id="39" creationId="{3F87243A-F810-42AD-AA74-3FA38B1D8A8F}"/>
          </ac:spMkLst>
        </pc:spChg>
        <pc:spChg chg="add del">
          <ac:chgData name="Tiersch, Sari" userId="fcc3f360-e4e3-4974-92e5-404d5f702eb2" providerId="ADAL" clId="{7B555AC3-0332-4913-B062-D63EF83FD641}" dt="2020-10-23T13:13:30.227" v="14409"/>
          <ac:spMkLst>
            <pc:docMk/>
            <pc:sldMk cId="2365439307" sldId="569"/>
            <ac:spMk id="41" creationId="{E4710C0A-057C-4274-BA2D-001F1025E83E}"/>
          </ac:spMkLst>
        </pc:spChg>
        <pc:spChg chg="add del">
          <ac:chgData name="Tiersch, Sari" userId="fcc3f360-e4e3-4974-92e5-404d5f702eb2" providerId="ADAL" clId="{7B555AC3-0332-4913-B062-D63EF83FD641}" dt="2020-10-23T13:13:30.227" v="14409"/>
          <ac:spMkLst>
            <pc:docMk/>
            <pc:sldMk cId="2365439307" sldId="569"/>
            <ac:spMk id="45" creationId="{7527CA15-1C7B-4C0C-86EE-385C1D6C98C0}"/>
          </ac:spMkLst>
        </pc:spChg>
        <pc:spChg chg="add del">
          <ac:chgData name="Tiersch, Sari" userId="fcc3f360-e4e3-4974-92e5-404d5f702eb2" providerId="ADAL" clId="{7B555AC3-0332-4913-B062-D63EF83FD641}" dt="2020-10-23T13:13:30.227" v="14409"/>
          <ac:spMkLst>
            <pc:docMk/>
            <pc:sldMk cId="2365439307" sldId="569"/>
            <ac:spMk id="47" creationId="{ED643915-9209-40AB-8194-9D9125C0A3F3}"/>
          </ac:spMkLst>
        </pc:spChg>
        <pc:spChg chg="add del">
          <ac:chgData name="Tiersch, Sari" userId="fcc3f360-e4e3-4974-92e5-404d5f702eb2" providerId="ADAL" clId="{7B555AC3-0332-4913-B062-D63EF83FD641}" dt="2020-10-23T13:13:30.227" v="14409"/>
          <ac:spMkLst>
            <pc:docMk/>
            <pc:sldMk cId="2365439307" sldId="569"/>
            <ac:spMk id="49" creationId="{8A54198A-4950-48AB-BDD3-16D7F9084A50}"/>
          </ac:spMkLst>
        </pc:spChg>
        <pc:spChg chg="add del">
          <ac:chgData name="Tiersch, Sari" userId="fcc3f360-e4e3-4974-92e5-404d5f702eb2" providerId="ADAL" clId="{7B555AC3-0332-4913-B062-D63EF83FD641}" dt="2020-10-23T13:13:30.227" v="14409"/>
          <ac:spMkLst>
            <pc:docMk/>
            <pc:sldMk cId="2365439307" sldId="569"/>
            <ac:spMk id="51" creationId="{30F05B05-D1D0-4D96-A6C6-E0095E789EF8}"/>
          </ac:spMkLst>
        </pc:spChg>
        <pc:spChg chg="add del">
          <ac:chgData name="Tiersch, Sari" userId="fcc3f360-e4e3-4974-92e5-404d5f702eb2" providerId="ADAL" clId="{7B555AC3-0332-4913-B062-D63EF83FD641}" dt="2020-10-23T13:13:30.227" v="14409"/>
          <ac:spMkLst>
            <pc:docMk/>
            <pc:sldMk cId="2365439307" sldId="569"/>
            <ac:spMk id="53" creationId="{6561554E-8EEC-420C-93A0-4E77A8A0EB7B}"/>
          </ac:spMkLst>
        </pc:spChg>
        <pc:cxnChg chg="add del">
          <ac:chgData name="Tiersch, Sari" userId="fcc3f360-e4e3-4974-92e5-404d5f702eb2" providerId="ADAL" clId="{7B555AC3-0332-4913-B062-D63EF83FD641}" dt="2020-10-23T13:13:30.227" v="14409"/>
          <ac:cxnSpMkLst>
            <pc:docMk/>
            <pc:sldMk cId="2365439307" sldId="569"/>
            <ac:cxnSpMk id="43" creationId="{BEFAE2A0-B30D-40C7-BB2F-AE3D6D5D001F}"/>
          </ac:cxnSpMkLst>
        </pc:cxnChg>
      </pc:sldChg>
      <pc:sldChg chg="addSp delSp modSp add mod ord setBg delDesignElem modNotesTx">
        <pc:chgData name="Tiersch, Sari" userId="fcc3f360-e4e3-4974-92e5-404d5f702eb2" providerId="ADAL" clId="{7B555AC3-0332-4913-B062-D63EF83FD641}" dt="2020-10-23T13:39:02.638" v="14636" actId="20577"/>
        <pc:sldMkLst>
          <pc:docMk/>
          <pc:sldMk cId="737730339" sldId="570"/>
        </pc:sldMkLst>
        <pc:spChg chg="mod">
          <ac:chgData name="Tiersch, Sari" userId="fcc3f360-e4e3-4974-92e5-404d5f702eb2" providerId="ADAL" clId="{7B555AC3-0332-4913-B062-D63EF83FD641}" dt="2020-10-21T22:14:59.055" v="10072" actId="255"/>
          <ac:spMkLst>
            <pc:docMk/>
            <pc:sldMk cId="737730339" sldId="570"/>
            <ac:spMk id="5" creationId="{78823A75-FD08-4BE5-B1CF-3B05AB101F8F}"/>
          </ac:spMkLst>
        </pc:spChg>
        <pc:spChg chg="add del mod">
          <ac:chgData name="Tiersch, Sari" userId="fcc3f360-e4e3-4974-92e5-404d5f702eb2" providerId="ADAL" clId="{7B555AC3-0332-4913-B062-D63EF83FD641}" dt="2020-10-21T14:17:09.374" v="5207" actId="478"/>
          <ac:spMkLst>
            <pc:docMk/>
            <pc:sldMk cId="737730339" sldId="570"/>
            <ac:spMk id="7" creationId="{8CFC2021-C2AF-4B83-81AF-5877E3DCBCA9}"/>
          </ac:spMkLst>
        </pc:spChg>
        <pc:spChg chg="del">
          <ac:chgData name="Tiersch, Sari" userId="fcc3f360-e4e3-4974-92e5-404d5f702eb2" providerId="ADAL" clId="{7B555AC3-0332-4913-B062-D63EF83FD641}" dt="2020-10-21T14:16:38.410" v="5176" actId="478"/>
          <ac:spMkLst>
            <pc:docMk/>
            <pc:sldMk cId="737730339" sldId="570"/>
            <ac:spMk id="10" creationId="{97167CA3-C23B-41B3-A920-BAF0B4EDC76A}"/>
          </ac:spMkLst>
        </pc:spChg>
        <pc:spChg chg="del">
          <ac:chgData name="Tiersch, Sari" userId="fcc3f360-e4e3-4974-92e5-404d5f702eb2" providerId="ADAL" clId="{7B555AC3-0332-4913-B062-D63EF83FD641}" dt="2020-10-21T14:16:38.410" v="5176" actId="478"/>
          <ac:spMkLst>
            <pc:docMk/>
            <pc:sldMk cId="737730339" sldId="570"/>
            <ac:spMk id="12" creationId="{4A355CE0-940D-4A9B-9191-8EDF86D95A1A}"/>
          </ac:spMkLst>
        </pc:spChg>
        <pc:spChg chg="del">
          <ac:chgData name="Tiersch, Sari" userId="fcc3f360-e4e3-4974-92e5-404d5f702eb2" providerId="ADAL" clId="{7B555AC3-0332-4913-B062-D63EF83FD641}" dt="2020-10-21T14:16:38.410" v="5176" actId="478"/>
          <ac:spMkLst>
            <pc:docMk/>
            <pc:sldMk cId="737730339" sldId="570"/>
            <ac:spMk id="14" creationId="{EDD93F69-7B67-4ECC-94FB-6F394142EDFE}"/>
          </ac:spMkLst>
        </pc:spChg>
        <pc:spChg chg="del">
          <ac:chgData name="Tiersch, Sari" userId="fcc3f360-e4e3-4974-92e5-404d5f702eb2" providerId="ADAL" clId="{7B555AC3-0332-4913-B062-D63EF83FD641}" dt="2020-10-21T14:16:38.410" v="5176" actId="478"/>
          <ac:spMkLst>
            <pc:docMk/>
            <pc:sldMk cId="737730339" sldId="570"/>
            <ac:spMk id="15" creationId="{FC5997F3-5299-4149-9276-CACC667BB310}"/>
          </ac:spMkLst>
        </pc:spChg>
        <pc:spChg chg="del">
          <ac:chgData name="Tiersch, Sari" userId="fcc3f360-e4e3-4974-92e5-404d5f702eb2" providerId="ADAL" clId="{7B555AC3-0332-4913-B062-D63EF83FD641}" dt="2020-10-21T14:16:38.410" v="5176" actId="478"/>
          <ac:spMkLst>
            <pc:docMk/>
            <pc:sldMk cId="737730339" sldId="570"/>
            <ac:spMk id="16" creationId="{367438AB-83EC-4A05-A647-7BA39B15310D}"/>
          </ac:spMkLst>
        </pc:spChg>
        <pc:spChg chg="del">
          <ac:chgData name="Tiersch, Sari" userId="fcc3f360-e4e3-4974-92e5-404d5f702eb2" providerId="ADAL" clId="{7B555AC3-0332-4913-B062-D63EF83FD641}" dt="2020-10-21T14:16:38.410" v="5176" actId="478"/>
          <ac:spMkLst>
            <pc:docMk/>
            <pc:sldMk cId="737730339" sldId="570"/>
            <ac:spMk id="17" creationId="{F20E224F-8665-4AE0-92A4-3F6E4AB9153A}"/>
          </ac:spMkLst>
        </pc:spChg>
        <pc:spChg chg="add mod">
          <ac:chgData name="Tiersch, Sari" userId="fcc3f360-e4e3-4974-92e5-404d5f702eb2" providerId="ADAL" clId="{7B555AC3-0332-4913-B062-D63EF83FD641}" dt="2020-10-21T14:51:29.401" v="5550" actId="404"/>
          <ac:spMkLst>
            <pc:docMk/>
            <pc:sldMk cId="737730339" sldId="570"/>
            <ac:spMk id="24" creationId="{E124BDAF-89BA-480E-B39F-31B8E6FCD2B3}"/>
          </ac:spMkLst>
        </pc:spChg>
        <pc:spChg chg="add mod">
          <ac:chgData name="Tiersch, Sari" userId="fcc3f360-e4e3-4974-92e5-404d5f702eb2" providerId="ADAL" clId="{7B555AC3-0332-4913-B062-D63EF83FD641}" dt="2020-10-21T14:26:37.903" v="5351" actId="20577"/>
          <ac:spMkLst>
            <pc:docMk/>
            <pc:sldMk cId="737730339" sldId="570"/>
            <ac:spMk id="25" creationId="{A21BCC51-3C1B-410D-80FD-040422C5FF1B}"/>
          </ac:spMkLst>
        </pc:spChg>
        <pc:spChg chg="add mod">
          <ac:chgData name="Tiersch, Sari" userId="fcc3f360-e4e3-4974-92e5-404d5f702eb2" providerId="ADAL" clId="{7B555AC3-0332-4913-B062-D63EF83FD641}" dt="2020-10-21T15:19:18.910" v="6203" actId="20577"/>
          <ac:spMkLst>
            <pc:docMk/>
            <pc:sldMk cId="737730339" sldId="570"/>
            <ac:spMk id="26" creationId="{6C7BFBC8-E8D8-4616-8F6C-00550A01CEFF}"/>
          </ac:spMkLst>
        </pc:spChg>
        <pc:spChg chg="add mod">
          <ac:chgData name="Tiersch, Sari" userId="fcc3f360-e4e3-4974-92e5-404d5f702eb2" providerId="ADAL" clId="{7B555AC3-0332-4913-B062-D63EF83FD641}" dt="2020-10-21T14:26:41.562" v="5364" actId="20577"/>
          <ac:spMkLst>
            <pc:docMk/>
            <pc:sldMk cId="737730339" sldId="570"/>
            <ac:spMk id="27" creationId="{ADC885CE-3514-470D-8428-045AE3AA06F6}"/>
          </ac:spMkLst>
        </pc:spChg>
        <pc:spChg chg="add mod">
          <ac:chgData name="Tiersch, Sari" userId="fcc3f360-e4e3-4974-92e5-404d5f702eb2" providerId="ADAL" clId="{7B555AC3-0332-4913-B062-D63EF83FD641}" dt="2020-10-21T14:52:32.562" v="5728" actId="20577"/>
          <ac:spMkLst>
            <pc:docMk/>
            <pc:sldMk cId="737730339" sldId="570"/>
            <ac:spMk id="28" creationId="{801EF056-B6AD-4385-89C8-13819B6F0215}"/>
          </ac:spMkLst>
        </pc:spChg>
        <pc:spChg chg="add mod">
          <ac:chgData name="Tiersch, Sari" userId="fcc3f360-e4e3-4974-92e5-404d5f702eb2" providerId="ADAL" clId="{7B555AC3-0332-4913-B062-D63EF83FD641}" dt="2020-10-21T14:27:16.442" v="5392" actId="1076"/>
          <ac:spMkLst>
            <pc:docMk/>
            <pc:sldMk cId="737730339" sldId="570"/>
            <ac:spMk id="29" creationId="{52427104-F54A-4607-A52B-2851668EF8EF}"/>
          </ac:spMkLst>
        </pc:spChg>
        <pc:spChg chg="add mod">
          <ac:chgData name="Tiersch, Sari" userId="fcc3f360-e4e3-4974-92e5-404d5f702eb2" providerId="ADAL" clId="{7B555AC3-0332-4913-B062-D63EF83FD641}" dt="2020-10-21T15:19:04.700" v="6200" actId="20577"/>
          <ac:spMkLst>
            <pc:docMk/>
            <pc:sldMk cId="737730339" sldId="570"/>
            <ac:spMk id="30" creationId="{3E3032DB-DCC9-4C48-B5A6-30DDC18F0D45}"/>
          </ac:spMkLst>
        </pc:spChg>
        <pc:spChg chg="add mod">
          <ac:chgData name="Tiersch, Sari" userId="fcc3f360-e4e3-4974-92e5-404d5f702eb2" providerId="ADAL" clId="{7B555AC3-0332-4913-B062-D63EF83FD641}" dt="2020-10-21T14:27:06.475" v="5391" actId="1076"/>
          <ac:spMkLst>
            <pc:docMk/>
            <pc:sldMk cId="737730339" sldId="570"/>
            <ac:spMk id="31" creationId="{6BA92E74-0D65-4946-A0FC-6FD2C8B5DE8F}"/>
          </ac:spMkLst>
        </pc:spChg>
        <pc:spChg chg="del">
          <ac:chgData name="Tiersch, Sari" userId="fcc3f360-e4e3-4974-92e5-404d5f702eb2" providerId="ADAL" clId="{7B555AC3-0332-4913-B062-D63EF83FD641}" dt="2020-10-21T14:16:31.952" v="5175"/>
          <ac:spMkLst>
            <pc:docMk/>
            <pc:sldMk cId="737730339" sldId="570"/>
            <ac:spMk id="39" creationId="{3F87243A-F810-42AD-AA74-3FA38B1D8A8F}"/>
          </ac:spMkLst>
        </pc:spChg>
        <pc:spChg chg="del">
          <ac:chgData name="Tiersch, Sari" userId="fcc3f360-e4e3-4974-92e5-404d5f702eb2" providerId="ADAL" clId="{7B555AC3-0332-4913-B062-D63EF83FD641}" dt="2020-10-21T14:16:31.952" v="5175"/>
          <ac:spMkLst>
            <pc:docMk/>
            <pc:sldMk cId="737730339" sldId="570"/>
            <ac:spMk id="41" creationId="{E4710C0A-057C-4274-BA2D-001F1025E83E}"/>
          </ac:spMkLst>
        </pc:spChg>
        <pc:spChg chg="del mod ord">
          <ac:chgData name="Tiersch, Sari" userId="fcc3f360-e4e3-4974-92e5-404d5f702eb2" providerId="ADAL" clId="{7B555AC3-0332-4913-B062-D63EF83FD641}" dt="2020-10-21T14:19:22.918" v="5275" actId="478"/>
          <ac:spMkLst>
            <pc:docMk/>
            <pc:sldMk cId="737730339" sldId="570"/>
            <ac:spMk id="44" creationId="{32DF78EE-58A0-4A58-91AD-B9075315B3E7}"/>
          </ac:spMkLst>
        </pc:spChg>
        <pc:spChg chg="del">
          <ac:chgData name="Tiersch, Sari" userId="fcc3f360-e4e3-4974-92e5-404d5f702eb2" providerId="ADAL" clId="{7B555AC3-0332-4913-B062-D63EF83FD641}" dt="2020-10-21T14:16:31.952" v="5175"/>
          <ac:spMkLst>
            <pc:docMk/>
            <pc:sldMk cId="737730339" sldId="570"/>
            <ac:spMk id="45" creationId="{7527CA15-1C7B-4C0C-86EE-385C1D6C98C0}"/>
          </ac:spMkLst>
        </pc:spChg>
        <pc:spChg chg="add del">
          <ac:chgData name="Tiersch, Sari" userId="fcc3f360-e4e3-4974-92e5-404d5f702eb2" providerId="ADAL" clId="{7B555AC3-0332-4913-B062-D63EF83FD641}" dt="2020-10-21T14:17:23.358" v="5220" actId="26606"/>
          <ac:spMkLst>
            <pc:docMk/>
            <pc:sldMk cId="737730339" sldId="570"/>
            <ac:spMk id="46" creationId="{3F87243A-F810-42AD-AA74-3FA38B1D8A8F}"/>
          </ac:spMkLst>
        </pc:spChg>
        <pc:spChg chg="del">
          <ac:chgData name="Tiersch, Sari" userId="fcc3f360-e4e3-4974-92e5-404d5f702eb2" providerId="ADAL" clId="{7B555AC3-0332-4913-B062-D63EF83FD641}" dt="2020-10-21T14:16:31.952" v="5175"/>
          <ac:spMkLst>
            <pc:docMk/>
            <pc:sldMk cId="737730339" sldId="570"/>
            <ac:spMk id="47" creationId="{ED643915-9209-40AB-8194-9D9125C0A3F3}"/>
          </ac:spMkLst>
        </pc:spChg>
        <pc:spChg chg="add del">
          <ac:chgData name="Tiersch, Sari" userId="fcc3f360-e4e3-4974-92e5-404d5f702eb2" providerId="ADAL" clId="{7B555AC3-0332-4913-B062-D63EF83FD641}" dt="2020-10-21T14:17:23.358" v="5220" actId="26606"/>
          <ac:spMkLst>
            <pc:docMk/>
            <pc:sldMk cId="737730339" sldId="570"/>
            <ac:spMk id="48" creationId="{E4710C0A-057C-4274-BA2D-001F1025E83E}"/>
          </ac:spMkLst>
        </pc:spChg>
        <pc:spChg chg="del">
          <ac:chgData name="Tiersch, Sari" userId="fcc3f360-e4e3-4974-92e5-404d5f702eb2" providerId="ADAL" clId="{7B555AC3-0332-4913-B062-D63EF83FD641}" dt="2020-10-21T14:16:31.952" v="5175"/>
          <ac:spMkLst>
            <pc:docMk/>
            <pc:sldMk cId="737730339" sldId="570"/>
            <ac:spMk id="49" creationId="{8A54198A-4950-48AB-BDD3-16D7F9084A50}"/>
          </ac:spMkLst>
        </pc:spChg>
        <pc:spChg chg="del">
          <ac:chgData name="Tiersch, Sari" userId="fcc3f360-e4e3-4974-92e5-404d5f702eb2" providerId="ADAL" clId="{7B555AC3-0332-4913-B062-D63EF83FD641}" dt="2020-10-21T14:16:31.952" v="5175"/>
          <ac:spMkLst>
            <pc:docMk/>
            <pc:sldMk cId="737730339" sldId="570"/>
            <ac:spMk id="51" creationId="{30F05B05-D1D0-4D96-A6C6-E0095E789EF8}"/>
          </ac:spMkLst>
        </pc:spChg>
        <pc:spChg chg="add mod">
          <ac:chgData name="Tiersch, Sari" userId="fcc3f360-e4e3-4974-92e5-404d5f702eb2" providerId="ADAL" clId="{7B555AC3-0332-4913-B062-D63EF83FD641}" dt="2020-10-21T14:18:28.325" v="5235"/>
          <ac:spMkLst>
            <pc:docMk/>
            <pc:sldMk cId="737730339" sldId="570"/>
            <ac:spMk id="52" creationId="{8341C5BC-7305-4FEF-AE77-79ACC4036CEA}"/>
          </ac:spMkLst>
        </pc:spChg>
        <pc:spChg chg="del">
          <ac:chgData name="Tiersch, Sari" userId="fcc3f360-e4e3-4974-92e5-404d5f702eb2" providerId="ADAL" clId="{7B555AC3-0332-4913-B062-D63EF83FD641}" dt="2020-10-21T14:16:31.952" v="5175"/>
          <ac:spMkLst>
            <pc:docMk/>
            <pc:sldMk cId="737730339" sldId="570"/>
            <ac:spMk id="53" creationId="{6561554E-8EEC-420C-93A0-4E77A8A0EB7B}"/>
          </ac:spMkLst>
        </pc:spChg>
        <pc:spChg chg="add del">
          <ac:chgData name="Tiersch, Sari" userId="fcc3f360-e4e3-4974-92e5-404d5f702eb2" providerId="ADAL" clId="{7B555AC3-0332-4913-B062-D63EF83FD641}" dt="2020-10-21T14:17:23.358" v="5220" actId="26606"/>
          <ac:spMkLst>
            <pc:docMk/>
            <pc:sldMk cId="737730339" sldId="570"/>
            <ac:spMk id="55" creationId="{7527CA15-1C7B-4C0C-86EE-385C1D6C98C0}"/>
          </ac:spMkLst>
        </pc:spChg>
        <pc:spChg chg="add del mod">
          <ac:chgData name="Tiersch, Sari" userId="fcc3f360-e4e3-4974-92e5-404d5f702eb2" providerId="ADAL" clId="{7B555AC3-0332-4913-B062-D63EF83FD641}" dt="2020-10-21T14:18:33.814" v="5237"/>
          <ac:spMkLst>
            <pc:docMk/>
            <pc:sldMk cId="737730339" sldId="570"/>
            <ac:spMk id="56" creationId="{21A11051-6FC5-4FE2-AA0F-443DA58CF542}"/>
          </ac:spMkLst>
        </pc:spChg>
        <pc:spChg chg="add del">
          <ac:chgData name="Tiersch, Sari" userId="fcc3f360-e4e3-4974-92e5-404d5f702eb2" providerId="ADAL" clId="{7B555AC3-0332-4913-B062-D63EF83FD641}" dt="2020-10-21T14:17:23.358" v="5220" actId="26606"/>
          <ac:spMkLst>
            <pc:docMk/>
            <pc:sldMk cId="737730339" sldId="570"/>
            <ac:spMk id="57" creationId="{ED643915-9209-40AB-8194-9D9125C0A3F3}"/>
          </ac:spMkLst>
        </pc:spChg>
        <pc:spChg chg="add del">
          <ac:chgData name="Tiersch, Sari" userId="fcc3f360-e4e3-4974-92e5-404d5f702eb2" providerId="ADAL" clId="{7B555AC3-0332-4913-B062-D63EF83FD641}" dt="2020-10-21T14:17:23.358" v="5220" actId="26606"/>
          <ac:spMkLst>
            <pc:docMk/>
            <pc:sldMk cId="737730339" sldId="570"/>
            <ac:spMk id="59" creationId="{8A54198A-4950-48AB-BDD3-16D7F9084A50}"/>
          </ac:spMkLst>
        </pc:spChg>
        <pc:spChg chg="add del">
          <ac:chgData name="Tiersch, Sari" userId="fcc3f360-e4e3-4974-92e5-404d5f702eb2" providerId="ADAL" clId="{7B555AC3-0332-4913-B062-D63EF83FD641}" dt="2020-10-21T14:17:23.358" v="5220" actId="26606"/>
          <ac:spMkLst>
            <pc:docMk/>
            <pc:sldMk cId="737730339" sldId="570"/>
            <ac:spMk id="61" creationId="{30F05B05-D1D0-4D96-A6C6-E0095E789EF8}"/>
          </ac:spMkLst>
        </pc:spChg>
        <pc:spChg chg="add del">
          <ac:chgData name="Tiersch, Sari" userId="fcc3f360-e4e3-4974-92e5-404d5f702eb2" providerId="ADAL" clId="{7B555AC3-0332-4913-B062-D63EF83FD641}" dt="2020-10-21T14:17:23.358" v="5220" actId="26606"/>
          <ac:spMkLst>
            <pc:docMk/>
            <pc:sldMk cId="737730339" sldId="570"/>
            <ac:spMk id="63" creationId="{6561554E-8EEC-420C-93A0-4E77A8A0EB7B}"/>
          </ac:spMkLst>
        </pc:spChg>
        <pc:spChg chg="add del">
          <ac:chgData name="Tiersch, Sari" userId="fcc3f360-e4e3-4974-92e5-404d5f702eb2" providerId="ADAL" clId="{7B555AC3-0332-4913-B062-D63EF83FD641}" dt="2020-10-21T21:25:57.378" v="9222"/>
          <ac:spMkLst>
            <pc:docMk/>
            <pc:sldMk cId="737730339" sldId="570"/>
            <ac:spMk id="68" creationId="{5F54226A-15A5-4F46-926F-81F3EC4664A8}"/>
          </ac:spMkLst>
        </pc:spChg>
        <pc:spChg chg="add del">
          <ac:chgData name="Tiersch, Sari" userId="fcc3f360-e4e3-4974-92e5-404d5f702eb2" providerId="ADAL" clId="{7B555AC3-0332-4913-B062-D63EF83FD641}" dt="2020-10-21T21:25:57.378" v="9222"/>
          <ac:spMkLst>
            <pc:docMk/>
            <pc:sldMk cId="737730339" sldId="570"/>
            <ac:spMk id="70" creationId="{CFCF670F-3E94-4C8F-95AE-035FB459B9D2}"/>
          </ac:spMkLst>
        </pc:spChg>
        <pc:spChg chg="add del">
          <ac:chgData name="Tiersch, Sari" userId="fcc3f360-e4e3-4974-92e5-404d5f702eb2" providerId="ADAL" clId="{7B555AC3-0332-4913-B062-D63EF83FD641}" dt="2020-10-21T21:25:57.378" v="9222"/>
          <ac:spMkLst>
            <pc:docMk/>
            <pc:sldMk cId="737730339" sldId="570"/>
            <ac:spMk id="74" creationId="{6B9D76D8-A1DE-47D2-B32E-492631C87802}"/>
          </ac:spMkLst>
        </pc:spChg>
        <pc:spChg chg="add del">
          <ac:chgData name="Tiersch, Sari" userId="fcc3f360-e4e3-4974-92e5-404d5f702eb2" providerId="ADAL" clId="{7B555AC3-0332-4913-B062-D63EF83FD641}" dt="2020-10-21T21:25:57.378" v="9222"/>
          <ac:spMkLst>
            <pc:docMk/>
            <pc:sldMk cId="737730339" sldId="570"/>
            <ac:spMk id="76" creationId="{DC43B330-3918-40EA-9ADC-850330781EC7}"/>
          </ac:spMkLst>
        </pc:spChg>
        <pc:spChg chg="add del">
          <ac:chgData name="Tiersch, Sari" userId="fcc3f360-e4e3-4974-92e5-404d5f702eb2" providerId="ADAL" clId="{7B555AC3-0332-4913-B062-D63EF83FD641}" dt="2020-10-21T21:25:57.378" v="9222"/>
          <ac:spMkLst>
            <pc:docMk/>
            <pc:sldMk cId="737730339" sldId="570"/>
            <ac:spMk id="78" creationId="{F5057E84-5A2B-41DA-9777-6C35AF02C97B}"/>
          </ac:spMkLst>
        </pc:spChg>
        <pc:spChg chg="add del">
          <ac:chgData name="Tiersch, Sari" userId="fcc3f360-e4e3-4974-92e5-404d5f702eb2" providerId="ADAL" clId="{7B555AC3-0332-4913-B062-D63EF83FD641}" dt="2020-10-21T21:25:57.378" v="9222"/>
          <ac:spMkLst>
            <pc:docMk/>
            <pc:sldMk cId="737730339" sldId="570"/>
            <ac:spMk id="80" creationId="{A005A8E7-419B-4466-BD45-F4EA6082C62B}"/>
          </ac:spMkLst>
        </pc:spChg>
        <pc:spChg chg="add del">
          <ac:chgData name="Tiersch, Sari" userId="fcc3f360-e4e3-4974-92e5-404d5f702eb2" providerId="ADAL" clId="{7B555AC3-0332-4913-B062-D63EF83FD641}" dt="2020-10-21T21:25:57.378" v="9222"/>
          <ac:spMkLst>
            <pc:docMk/>
            <pc:sldMk cId="737730339" sldId="570"/>
            <ac:spMk id="82" creationId="{58ABB8DF-0C68-4719-A72F-1B03DA26EA12}"/>
          </ac:spMkLst>
        </pc:spChg>
        <pc:spChg chg="add del">
          <ac:chgData name="Tiersch, Sari" userId="fcc3f360-e4e3-4974-92e5-404d5f702eb2" providerId="ADAL" clId="{7B555AC3-0332-4913-B062-D63EF83FD641}" dt="2020-10-21T21:25:57.378" v="9222"/>
          <ac:spMkLst>
            <pc:docMk/>
            <pc:sldMk cId="737730339" sldId="570"/>
            <ac:spMk id="84" creationId="{534B5846-0208-4A0E-8DB8-9DCD7D83B5CE}"/>
          </ac:spMkLst>
        </pc:spChg>
        <pc:picChg chg="del mod">
          <ac:chgData name="Tiersch, Sari" userId="fcc3f360-e4e3-4974-92e5-404d5f702eb2" providerId="ADAL" clId="{7B555AC3-0332-4913-B062-D63EF83FD641}" dt="2020-10-21T14:17:06.211" v="5206" actId="478"/>
          <ac:picMkLst>
            <pc:docMk/>
            <pc:sldMk cId="737730339" sldId="570"/>
            <ac:picMk id="3" creationId="{288D8BC7-5567-4AAD-8724-E35D3A822562}"/>
          </ac:picMkLst>
        </pc:picChg>
        <pc:picChg chg="add mod">
          <ac:chgData name="Tiersch, Sari" userId="fcc3f360-e4e3-4974-92e5-404d5f702eb2" providerId="ADAL" clId="{7B555AC3-0332-4913-B062-D63EF83FD641}" dt="2020-10-21T14:20:29.586" v="5277" actId="14100"/>
          <ac:picMkLst>
            <pc:docMk/>
            <pc:sldMk cId="737730339" sldId="570"/>
            <ac:picMk id="4" creationId="{5D282878-B2F9-458E-B01A-17FEC0B486E4}"/>
          </ac:picMkLst>
        </pc:picChg>
        <pc:picChg chg="add mod ord">
          <ac:chgData name="Tiersch, Sari" userId="fcc3f360-e4e3-4974-92e5-404d5f702eb2" providerId="ADAL" clId="{7B555AC3-0332-4913-B062-D63EF83FD641}" dt="2020-10-21T14:27:06.475" v="5391" actId="1076"/>
          <ac:picMkLst>
            <pc:docMk/>
            <pc:sldMk cId="737730339" sldId="570"/>
            <ac:picMk id="9" creationId="{2098A281-49CA-441F-B599-7A1C1B44C44E}"/>
          </ac:picMkLst>
        </pc:picChg>
        <pc:picChg chg="del mod">
          <ac:chgData name="Tiersch, Sari" userId="fcc3f360-e4e3-4974-92e5-404d5f702eb2" providerId="ADAL" clId="{7B555AC3-0332-4913-B062-D63EF83FD641}" dt="2020-10-21T14:17:05.002" v="5204" actId="478"/>
          <ac:picMkLst>
            <pc:docMk/>
            <pc:sldMk cId="737730339" sldId="570"/>
            <ac:picMk id="11" creationId="{5B8A2B1C-CAC5-4EB6-BBF7-C97A5D135A3E}"/>
          </ac:picMkLst>
        </pc:picChg>
        <pc:picChg chg="del mod">
          <ac:chgData name="Tiersch, Sari" userId="fcc3f360-e4e3-4974-92e5-404d5f702eb2" providerId="ADAL" clId="{7B555AC3-0332-4913-B062-D63EF83FD641}" dt="2020-10-21T14:17:05.734" v="5205" actId="478"/>
          <ac:picMkLst>
            <pc:docMk/>
            <pc:sldMk cId="737730339" sldId="570"/>
            <ac:picMk id="13" creationId="{F2CD355E-6279-485C-959D-36A2F5316B44}"/>
          </ac:picMkLst>
        </pc:picChg>
        <pc:picChg chg="add mod">
          <ac:chgData name="Tiersch, Sari" userId="fcc3f360-e4e3-4974-92e5-404d5f702eb2" providerId="ADAL" clId="{7B555AC3-0332-4913-B062-D63EF83FD641}" dt="2020-10-21T14:27:16.442" v="5392" actId="1076"/>
          <ac:picMkLst>
            <pc:docMk/>
            <pc:sldMk cId="737730339" sldId="570"/>
            <ac:picMk id="19" creationId="{DD4DAEE5-32F4-4739-B402-8B41ED08DCCE}"/>
          </ac:picMkLst>
        </pc:picChg>
        <pc:picChg chg="add mod ord">
          <ac:chgData name="Tiersch, Sari" userId="fcc3f360-e4e3-4974-92e5-404d5f702eb2" providerId="ADAL" clId="{7B555AC3-0332-4913-B062-D63EF83FD641}" dt="2020-10-21T14:20:34.295" v="5278" actId="14100"/>
          <ac:picMkLst>
            <pc:docMk/>
            <pc:sldMk cId="737730339" sldId="570"/>
            <ac:picMk id="21" creationId="{C052A102-0FB2-48D1-B3E5-E30D00CFD504}"/>
          </ac:picMkLst>
        </pc:picChg>
        <pc:picChg chg="add">
          <ac:chgData name="Tiersch, Sari" userId="fcc3f360-e4e3-4974-92e5-404d5f702eb2" providerId="ADAL" clId="{7B555AC3-0332-4913-B062-D63EF83FD641}" dt="2020-10-21T14:19:26.928" v="5276" actId="22"/>
          <ac:picMkLst>
            <pc:docMk/>
            <pc:sldMk cId="737730339" sldId="570"/>
            <ac:picMk id="22" creationId="{94981DB7-B515-49DF-A818-CE93C9A4ECA6}"/>
          </ac:picMkLst>
        </pc:picChg>
        <pc:picChg chg="del">
          <ac:chgData name="Tiersch, Sari" userId="fcc3f360-e4e3-4974-92e5-404d5f702eb2" providerId="ADAL" clId="{7B555AC3-0332-4913-B062-D63EF83FD641}" dt="2020-10-21T14:16:48.074" v="5199" actId="478"/>
          <ac:picMkLst>
            <pc:docMk/>
            <pc:sldMk cId="737730339" sldId="570"/>
            <ac:picMk id="23" creationId="{B0FE2483-682A-4308-826C-D606E7D4C39A}"/>
          </ac:picMkLst>
        </pc:picChg>
        <pc:picChg chg="add del mod">
          <ac:chgData name="Tiersch, Sari" userId="fcc3f360-e4e3-4974-92e5-404d5f702eb2" providerId="ADAL" clId="{7B555AC3-0332-4913-B062-D63EF83FD641}" dt="2020-10-21T14:19:21.890" v="5274" actId="478"/>
          <ac:picMkLst>
            <pc:docMk/>
            <pc:sldMk cId="737730339" sldId="570"/>
            <ac:picMk id="54" creationId="{B41C1BD7-8203-4B65-9A86-677539166BBD}"/>
          </ac:picMkLst>
        </pc:picChg>
        <pc:picChg chg="add del mod">
          <ac:chgData name="Tiersch, Sari" userId="fcc3f360-e4e3-4974-92e5-404d5f702eb2" providerId="ADAL" clId="{7B555AC3-0332-4913-B062-D63EF83FD641}" dt="2020-10-21T14:18:33.814" v="5237"/>
          <ac:picMkLst>
            <pc:docMk/>
            <pc:sldMk cId="737730339" sldId="570"/>
            <ac:picMk id="58" creationId="{86111A3F-C80C-47B8-97AC-FA4A819C684E}"/>
          </ac:picMkLst>
        </pc:picChg>
        <pc:cxnChg chg="del">
          <ac:chgData name="Tiersch, Sari" userId="fcc3f360-e4e3-4974-92e5-404d5f702eb2" providerId="ADAL" clId="{7B555AC3-0332-4913-B062-D63EF83FD641}" dt="2020-10-21T14:16:31.952" v="5175"/>
          <ac:cxnSpMkLst>
            <pc:docMk/>
            <pc:sldMk cId="737730339" sldId="570"/>
            <ac:cxnSpMk id="43" creationId="{BEFAE2A0-B30D-40C7-BB2F-AE3D6D5D001F}"/>
          </ac:cxnSpMkLst>
        </pc:cxnChg>
        <pc:cxnChg chg="add del">
          <ac:chgData name="Tiersch, Sari" userId="fcc3f360-e4e3-4974-92e5-404d5f702eb2" providerId="ADAL" clId="{7B555AC3-0332-4913-B062-D63EF83FD641}" dt="2020-10-21T14:17:23.358" v="5220" actId="26606"/>
          <ac:cxnSpMkLst>
            <pc:docMk/>
            <pc:sldMk cId="737730339" sldId="570"/>
            <ac:cxnSpMk id="50" creationId="{BEFAE2A0-B30D-40C7-BB2F-AE3D6D5D001F}"/>
          </ac:cxnSpMkLst>
        </pc:cxnChg>
        <pc:cxnChg chg="add del">
          <ac:chgData name="Tiersch, Sari" userId="fcc3f360-e4e3-4974-92e5-404d5f702eb2" providerId="ADAL" clId="{7B555AC3-0332-4913-B062-D63EF83FD641}" dt="2020-10-21T21:25:57.378" v="9222"/>
          <ac:cxnSpMkLst>
            <pc:docMk/>
            <pc:sldMk cId="737730339" sldId="570"/>
            <ac:cxnSpMk id="72" creationId="{90479AEA-6C87-4786-A668-54BF815A73D7}"/>
          </ac:cxnSpMkLst>
        </pc:cxnChg>
      </pc:sldChg>
      <pc:sldChg chg="addSp delSp modSp add mod ord setBg delDesignElem modNotesTx">
        <pc:chgData name="Tiersch, Sari" userId="fcc3f360-e4e3-4974-92e5-404d5f702eb2" providerId="ADAL" clId="{7B555AC3-0332-4913-B062-D63EF83FD641}" dt="2020-10-23T13:42:35.296" v="14643" actId="20577"/>
        <pc:sldMkLst>
          <pc:docMk/>
          <pc:sldMk cId="3024217260" sldId="571"/>
        </pc:sldMkLst>
        <pc:spChg chg="add del mod">
          <ac:chgData name="Tiersch, Sari" userId="fcc3f360-e4e3-4974-92e5-404d5f702eb2" providerId="ADAL" clId="{7B555AC3-0332-4913-B062-D63EF83FD641}" dt="2020-10-21T14:21:01.992" v="5287" actId="478"/>
          <ac:spMkLst>
            <pc:docMk/>
            <pc:sldMk cId="3024217260" sldId="571"/>
            <ac:spMk id="2" creationId="{751B4F14-CAC1-44BF-8EDA-4B257DDF7E77}"/>
          </ac:spMkLst>
        </pc:spChg>
        <pc:spChg chg="mod">
          <ac:chgData name="Tiersch, Sari" userId="fcc3f360-e4e3-4974-92e5-404d5f702eb2" providerId="ADAL" clId="{7B555AC3-0332-4913-B062-D63EF83FD641}" dt="2020-10-21T22:15:03.813" v="10073" actId="255"/>
          <ac:spMkLst>
            <pc:docMk/>
            <pc:sldMk cId="3024217260" sldId="571"/>
            <ac:spMk id="5" creationId="{78823A75-FD08-4BE5-B1CF-3B05AB101F8F}"/>
          </ac:spMkLst>
        </pc:spChg>
        <pc:spChg chg="add del">
          <ac:chgData name="Tiersch, Sari" userId="fcc3f360-e4e3-4974-92e5-404d5f702eb2" providerId="ADAL" clId="{7B555AC3-0332-4913-B062-D63EF83FD641}" dt="2020-10-21T14:21:33.432" v="5313" actId="26606"/>
          <ac:spMkLst>
            <pc:docMk/>
            <pc:sldMk cId="3024217260" sldId="571"/>
            <ac:spMk id="26" creationId="{5F54226A-15A5-4F46-926F-81F3EC4664A8}"/>
          </ac:spMkLst>
        </pc:spChg>
        <pc:spChg chg="add del">
          <ac:chgData name="Tiersch, Sari" userId="fcc3f360-e4e3-4974-92e5-404d5f702eb2" providerId="ADAL" clId="{7B555AC3-0332-4913-B062-D63EF83FD641}" dt="2020-10-21T14:21:33.432" v="5313" actId="26606"/>
          <ac:spMkLst>
            <pc:docMk/>
            <pc:sldMk cId="3024217260" sldId="571"/>
            <ac:spMk id="28" creationId="{CFCF670F-3E94-4C8F-95AE-035FB459B9D2}"/>
          </ac:spMkLst>
        </pc:spChg>
        <pc:spChg chg="add del">
          <ac:chgData name="Tiersch, Sari" userId="fcc3f360-e4e3-4974-92e5-404d5f702eb2" providerId="ADAL" clId="{7B555AC3-0332-4913-B062-D63EF83FD641}" dt="2020-10-21T14:21:33.432" v="5313" actId="26606"/>
          <ac:spMkLst>
            <pc:docMk/>
            <pc:sldMk cId="3024217260" sldId="571"/>
            <ac:spMk id="32" creationId="{6B9D76D8-A1DE-47D2-B32E-492631C87802}"/>
          </ac:spMkLst>
        </pc:spChg>
        <pc:spChg chg="add del">
          <ac:chgData name="Tiersch, Sari" userId="fcc3f360-e4e3-4974-92e5-404d5f702eb2" providerId="ADAL" clId="{7B555AC3-0332-4913-B062-D63EF83FD641}" dt="2020-10-21T14:21:33.432" v="5313" actId="26606"/>
          <ac:spMkLst>
            <pc:docMk/>
            <pc:sldMk cId="3024217260" sldId="571"/>
            <ac:spMk id="34" creationId="{DC43B330-3918-40EA-9ADC-850330781EC7}"/>
          </ac:spMkLst>
        </pc:spChg>
        <pc:spChg chg="add del">
          <ac:chgData name="Tiersch, Sari" userId="fcc3f360-e4e3-4974-92e5-404d5f702eb2" providerId="ADAL" clId="{7B555AC3-0332-4913-B062-D63EF83FD641}" dt="2020-10-21T14:21:33.432" v="5313" actId="26606"/>
          <ac:spMkLst>
            <pc:docMk/>
            <pc:sldMk cId="3024217260" sldId="571"/>
            <ac:spMk id="36" creationId="{F5057E84-5A2B-41DA-9777-6C35AF02C97B}"/>
          </ac:spMkLst>
        </pc:spChg>
        <pc:spChg chg="add del">
          <ac:chgData name="Tiersch, Sari" userId="fcc3f360-e4e3-4974-92e5-404d5f702eb2" providerId="ADAL" clId="{7B555AC3-0332-4913-B062-D63EF83FD641}" dt="2020-10-21T14:21:33.432" v="5313" actId="26606"/>
          <ac:spMkLst>
            <pc:docMk/>
            <pc:sldMk cId="3024217260" sldId="571"/>
            <ac:spMk id="38" creationId="{A005A8E7-419B-4466-BD45-F4EA6082C62B}"/>
          </ac:spMkLst>
        </pc:spChg>
        <pc:spChg chg="add del">
          <ac:chgData name="Tiersch, Sari" userId="fcc3f360-e4e3-4974-92e5-404d5f702eb2" providerId="ADAL" clId="{7B555AC3-0332-4913-B062-D63EF83FD641}" dt="2020-10-21T14:21:33.432" v="5313" actId="26606"/>
          <ac:spMkLst>
            <pc:docMk/>
            <pc:sldMk cId="3024217260" sldId="571"/>
            <ac:spMk id="40" creationId="{58ABB8DF-0C68-4719-A72F-1B03DA26EA12}"/>
          </ac:spMkLst>
        </pc:spChg>
        <pc:spChg chg="add del">
          <ac:chgData name="Tiersch, Sari" userId="fcc3f360-e4e3-4974-92e5-404d5f702eb2" providerId="ADAL" clId="{7B555AC3-0332-4913-B062-D63EF83FD641}" dt="2020-10-21T14:21:33.432" v="5313" actId="26606"/>
          <ac:spMkLst>
            <pc:docMk/>
            <pc:sldMk cId="3024217260" sldId="571"/>
            <ac:spMk id="42" creationId="{534B5846-0208-4A0E-8DB8-9DCD7D83B5CE}"/>
          </ac:spMkLst>
        </pc:spChg>
        <pc:spChg chg="del">
          <ac:chgData name="Tiersch, Sari" userId="fcc3f360-e4e3-4974-92e5-404d5f702eb2" providerId="ADAL" clId="{7B555AC3-0332-4913-B062-D63EF83FD641}" dt="2020-10-21T14:18:41.078" v="5241" actId="478"/>
          <ac:spMkLst>
            <pc:docMk/>
            <pc:sldMk cId="3024217260" sldId="571"/>
            <ac:spMk id="44" creationId="{32DF78EE-58A0-4A58-91AD-B9075315B3E7}"/>
          </ac:spMkLst>
        </pc:spChg>
        <pc:spChg chg="add mod">
          <ac:chgData name="Tiersch, Sari" userId="fcc3f360-e4e3-4974-92e5-404d5f702eb2" providerId="ADAL" clId="{7B555AC3-0332-4913-B062-D63EF83FD641}" dt="2020-10-21T19:57:41.872" v="8588" actId="6549"/>
          <ac:spMkLst>
            <pc:docMk/>
            <pc:sldMk cId="3024217260" sldId="571"/>
            <ac:spMk id="45" creationId="{3C67B762-C356-4889-BFAA-4122996BA09A}"/>
          </ac:spMkLst>
        </pc:spChg>
        <pc:spChg chg="add mod">
          <ac:chgData name="Tiersch, Sari" userId="fcc3f360-e4e3-4974-92e5-404d5f702eb2" providerId="ADAL" clId="{7B555AC3-0332-4913-B062-D63EF83FD641}" dt="2020-10-21T14:54:28.345" v="6058" actId="20577"/>
          <ac:spMkLst>
            <pc:docMk/>
            <pc:sldMk cId="3024217260" sldId="571"/>
            <ac:spMk id="46" creationId="{01084781-89CD-4FE7-8260-DE505B041ED2}"/>
          </ac:spMkLst>
        </pc:spChg>
        <pc:spChg chg="add del">
          <ac:chgData name="Tiersch, Sari" userId="fcc3f360-e4e3-4974-92e5-404d5f702eb2" providerId="ADAL" clId="{7B555AC3-0332-4913-B062-D63EF83FD641}" dt="2020-10-21T14:28:26.429" v="5401" actId="26606"/>
          <ac:spMkLst>
            <pc:docMk/>
            <pc:sldMk cId="3024217260" sldId="571"/>
            <ac:spMk id="47" creationId="{5F54226A-15A5-4F46-926F-81F3EC4664A8}"/>
          </ac:spMkLst>
        </pc:spChg>
        <pc:spChg chg="add mod">
          <ac:chgData name="Tiersch, Sari" userId="fcc3f360-e4e3-4974-92e5-404d5f702eb2" providerId="ADAL" clId="{7B555AC3-0332-4913-B062-D63EF83FD641}" dt="2020-10-21T19:57:51.292" v="8617" actId="20577"/>
          <ac:spMkLst>
            <pc:docMk/>
            <pc:sldMk cId="3024217260" sldId="571"/>
            <ac:spMk id="48" creationId="{08C03649-FC96-4AB4-9C0A-7D1F65B88AD7}"/>
          </ac:spMkLst>
        </pc:spChg>
        <pc:spChg chg="add del">
          <ac:chgData name="Tiersch, Sari" userId="fcc3f360-e4e3-4974-92e5-404d5f702eb2" providerId="ADAL" clId="{7B555AC3-0332-4913-B062-D63EF83FD641}" dt="2020-10-21T14:28:26.429" v="5401" actId="26606"/>
          <ac:spMkLst>
            <pc:docMk/>
            <pc:sldMk cId="3024217260" sldId="571"/>
            <ac:spMk id="49" creationId="{CFCF670F-3E94-4C8F-95AE-035FB459B9D2}"/>
          </ac:spMkLst>
        </pc:spChg>
        <pc:spChg chg="add mod">
          <ac:chgData name="Tiersch, Sari" userId="fcc3f360-e4e3-4974-92e5-404d5f702eb2" providerId="ADAL" clId="{7B555AC3-0332-4913-B062-D63EF83FD641}" dt="2020-10-21T14:54:33.965" v="6076" actId="20577"/>
          <ac:spMkLst>
            <pc:docMk/>
            <pc:sldMk cId="3024217260" sldId="571"/>
            <ac:spMk id="50" creationId="{D12210B8-B658-4702-BCA5-7F1AB38445FB}"/>
          </ac:spMkLst>
        </pc:spChg>
        <pc:spChg chg="del">
          <ac:chgData name="Tiersch, Sari" userId="fcc3f360-e4e3-4974-92e5-404d5f702eb2" providerId="ADAL" clId="{7B555AC3-0332-4913-B062-D63EF83FD641}" dt="2020-10-21T14:19:07.043" v="5271" actId="478"/>
          <ac:spMkLst>
            <pc:docMk/>
            <pc:sldMk cId="3024217260" sldId="571"/>
            <ac:spMk id="52" creationId="{8341C5BC-7305-4FEF-AE77-79ACC4036CEA}"/>
          </ac:spMkLst>
        </pc:spChg>
        <pc:spChg chg="add del">
          <ac:chgData name="Tiersch, Sari" userId="fcc3f360-e4e3-4974-92e5-404d5f702eb2" providerId="ADAL" clId="{7B555AC3-0332-4913-B062-D63EF83FD641}" dt="2020-10-21T14:28:26.429" v="5401" actId="26606"/>
          <ac:spMkLst>
            <pc:docMk/>
            <pc:sldMk cId="3024217260" sldId="571"/>
            <ac:spMk id="53" creationId="{6B9D76D8-A1DE-47D2-B32E-492631C87802}"/>
          </ac:spMkLst>
        </pc:spChg>
        <pc:spChg chg="add del">
          <ac:chgData name="Tiersch, Sari" userId="fcc3f360-e4e3-4974-92e5-404d5f702eb2" providerId="ADAL" clId="{7B555AC3-0332-4913-B062-D63EF83FD641}" dt="2020-10-21T14:28:26.429" v="5401" actId="26606"/>
          <ac:spMkLst>
            <pc:docMk/>
            <pc:sldMk cId="3024217260" sldId="571"/>
            <ac:spMk id="55" creationId="{DC43B330-3918-40EA-9ADC-850330781EC7}"/>
          </ac:spMkLst>
        </pc:spChg>
        <pc:spChg chg="add mod">
          <ac:chgData name="Tiersch, Sari" userId="fcc3f360-e4e3-4974-92e5-404d5f702eb2" providerId="ADAL" clId="{7B555AC3-0332-4913-B062-D63EF83FD641}" dt="2020-10-21T14:54:00.061" v="5988" actId="20577"/>
          <ac:spMkLst>
            <pc:docMk/>
            <pc:sldMk cId="3024217260" sldId="571"/>
            <ac:spMk id="56" creationId="{BE96DD33-8497-4B72-88C0-9028349A9EE1}"/>
          </ac:spMkLst>
        </pc:spChg>
        <pc:spChg chg="add del">
          <ac:chgData name="Tiersch, Sari" userId="fcc3f360-e4e3-4974-92e5-404d5f702eb2" providerId="ADAL" clId="{7B555AC3-0332-4913-B062-D63EF83FD641}" dt="2020-10-21T14:28:26.429" v="5401" actId="26606"/>
          <ac:spMkLst>
            <pc:docMk/>
            <pc:sldMk cId="3024217260" sldId="571"/>
            <ac:spMk id="57" creationId="{F5057E84-5A2B-41DA-9777-6C35AF02C97B}"/>
          </ac:spMkLst>
        </pc:spChg>
        <pc:spChg chg="add mod">
          <ac:chgData name="Tiersch, Sari" userId="fcc3f360-e4e3-4974-92e5-404d5f702eb2" providerId="ADAL" clId="{7B555AC3-0332-4913-B062-D63EF83FD641}" dt="2020-10-21T14:54:43.453" v="6102" actId="20577"/>
          <ac:spMkLst>
            <pc:docMk/>
            <pc:sldMk cId="3024217260" sldId="571"/>
            <ac:spMk id="58" creationId="{AA4F0D17-9BD8-4B21-BAE8-2DBE3ADBE4DD}"/>
          </ac:spMkLst>
        </pc:spChg>
        <pc:spChg chg="add del">
          <ac:chgData name="Tiersch, Sari" userId="fcc3f360-e4e3-4974-92e5-404d5f702eb2" providerId="ADAL" clId="{7B555AC3-0332-4913-B062-D63EF83FD641}" dt="2020-10-21T14:28:26.429" v="5401" actId="26606"/>
          <ac:spMkLst>
            <pc:docMk/>
            <pc:sldMk cId="3024217260" sldId="571"/>
            <ac:spMk id="59" creationId="{A005A8E7-419B-4466-BD45-F4EA6082C62B}"/>
          </ac:spMkLst>
        </pc:spChg>
        <pc:spChg chg="add mod">
          <ac:chgData name="Tiersch, Sari" userId="fcc3f360-e4e3-4974-92e5-404d5f702eb2" providerId="ADAL" clId="{7B555AC3-0332-4913-B062-D63EF83FD641}" dt="2020-10-21T14:53:42.759" v="5922" actId="20577"/>
          <ac:spMkLst>
            <pc:docMk/>
            <pc:sldMk cId="3024217260" sldId="571"/>
            <ac:spMk id="60" creationId="{EDC9A5E5-9231-4EC9-B4F8-8152649F4E6F}"/>
          </ac:spMkLst>
        </pc:spChg>
        <pc:spChg chg="add del">
          <ac:chgData name="Tiersch, Sari" userId="fcc3f360-e4e3-4974-92e5-404d5f702eb2" providerId="ADAL" clId="{7B555AC3-0332-4913-B062-D63EF83FD641}" dt="2020-10-21T14:28:26.429" v="5401" actId="26606"/>
          <ac:spMkLst>
            <pc:docMk/>
            <pc:sldMk cId="3024217260" sldId="571"/>
            <ac:spMk id="61" creationId="{58ABB8DF-0C68-4719-A72F-1B03DA26EA12}"/>
          </ac:spMkLst>
        </pc:spChg>
        <pc:spChg chg="add mod">
          <ac:chgData name="Tiersch, Sari" userId="fcc3f360-e4e3-4974-92e5-404d5f702eb2" providerId="ADAL" clId="{7B555AC3-0332-4913-B062-D63EF83FD641}" dt="2020-10-21T14:54:38.822" v="6089" actId="20577"/>
          <ac:spMkLst>
            <pc:docMk/>
            <pc:sldMk cId="3024217260" sldId="571"/>
            <ac:spMk id="62" creationId="{34E2EEA1-14D5-4BD4-A906-97E5BA2A34E5}"/>
          </ac:spMkLst>
        </pc:spChg>
        <pc:spChg chg="add del">
          <ac:chgData name="Tiersch, Sari" userId="fcc3f360-e4e3-4974-92e5-404d5f702eb2" providerId="ADAL" clId="{7B555AC3-0332-4913-B062-D63EF83FD641}" dt="2020-10-21T14:28:26.429" v="5401" actId="26606"/>
          <ac:spMkLst>
            <pc:docMk/>
            <pc:sldMk cId="3024217260" sldId="571"/>
            <ac:spMk id="63" creationId="{534B5846-0208-4A0E-8DB8-9DCD7D83B5CE}"/>
          </ac:spMkLst>
        </pc:spChg>
        <pc:spChg chg="add mod">
          <ac:chgData name="Tiersch, Sari" userId="fcc3f360-e4e3-4974-92e5-404d5f702eb2" providerId="ADAL" clId="{7B555AC3-0332-4913-B062-D63EF83FD641}" dt="2020-10-21T14:54:18.482" v="6047" actId="20577"/>
          <ac:spMkLst>
            <pc:docMk/>
            <pc:sldMk cId="3024217260" sldId="571"/>
            <ac:spMk id="64" creationId="{929A90FB-5889-4298-BF57-E9F950E3389D}"/>
          </ac:spMkLst>
        </pc:spChg>
        <pc:spChg chg="add del">
          <ac:chgData name="Tiersch, Sari" userId="fcc3f360-e4e3-4974-92e5-404d5f702eb2" providerId="ADAL" clId="{7B555AC3-0332-4913-B062-D63EF83FD641}" dt="2020-10-21T21:25:57.378" v="9222"/>
          <ac:spMkLst>
            <pc:docMk/>
            <pc:sldMk cId="3024217260" sldId="571"/>
            <ac:spMk id="65" creationId="{15627614-0421-44C9-BA45-98C62DB304E7}"/>
          </ac:spMkLst>
        </pc:spChg>
        <pc:spChg chg="add del">
          <ac:chgData name="Tiersch, Sari" userId="fcc3f360-e4e3-4974-92e5-404d5f702eb2" providerId="ADAL" clId="{7B555AC3-0332-4913-B062-D63EF83FD641}" dt="2020-10-21T21:25:57.378" v="9222"/>
          <ac:spMkLst>
            <pc:docMk/>
            <pc:sldMk cId="3024217260" sldId="571"/>
            <ac:spMk id="66" creationId="{A95CF63B-42D2-437D-AF2A-6C97E4CADD39}"/>
          </ac:spMkLst>
        </pc:spChg>
        <pc:spChg chg="del">
          <ac:chgData name="Tiersch, Sari" userId="fcc3f360-e4e3-4974-92e5-404d5f702eb2" providerId="ADAL" clId="{7B555AC3-0332-4913-B062-D63EF83FD641}" dt="2020-10-21T14:18:35.405" v="5239"/>
          <ac:spMkLst>
            <pc:docMk/>
            <pc:sldMk cId="3024217260" sldId="571"/>
            <ac:spMk id="68" creationId="{5F54226A-15A5-4F46-926F-81F3EC4664A8}"/>
          </ac:spMkLst>
        </pc:spChg>
        <pc:spChg chg="add del">
          <ac:chgData name="Tiersch, Sari" userId="fcc3f360-e4e3-4974-92e5-404d5f702eb2" providerId="ADAL" clId="{7B555AC3-0332-4913-B062-D63EF83FD641}" dt="2020-10-21T21:25:57.378" v="9222"/>
          <ac:spMkLst>
            <pc:docMk/>
            <pc:sldMk cId="3024217260" sldId="571"/>
            <ac:spMk id="69" creationId="{C25892BF-5101-4CFA-8FAB-58AAD0E08E26}"/>
          </ac:spMkLst>
        </pc:spChg>
        <pc:spChg chg="del">
          <ac:chgData name="Tiersch, Sari" userId="fcc3f360-e4e3-4974-92e5-404d5f702eb2" providerId="ADAL" clId="{7B555AC3-0332-4913-B062-D63EF83FD641}" dt="2020-10-21T14:18:35.405" v="5239"/>
          <ac:spMkLst>
            <pc:docMk/>
            <pc:sldMk cId="3024217260" sldId="571"/>
            <ac:spMk id="70" creationId="{CFCF670F-3E94-4C8F-95AE-035FB459B9D2}"/>
          </ac:spMkLst>
        </pc:spChg>
        <pc:spChg chg="add del">
          <ac:chgData name="Tiersch, Sari" userId="fcc3f360-e4e3-4974-92e5-404d5f702eb2" providerId="ADAL" clId="{7B555AC3-0332-4913-B062-D63EF83FD641}" dt="2020-10-21T21:25:57.378" v="9222"/>
          <ac:spMkLst>
            <pc:docMk/>
            <pc:sldMk cId="3024217260" sldId="571"/>
            <ac:spMk id="71" creationId="{56E86198-1477-49B5-A9F7-5332815819F6}"/>
          </ac:spMkLst>
        </pc:spChg>
        <pc:spChg chg="add del">
          <ac:chgData name="Tiersch, Sari" userId="fcc3f360-e4e3-4974-92e5-404d5f702eb2" providerId="ADAL" clId="{7B555AC3-0332-4913-B062-D63EF83FD641}" dt="2020-10-21T21:25:57.378" v="9222"/>
          <ac:spMkLst>
            <pc:docMk/>
            <pc:sldMk cId="3024217260" sldId="571"/>
            <ac:spMk id="73" creationId="{2CFA8D2C-EA3C-439E-A10F-700CCD177938}"/>
          </ac:spMkLst>
        </pc:spChg>
        <pc:spChg chg="del">
          <ac:chgData name="Tiersch, Sari" userId="fcc3f360-e4e3-4974-92e5-404d5f702eb2" providerId="ADAL" clId="{7B555AC3-0332-4913-B062-D63EF83FD641}" dt="2020-10-21T14:18:35.405" v="5239"/>
          <ac:spMkLst>
            <pc:docMk/>
            <pc:sldMk cId="3024217260" sldId="571"/>
            <ac:spMk id="74" creationId="{6B9D76D8-A1DE-47D2-B32E-492631C87802}"/>
          </ac:spMkLst>
        </pc:spChg>
        <pc:spChg chg="del">
          <ac:chgData name="Tiersch, Sari" userId="fcc3f360-e4e3-4974-92e5-404d5f702eb2" providerId="ADAL" clId="{7B555AC3-0332-4913-B062-D63EF83FD641}" dt="2020-10-21T14:18:35.405" v="5239"/>
          <ac:spMkLst>
            <pc:docMk/>
            <pc:sldMk cId="3024217260" sldId="571"/>
            <ac:spMk id="76" creationId="{DC43B330-3918-40EA-9ADC-850330781EC7}"/>
          </ac:spMkLst>
        </pc:spChg>
        <pc:spChg chg="del">
          <ac:chgData name="Tiersch, Sari" userId="fcc3f360-e4e3-4974-92e5-404d5f702eb2" providerId="ADAL" clId="{7B555AC3-0332-4913-B062-D63EF83FD641}" dt="2020-10-21T14:18:35.405" v="5239"/>
          <ac:spMkLst>
            <pc:docMk/>
            <pc:sldMk cId="3024217260" sldId="571"/>
            <ac:spMk id="78" creationId="{F5057E84-5A2B-41DA-9777-6C35AF02C97B}"/>
          </ac:spMkLst>
        </pc:spChg>
        <pc:spChg chg="del">
          <ac:chgData name="Tiersch, Sari" userId="fcc3f360-e4e3-4974-92e5-404d5f702eb2" providerId="ADAL" clId="{7B555AC3-0332-4913-B062-D63EF83FD641}" dt="2020-10-21T14:18:35.405" v="5239"/>
          <ac:spMkLst>
            <pc:docMk/>
            <pc:sldMk cId="3024217260" sldId="571"/>
            <ac:spMk id="80" creationId="{A005A8E7-419B-4466-BD45-F4EA6082C62B}"/>
          </ac:spMkLst>
        </pc:spChg>
        <pc:spChg chg="del">
          <ac:chgData name="Tiersch, Sari" userId="fcc3f360-e4e3-4974-92e5-404d5f702eb2" providerId="ADAL" clId="{7B555AC3-0332-4913-B062-D63EF83FD641}" dt="2020-10-21T14:18:35.405" v="5239"/>
          <ac:spMkLst>
            <pc:docMk/>
            <pc:sldMk cId="3024217260" sldId="571"/>
            <ac:spMk id="82" creationId="{58ABB8DF-0C68-4719-A72F-1B03DA26EA12}"/>
          </ac:spMkLst>
        </pc:spChg>
        <pc:spChg chg="del">
          <ac:chgData name="Tiersch, Sari" userId="fcc3f360-e4e3-4974-92e5-404d5f702eb2" providerId="ADAL" clId="{7B555AC3-0332-4913-B062-D63EF83FD641}" dt="2020-10-21T14:18:35.405" v="5239"/>
          <ac:spMkLst>
            <pc:docMk/>
            <pc:sldMk cId="3024217260" sldId="571"/>
            <ac:spMk id="84" creationId="{534B5846-0208-4A0E-8DB8-9DCD7D83B5CE}"/>
          </ac:spMkLst>
        </pc:spChg>
        <pc:spChg chg="add mod">
          <ac:chgData name="Tiersch, Sari" userId="fcc3f360-e4e3-4974-92e5-404d5f702eb2" providerId="ADAL" clId="{7B555AC3-0332-4913-B062-D63EF83FD641}" dt="2020-10-21T14:54:47.001" v="6113" actId="20577"/>
          <ac:spMkLst>
            <pc:docMk/>
            <pc:sldMk cId="3024217260" sldId="571"/>
            <ac:spMk id="90" creationId="{EF56D687-DB9F-4AF6-AF9D-4B31A355E31C}"/>
          </ac:spMkLst>
        </pc:spChg>
        <pc:spChg chg="add mod">
          <ac:chgData name="Tiersch, Sari" userId="fcc3f360-e4e3-4974-92e5-404d5f702eb2" providerId="ADAL" clId="{7B555AC3-0332-4913-B062-D63EF83FD641}" dt="2020-10-21T23:07:56.521" v="11427" actId="1035"/>
          <ac:spMkLst>
            <pc:docMk/>
            <pc:sldMk cId="3024217260" sldId="571"/>
            <ac:spMk id="93" creationId="{C600558D-2704-4E83-8FAF-3FAD08CD3D52}"/>
          </ac:spMkLst>
        </pc:spChg>
        <pc:picChg chg="add del">
          <ac:chgData name="Tiersch, Sari" userId="fcc3f360-e4e3-4974-92e5-404d5f702eb2" providerId="ADAL" clId="{7B555AC3-0332-4913-B062-D63EF83FD641}" dt="2020-10-21T14:20:59.969" v="5285" actId="478"/>
          <ac:picMkLst>
            <pc:docMk/>
            <pc:sldMk cId="3024217260" sldId="571"/>
            <ac:picMk id="3" creationId="{BE24FDA8-50A8-41F6-BD9F-56F3A8688364}"/>
          </ac:picMkLst>
        </pc:picChg>
        <pc:picChg chg="del mod">
          <ac:chgData name="Tiersch, Sari" userId="fcc3f360-e4e3-4974-92e5-404d5f702eb2" providerId="ADAL" clId="{7B555AC3-0332-4913-B062-D63EF83FD641}" dt="2020-10-21T14:20:50.946" v="5282" actId="478"/>
          <ac:picMkLst>
            <pc:docMk/>
            <pc:sldMk cId="3024217260" sldId="571"/>
            <ac:picMk id="4" creationId="{5D282878-B2F9-458E-B01A-17FEC0B486E4}"/>
          </ac:picMkLst>
        </pc:picChg>
        <pc:picChg chg="add del mod ord">
          <ac:chgData name="Tiersch, Sari" userId="fcc3f360-e4e3-4974-92e5-404d5f702eb2" providerId="ADAL" clId="{7B555AC3-0332-4913-B062-D63EF83FD641}" dt="2020-10-21T14:29:21.353" v="5422" actId="478"/>
          <ac:picMkLst>
            <pc:docMk/>
            <pc:sldMk cId="3024217260" sldId="571"/>
            <ac:picMk id="7" creationId="{39AF43E2-4E10-465B-A74B-C8EEAA19F2B9}"/>
          </ac:picMkLst>
        </pc:picChg>
        <pc:picChg chg="del">
          <ac:chgData name="Tiersch, Sari" userId="fcc3f360-e4e3-4974-92e5-404d5f702eb2" providerId="ADAL" clId="{7B555AC3-0332-4913-B062-D63EF83FD641}" dt="2020-10-21T14:20:58.658" v="5284" actId="478"/>
          <ac:picMkLst>
            <pc:docMk/>
            <pc:sldMk cId="3024217260" sldId="571"/>
            <ac:picMk id="9" creationId="{2098A281-49CA-441F-B599-7A1C1B44C44E}"/>
          </ac:picMkLst>
        </pc:picChg>
        <pc:picChg chg="add del mod ord">
          <ac:chgData name="Tiersch, Sari" userId="fcc3f360-e4e3-4974-92e5-404d5f702eb2" providerId="ADAL" clId="{7B555AC3-0332-4913-B062-D63EF83FD641}" dt="2020-10-21T14:29:22.045" v="5423" actId="478"/>
          <ac:picMkLst>
            <pc:docMk/>
            <pc:sldMk cId="3024217260" sldId="571"/>
            <ac:picMk id="10" creationId="{E40ABAD7-5E60-4BEF-A884-9FCF95E7387E}"/>
          </ac:picMkLst>
        </pc:picChg>
        <pc:picChg chg="add del mod ord">
          <ac:chgData name="Tiersch, Sari" userId="fcc3f360-e4e3-4974-92e5-404d5f702eb2" providerId="ADAL" clId="{7B555AC3-0332-4913-B062-D63EF83FD641}" dt="2020-10-21T14:29:20.559" v="5420" actId="478"/>
          <ac:picMkLst>
            <pc:docMk/>
            <pc:sldMk cId="3024217260" sldId="571"/>
            <ac:picMk id="12" creationId="{64F40F22-BE6E-4AAB-88FF-DD28038D8717}"/>
          </ac:picMkLst>
        </pc:picChg>
        <pc:picChg chg="add del mod ord">
          <ac:chgData name="Tiersch, Sari" userId="fcc3f360-e4e3-4974-92e5-404d5f702eb2" providerId="ADAL" clId="{7B555AC3-0332-4913-B062-D63EF83FD641}" dt="2020-10-21T14:29:21.225" v="5421" actId="478"/>
          <ac:picMkLst>
            <pc:docMk/>
            <pc:sldMk cId="3024217260" sldId="571"/>
            <ac:picMk id="14" creationId="{2F2B9219-8F11-4199-9C74-51F2CA3137FA}"/>
          </ac:picMkLst>
        </pc:picChg>
        <pc:picChg chg="add del mod">
          <ac:chgData name="Tiersch, Sari" userId="fcc3f360-e4e3-4974-92e5-404d5f702eb2" providerId="ADAL" clId="{7B555AC3-0332-4913-B062-D63EF83FD641}" dt="2020-10-21T14:21:27.588" v="5312"/>
          <ac:picMkLst>
            <pc:docMk/>
            <pc:sldMk cId="3024217260" sldId="571"/>
            <ac:picMk id="16" creationId="{7FA459C4-96D9-4132-82EA-A4E120C96204}"/>
          </ac:picMkLst>
        </pc:picChg>
        <pc:picChg chg="add del mod">
          <ac:chgData name="Tiersch, Sari" userId="fcc3f360-e4e3-4974-92e5-404d5f702eb2" providerId="ADAL" clId="{7B555AC3-0332-4913-B062-D63EF83FD641}" dt="2020-10-21T14:28:17.243" v="5400" actId="478"/>
          <ac:picMkLst>
            <pc:docMk/>
            <pc:sldMk cId="3024217260" sldId="571"/>
            <ac:picMk id="18" creationId="{1C07D2EE-8DD1-47B0-982D-AD3146213BD0}"/>
          </ac:picMkLst>
        </pc:picChg>
        <pc:picChg chg="del">
          <ac:chgData name="Tiersch, Sari" userId="fcc3f360-e4e3-4974-92e5-404d5f702eb2" providerId="ADAL" clId="{7B555AC3-0332-4913-B062-D63EF83FD641}" dt="2020-10-21T14:20:51.630" v="5283" actId="478"/>
          <ac:picMkLst>
            <pc:docMk/>
            <pc:sldMk cId="3024217260" sldId="571"/>
            <ac:picMk id="19" creationId="{DD4DAEE5-32F4-4739-B402-8B41ED08DCCE}"/>
          </ac:picMkLst>
        </pc:picChg>
        <pc:picChg chg="del mod">
          <ac:chgData name="Tiersch, Sari" userId="fcc3f360-e4e3-4974-92e5-404d5f702eb2" providerId="ADAL" clId="{7B555AC3-0332-4913-B062-D63EF83FD641}" dt="2020-10-21T14:20:50.165" v="5281" actId="478"/>
          <ac:picMkLst>
            <pc:docMk/>
            <pc:sldMk cId="3024217260" sldId="571"/>
            <ac:picMk id="21" creationId="{C052A102-0FB2-48D1-B3E5-E30D00CFD504}"/>
          </ac:picMkLst>
        </pc:picChg>
        <pc:picChg chg="add del mod">
          <ac:chgData name="Tiersch, Sari" userId="fcc3f360-e4e3-4974-92e5-404d5f702eb2" providerId="ADAL" clId="{7B555AC3-0332-4913-B062-D63EF83FD641}" dt="2020-10-21T14:29:19.934" v="5419" actId="478"/>
          <ac:picMkLst>
            <pc:docMk/>
            <pc:sldMk cId="3024217260" sldId="571"/>
            <ac:picMk id="22" creationId="{342974F9-EF66-4F34-A149-99D7368CFA79}"/>
          </ac:picMkLst>
        </pc:picChg>
        <pc:picChg chg="add mod">
          <ac:chgData name="Tiersch, Sari" userId="fcc3f360-e4e3-4974-92e5-404d5f702eb2" providerId="ADAL" clId="{7B555AC3-0332-4913-B062-D63EF83FD641}" dt="2020-10-21T14:31:19.136" v="5469" actId="1076"/>
          <ac:picMkLst>
            <pc:docMk/>
            <pc:sldMk cId="3024217260" sldId="571"/>
            <ac:picMk id="24" creationId="{DC85C532-93BC-4343-8FF6-230D16307D79}"/>
          </ac:picMkLst>
        </pc:picChg>
        <pc:picChg chg="add mod">
          <ac:chgData name="Tiersch, Sari" userId="fcc3f360-e4e3-4974-92e5-404d5f702eb2" providerId="ADAL" clId="{7B555AC3-0332-4913-B062-D63EF83FD641}" dt="2020-10-21T14:31:19.136" v="5469" actId="1076"/>
          <ac:picMkLst>
            <pc:docMk/>
            <pc:sldMk cId="3024217260" sldId="571"/>
            <ac:picMk id="27" creationId="{8E74D03C-AADD-40DA-88BC-35E936B07E82}"/>
          </ac:picMkLst>
        </pc:picChg>
        <pc:picChg chg="add mod">
          <ac:chgData name="Tiersch, Sari" userId="fcc3f360-e4e3-4974-92e5-404d5f702eb2" providerId="ADAL" clId="{7B555AC3-0332-4913-B062-D63EF83FD641}" dt="2020-10-21T14:31:19.136" v="5469" actId="1076"/>
          <ac:picMkLst>
            <pc:docMk/>
            <pc:sldMk cId="3024217260" sldId="571"/>
            <ac:picMk id="35" creationId="{600C08CB-FE3D-4C27-92A4-4A578413F15F}"/>
          </ac:picMkLst>
        </pc:picChg>
        <pc:picChg chg="add mod">
          <ac:chgData name="Tiersch, Sari" userId="fcc3f360-e4e3-4974-92e5-404d5f702eb2" providerId="ADAL" clId="{7B555AC3-0332-4913-B062-D63EF83FD641}" dt="2020-10-21T14:31:19.136" v="5469" actId="1076"/>
          <ac:picMkLst>
            <pc:docMk/>
            <pc:sldMk cId="3024217260" sldId="571"/>
            <ac:picMk id="39" creationId="{76D5C0B4-6C59-4C49-B97E-A4B34E2EEC43}"/>
          </ac:picMkLst>
        </pc:picChg>
        <pc:picChg chg="add mod">
          <ac:chgData name="Tiersch, Sari" userId="fcc3f360-e4e3-4974-92e5-404d5f702eb2" providerId="ADAL" clId="{7B555AC3-0332-4913-B062-D63EF83FD641}" dt="2020-10-21T14:31:19.136" v="5469" actId="1076"/>
          <ac:picMkLst>
            <pc:docMk/>
            <pc:sldMk cId="3024217260" sldId="571"/>
            <ac:picMk id="43" creationId="{C17BEBAD-186B-4809-9B20-8421B18D1AF8}"/>
          </ac:picMkLst>
        </pc:picChg>
        <pc:picChg chg="del">
          <ac:chgData name="Tiersch, Sari" userId="fcc3f360-e4e3-4974-92e5-404d5f702eb2" providerId="ADAL" clId="{7B555AC3-0332-4913-B062-D63EF83FD641}" dt="2020-10-21T14:18:39.612" v="5240" actId="478"/>
          <ac:picMkLst>
            <pc:docMk/>
            <pc:sldMk cId="3024217260" sldId="571"/>
            <ac:picMk id="54" creationId="{B41C1BD7-8203-4B65-9A86-677539166BBD}"/>
          </ac:picMkLst>
        </pc:picChg>
        <pc:picChg chg="add">
          <ac:chgData name="Tiersch, Sari" userId="fcc3f360-e4e3-4974-92e5-404d5f702eb2" providerId="ADAL" clId="{7B555AC3-0332-4913-B062-D63EF83FD641}" dt="2020-10-21T15:16:30.370" v="6140" actId="22"/>
          <ac:picMkLst>
            <pc:docMk/>
            <pc:sldMk cId="3024217260" sldId="571"/>
            <ac:picMk id="92" creationId="{EC13C548-328C-44FF-A400-4F12FD44FEE0}"/>
          </ac:picMkLst>
        </pc:picChg>
        <pc:picChg chg="add del mod">
          <ac:chgData name="Tiersch, Sari" userId="fcc3f360-e4e3-4974-92e5-404d5f702eb2" providerId="ADAL" clId="{7B555AC3-0332-4913-B062-D63EF83FD641}" dt="2020-10-21T23:08:01.601" v="11428" actId="478"/>
          <ac:picMkLst>
            <pc:docMk/>
            <pc:sldMk cId="3024217260" sldId="571"/>
            <ac:picMk id="94" creationId="{9FEC5DFC-F53B-4B90-BCC9-9AA79A0CBA01}"/>
          </ac:picMkLst>
        </pc:picChg>
        <pc:cxnChg chg="add del">
          <ac:chgData name="Tiersch, Sari" userId="fcc3f360-e4e3-4974-92e5-404d5f702eb2" providerId="ADAL" clId="{7B555AC3-0332-4913-B062-D63EF83FD641}" dt="2020-10-21T14:21:33.432" v="5313" actId="26606"/>
          <ac:cxnSpMkLst>
            <pc:docMk/>
            <pc:sldMk cId="3024217260" sldId="571"/>
            <ac:cxnSpMk id="30" creationId="{90479AEA-6C87-4786-A668-54BF815A73D7}"/>
          </ac:cxnSpMkLst>
        </pc:cxnChg>
        <pc:cxnChg chg="add del">
          <ac:chgData name="Tiersch, Sari" userId="fcc3f360-e4e3-4974-92e5-404d5f702eb2" providerId="ADAL" clId="{7B555AC3-0332-4913-B062-D63EF83FD641}" dt="2020-10-21T14:28:26.429" v="5401" actId="26606"/>
          <ac:cxnSpMkLst>
            <pc:docMk/>
            <pc:sldMk cId="3024217260" sldId="571"/>
            <ac:cxnSpMk id="51" creationId="{90479AEA-6C87-4786-A668-54BF815A73D7}"/>
          </ac:cxnSpMkLst>
        </pc:cxnChg>
        <pc:cxnChg chg="add del">
          <ac:chgData name="Tiersch, Sari" userId="fcc3f360-e4e3-4974-92e5-404d5f702eb2" providerId="ADAL" clId="{7B555AC3-0332-4913-B062-D63EF83FD641}" dt="2020-10-21T21:25:57.378" v="9222"/>
          <ac:cxnSpMkLst>
            <pc:docMk/>
            <pc:sldMk cId="3024217260" sldId="571"/>
            <ac:cxnSpMk id="67" creationId="{42D988CC-1BCA-4015-B859-258C2B796EAB}"/>
          </ac:cxnSpMkLst>
        </pc:cxnChg>
        <pc:cxnChg chg="del">
          <ac:chgData name="Tiersch, Sari" userId="fcc3f360-e4e3-4974-92e5-404d5f702eb2" providerId="ADAL" clId="{7B555AC3-0332-4913-B062-D63EF83FD641}" dt="2020-10-21T14:18:35.405" v="5239"/>
          <ac:cxnSpMkLst>
            <pc:docMk/>
            <pc:sldMk cId="3024217260" sldId="571"/>
            <ac:cxnSpMk id="72" creationId="{90479AEA-6C87-4786-A668-54BF815A73D7}"/>
          </ac:cxnSpMkLst>
        </pc:cxnChg>
      </pc:sldChg>
      <pc:sldChg chg="addSp delSp modSp mod modNotesTx">
        <pc:chgData name="Tiersch, Sari" userId="fcc3f360-e4e3-4974-92e5-404d5f702eb2" providerId="ADAL" clId="{7B555AC3-0332-4913-B062-D63EF83FD641}" dt="2020-10-23T15:24:28.035" v="14871" actId="20577"/>
        <pc:sldMkLst>
          <pc:docMk/>
          <pc:sldMk cId="775568924" sldId="572"/>
        </pc:sldMkLst>
        <pc:spChg chg="mod">
          <ac:chgData name="Tiersch, Sari" userId="fcc3f360-e4e3-4974-92e5-404d5f702eb2" providerId="ADAL" clId="{7B555AC3-0332-4913-B062-D63EF83FD641}" dt="2020-10-21T22:06:03.912" v="9857" actId="20577"/>
          <ac:spMkLst>
            <pc:docMk/>
            <pc:sldMk cId="775568924" sldId="572"/>
            <ac:spMk id="2" creationId="{F545EB5D-B018-41DA-BA89-B3F170928AC1}"/>
          </ac:spMkLst>
        </pc:spChg>
        <pc:spChg chg="mod">
          <ac:chgData name="Tiersch, Sari" userId="fcc3f360-e4e3-4974-92e5-404d5f702eb2" providerId="ADAL" clId="{7B555AC3-0332-4913-B062-D63EF83FD641}" dt="2020-10-21T21:25:57.378" v="9222"/>
          <ac:spMkLst>
            <pc:docMk/>
            <pc:sldMk cId="775568924" sldId="572"/>
            <ac:spMk id="5" creationId="{5EB04CE8-D814-4C8C-881F-D5181573C2D9}"/>
          </ac:spMkLst>
        </pc:spChg>
        <pc:spChg chg="add mod">
          <ac:chgData name="Tiersch, Sari" userId="fcc3f360-e4e3-4974-92e5-404d5f702eb2" providerId="ADAL" clId="{7B555AC3-0332-4913-B062-D63EF83FD641}" dt="2020-10-23T15:24:26.051" v="14870" actId="13926"/>
          <ac:spMkLst>
            <pc:docMk/>
            <pc:sldMk cId="775568924" sldId="572"/>
            <ac:spMk id="6" creationId="{1C7E3C39-A516-4F51-982A-CC83D725C590}"/>
          </ac:spMkLst>
        </pc:spChg>
        <pc:graphicFrameChg chg="del">
          <ac:chgData name="Tiersch, Sari" userId="fcc3f360-e4e3-4974-92e5-404d5f702eb2" providerId="ADAL" clId="{7B555AC3-0332-4913-B062-D63EF83FD641}" dt="2020-10-21T18:36:58.950" v="6718" actId="478"/>
          <ac:graphicFrameMkLst>
            <pc:docMk/>
            <pc:sldMk cId="775568924" sldId="572"/>
            <ac:graphicFrameMk id="4" creationId="{D035726A-AB19-412D-ADF7-E8A6C7734214}"/>
          </ac:graphicFrameMkLst>
        </pc:graphicFrameChg>
        <pc:picChg chg="del">
          <ac:chgData name="Tiersch, Sari" userId="fcc3f360-e4e3-4974-92e5-404d5f702eb2" providerId="ADAL" clId="{7B555AC3-0332-4913-B062-D63EF83FD641}" dt="2020-10-21T18:40:57.568" v="7908" actId="478"/>
          <ac:picMkLst>
            <pc:docMk/>
            <pc:sldMk cId="775568924" sldId="572"/>
            <ac:picMk id="8" creationId="{8E2C86AF-839F-4466-BBB2-1BF04A3D6D2D}"/>
          </ac:picMkLst>
        </pc:picChg>
      </pc:sldChg>
      <pc:sldChg chg="addSp delSp modSp mod delDesignElem chgLayout modNotesTx">
        <pc:chgData name="Tiersch, Sari" userId="fcc3f360-e4e3-4974-92e5-404d5f702eb2" providerId="ADAL" clId="{7B555AC3-0332-4913-B062-D63EF83FD641}" dt="2020-10-23T11:16:03.711" v="12847" actId="12"/>
        <pc:sldMkLst>
          <pc:docMk/>
          <pc:sldMk cId="609607854" sldId="573"/>
        </pc:sldMkLst>
        <pc:spChg chg="mod ord">
          <ac:chgData name="Tiersch, Sari" userId="fcc3f360-e4e3-4974-92e5-404d5f702eb2" providerId="ADAL" clId="{7B555AC3-0332-4913-B062-D63EF83FD641}" dt="2020-10-21T22:49:00.435" v="11188" actId="207"/>
          <ac:spMkLst>
            <pc:docMk/>
            <pc:sldMk cId="609607854" sldId="573"/>
            <ac:spMk id="2" creationId="{F545EB5D-B018-41DA-BA89-B3F170928AC1}"/>
          </ac:spMkLst>
        </pc:spChg>
        <pc:spChg chg="mod ord">
          <ac:chgData name="Tiersch, Sari" userId="fcc3f360-e4e3-4974-92e5-404d5f702eb2" providerId="ADAL" clId="{7B555AC3-0332-4913-B062-D63EF83FD641}" dt="2020-10-23T11:16:03.711" v="12847" actId="12"/>
          <ac:spMkLst>
            <pc:docMk/>
            <pc:sldMk cId="609607854" sldId="573"/>
            <ac:spMk id="3" creationId="{4585D160-2722-4C9D-B419-B54A3D1059CF}"/>
          </ac:spMkLst>
        </pc:spChg>
        <pc:spChg chg="mod ord">
          <ac:chgData name="Tiersch, Sari" userId="fcc3f360-e4e3-4974-92e5-404d5f702eb2" providerId="ADAL" clId="{7B555AC3-0332-4913-B062-D63EF83FD641}" dt="2020-10-21T22:49:16.705" v="11190" actId="207"/>
          <ac:spMkLst>
            <pc:docMk/>
            <pc:sldMk cId="609607854" sldId="573"/>
            <ac:spMk id="5" creationId="{5EB04CE8-D814-4C8C-881F-D5181573C2D9}"/>
          </ac:spMkLst>
        </pc:spChg>
        <pc:spChg chg="add del">
          <ac:chgData name="Tiersch, Sari" userId="fcc3f360-e4e3-4974-92e5-404d5f702eb2" providerId="ADAL" clId="{7B555AC3-0332-4913-B062-D63EF83FD641}" dt="2020-10-21T22:48:54.352" v="11187" actId="700"/>
          <ac:spMkLst>
            <pc:docMk/>
            <pc:sldMk cId="609607854" sldId="573"/>
            <ac:spMk id="10" creationId="{3741B58E-3B65-4A01-A276-975AB2CF8A08}"/>
          </ac:spMkLst>
        </pc:spChg>
        <pc:spChg chg="add del">
          <ac:chgData name="Tiersch, Sari" userId="fcc3f360-e4e3-4974-92e5-404d5f702eb2" providerId="ADAL" clId="{7B555AC3-0332-4913-B062-D63EF83FD641}" dt="2020-10-21T22:48:54.352" v="11187" actId="700"/>
          <ac:spMkLst>
            <pc:docMk/>
            <pc:sldMk cId="609607854" sldId="573"/>
            <ac:spMk id="12" creationId="{7AAC67C3-831B-4AB1-A259-DFB839CAFAFC}"/>
          </ac:spMkLst>
        </pc:spChg>
        <pc:spChg chg="add del">
          <ac:chgData name="Tiersch, Sari" userId="fcc3f360-e4e3-4974-92e5-404d5f702eb2" providerId="ADAL" clId="{7B555AC3-0332-4913-B062-D63EF83FD641}" dt="2020-10-21T15:29:58.846" v="6274" actId="26606"/>
          <ac:spMkLst>
            <pc:docMk/>
            <pc:sldMk cId="609607854" sldId="573"/>
            <ac:spMk id="13" creationId="{52ABB703-2B0E-4C3B-B4A2-F3973548E561}"/>
          </ac:spMkLst>
        </pc:spChg>
        <pc:spChg chg="add del">
          <ac:chgData name="Tiersch, Sari" userId="fcc3f360-e4e3-4974-92e5-404d5f702eb2" providerId="ADAL" clId="{7B555AC3-0332-4913-B062-D63EF83FD641}" dt="2020-10-21T22:48:54.352" v="11187" actId="700"/>
          <ac:spMkLst>
            <pc:docMk/>
            <pc:sldMk cId="609607854" sldId="573"/>
            <ac:spMk id="14" creationId="{054B3F04-9EAC-45C0-B3CE-0387EEA10A0C}"/>
          </ac:spMkLst>
        </pc:spChg>
        <pc:spChg chg="add del mod">
          <ac:chgData name="Tiersch, Sari" userId="fcc3f360-e4e3-4974-92e5-404d5f702eb2" providerId="ADAL" clId="{7B555AC3-0332-4913-B062-D63EF83FD641}" dt="2020-10-21T22:48:45.330" v="11186" actId="21"/>
          <ac:spMkLst>
            <pc:docMk/>
            <pc:sldMk cId="609607854" sldId="573"/>
            <ac:spMk id="16" creationId="{BFC7CF1C-A132-4AA6-B224-B5927B9C3584}"/>
          </ac:spMkLst>
        </pc:spChg>
        <pc:spChg chg="add del">
          <ac:chgData name="Tiersch, Sari" userId="fcc3f360-e4e3-4974-92e5-404d5f702eb2" providerId="ADAL" clId="{7B555AC3-0332-4913-B062-D63EF83FD641}" dt="2020-10-21T15:29:58.846" v="6274" actId="26606"/>
          <ac:spMkLst>
            <pc:docMk/>
            <pc:sldMk cId="609607854" sldId="573"/>
            <ac:spMk id="17" creationId="{E95DA498-D9A2-4DA9-B9DA-B3776E08CF7E}"/>
          </ac:spMkLst>
        </pc:spChg>
        <pc:spChg chg="add del">
          <ac:chgData name="Tiersch, Sari" userId="fcc3f360-e4e3-4974-92e5-404d5f702eb2" providerId="ADAL" clId="{7B555AC3-0332-4913-B062-D63EF83FD641}" dt="2020-10-21T15:29:58.846" v="6274" actId="26606"/>
          <ac:spMkLst>
            <pc:docMk/>
            <pc:sldMk cId="609607854" sldId="573"/>
            <ac:spMk id="19" creationId="{82A73093-4B9D-420D-B17E-52293703A1D4}"/>
          </ac:spMkLst>
        </pc:spChg>
        <pc:picChg chg="del mod">
          <ac:chgData name="Tiersch, Sari" userId="fcc3f360-e4e3-4974-92e5-404d5f702eb2" providerId="ADAL" clId="{7B555AC3-0332-4913-B062-D63EF83FD641}" dt="2020-10-21T15:30:04.523" v="6275" actId="478"/>
          <ac:picMkLst>
            <pc:docMk/>
            <pc:sldMk cId="609607854" sldId="573"/>
            <ac:picMk id="8" creationId="{8E2C86AF-839F-4466-BBB2-1BF04A3D6D2D}"/>
          </ac:picMkLst>
        </pc:picChg>
        <pc:picChg chg="add del mod">
          <ac:chgData name="Tiersch, Sari" userId="fcc3f360-e4e3-4974-92e5-404d5f702eb2" providerId="ADAL" clId="{7B555AC3-0332-4913-B062-D63EF83FD641}" dt="2020-10-21T22:48:45.330" v="11186" actId="21"/>
          <ac:picMkLst>
            <pc:docMk/>
            <pc:sldMk cId="609607854" sldId="573"/>
            <ac:picMk id="18" creationId="{D8D3D432-7239-4D7F-AE1C-32639A620BA2}"/>
          </ac:picMkLst>
        </pc:picChg>
        <pc:cxnChg chg="add del">
          <ac:chgData name="Tiersch, Sari" userId="fcc3f360-e4e3-4974-92e5-404d5f702eb2" providerId="ADAL" clId="{7B555AC3-0332-4913-B062-D63EF83FD641}" dt="2020-10-21T15:29:58.846" v="6274" actId="26606"/>
          <ac:cxnSpMkLst>
            <pc:docMk/>
            <pc:sldMk cId="609607854" sldId="573"/>
            <ac:cxnSpMk id="15" creationId="{9C21570E-E159-49A6-9891-FA397B7A92D3}"/>
          </ac:cxnSpMkLst>
        </pc:cxnChg>
      </pc:sldChg>
      <pc:sldChg chg="addSp delSp modSp add mod ord modNotesTx">
        <pc:chgData name="Tiersch, Sari" userId="fcc3f360-e4e3-4974-92e5-404d5f702eb2" providerId="ADAL" clId="{7B555AC3-0332-4913-B062-D63EF83FD641}" dt="2020-10-23T15:45:28.989" v="15183" actId="6549"/>
        <pc:sldMkLst>
          <pc:docMk/>
          <pc:sldMk cId="85333640" sldId="574"/>
        </pc:sldMkLst>
        <pc:spChg chg="mod">
          <ac:chgData name="Tiersch, Sari" userId="fcc3f360-e4e3-4974-92e5-404d5f702eb2" providerId="ADAL" clId="{7B555AC3-0332-4913-B062-D63EF83FD641}" dt="2020-10-23T15:45:26.475" v="15181" actId="13926"/>
          <ac:spMkLst>
            <pc:docMk/>
            <pc:sldMk cId="85333640" sldId="574"/>
            <ac:spMk id="2" creationId="{92C622A9-6A82-48BE-BEE5-7055F7E83651}"/>
          </ac:spMkLst>
        </pc:spChg>
        <pc:spChg chg="mod">
          <ac:chgData name="Tiersch, Sari" userId="fcc3f360-e4e3-4974-92e5-404d5f702eb2" providerId="ADAL" clId="{7B555AC3-0332-4913-B062-D63EF83FD641}" dt="2020-10-23T15:45:17.776" v="15180" actId="9"/>
          <ac:spMkLst>
            <pc:docMk/>
            <pc:sldMk cId="85333640" sldId="574"/>
            <ac:spMk id="3" creationId="{A64A2FD3-F334-4E68-B2AD-CE7610CE4307}"/>
          </ac:spMkLst>
        </pc:spChg>
        <pc:spChg chg="del mod ord">
          <ac:chgData name="Tiersch, Sari" userId="fcc3f360-e4e3-4974-92e5-404d5f702eb2" providerId="ADAL" clId="{7B555AC3-0332-4913-B062-D63EF83FD641}" dt="2020-10-21T15:16:54.836" v="6147" actId="478"/>
          <ac:spMkLst>
            <pc:docMk/>
            <pc:sldMk cId="85333640" sldId="574"/>
            <ac:spMk id="7" creationId="{9F8FB285-BB0F-4F7F-A3E3-DD72D3498211}"/>
          </ac:spMkLst>
        </pc:spChg>
        <pc:spChg chg="add mod">
          <ac:chgData name="Tiersch, Sari" userId="fcc3f360-e4e3-4974-92e5-404d5f702eb2" providerId="ADAL" clId="{7B555AC3-0332-4913-B062-D63EF83FD641}" dt="2020-10-21T21:25:57.378" v="9222"/>
          <ac:spMkLst>
            <pc:docMk/>
            <pc:sldMk cId="85333640" sldId="574"/>
            <ac:spMk id="8" creationId="{6F4F7BBA-4935-4652-993C-DDE2DC272028}"/>
          </ac:spMkLst>
        </pc:spChg>
        <pc:picChg chg="add del mod">
          <ac:chgData name="Tiersch, Sari" userId="fcc3f360-e4e3-4974-92e5-404d5f702eb2" providerId="ADAL" clId="{7B555AC3-0332-4913-B062-D63EF83FD641}" dt="2020-10-21T21:50:15.359" v="9512" actId="478"/>
          <ac:picMkLst>
            <pc:docMk/>
            <pc:sldMk cId="85333640" sldId="574"/>
            <ac:picMk id="5" creationId="{15F3B6F2-DEC8-43C4-A511-E9079399CAD8}"/>
          </ac:picMkLst>
        </pc:picChg>
        <pc:picChg chg="del mod">
          <ac:chgData name="Tiersch, Sari" userId="fcc3f360-e4e3-4974-92e5-404d5f702eb2" providerId="ADAL" clId="{7B555AC3-0332-4913-B062-D63EF83FD641}" dt="2020-10-21T15:16:49.163" v="6145" actId="478"/>
          <ac:picMkLst>
            <pc:docMk/>
            <pc:sldMk cId="85333640" sldId="574"/>
            <ac:picMk id="6" creationId="{1EF7B9EB-9928-4E72-B2B1-25954824ABBD}"/>
          </ac:picMkLst>
        </pc:picChg>
      </pc:sldChg>
      <pc:sldChg chg="addSp delSp modSp add del mod ord">
        <pc:chgData name="Tiersch, Sari" userId="fcc3f360-e4e3-4974-92e5-404d5f702eb2" providerId="ADAL" clId="{7B555AC3-0332-4913-B062-D63EF83FD641}" dt="2020-10-21T14:58:36.774" v="6127" actId="47"/>
        <pc:sldMkLst>
          <pc:docMk/>
          <pc:sldMk cId="1774341760" sldId="574"/>
        </pc:sldMkLst>
        <pc:spChg chg="add del mod">
          <ac:chgData name="Tiersch, Sari" userId="fcc3f360-e4e3-4974-92e5-404d5f702eb2" providerId="ADAL" clId="{7B555AC3-0332-4913-B062-D63EF83FD641}" dt="2020-10-21T14:58:32.361" v="6125" actId="478"/>
          <ac:spMkLst>
            <pc:docMk/>
            <pc:sldMk cId="1774341760" sldId="574"/>
            <ac:spMk id="4" creationId="{5A6E3159-A872-47CB-AF27-0C278A8ECF5C}"/>
          </ac:spMkLst>
        </pc:spChg>
        <pc:spChg chg="mod">
          <ac:chgData name="Tiersch, Sari" userId="fcc3f360-e4e3-4974-92e5-404d5f702eb2" providerId="ADAL" clId="{7B555AC3-0332-4913-B062-D63EF83FD641}" dt="2020-10-21T14:56:04.454" v="6123" actId="26606"/>
          <ac:spMkLst>
            <pc:docMk/>
            <pc:sldMk cId="1774341760" sldId="574"/>
            <ac:spMk id="5" creationId="{78823A75-FD08-4BE5-B1CF-3B05AB101F8F}"/>
          </ac:spMkLst>
        </pc:spChg>
        <pc:spChg chg="add mod">
          <ac:chgData name="Tiersch, Sari" userId="fcc3f360-e4e3-4974-92e5-404d5f702eb2" providerId="ADAL" clId="{7B555AC3-0332-4913-B062-D63EF83FD641}" dt="2020-10-21T14:58:34.882" v="6126" actId="478"/>
          <ac:spMkLst>
            <pc:docMk/>
            <pc:sldMk cId="1774341760" sldId="574"/>
            <ac:spMk id="7" creationId="{FED6F02C-6A8E-4300-9BA3-18EDF64125A8}"/>
          </ac:spMkLst>
        </pc:spChg>
        <pc:spChg chg="del">
          <ac:chgData name="Tiersch, Sari" userId="fcc3f360-e4e3-4974-92e5-404d5f702eb2" providerId="ADAL" clId="{7B555AC3-0332-4913-B062-D63EF83FD641}" dt="2020-10-21T14:55:49.271" v="6122" actId="478"/>
          <ac:spMkLst>
            <pc:docMk/>
            <pc:sldMk cId="1774341760" sldId="574"/>
            <ac:spMk id="10" creationId="{97167CA3-C23B-41B3-A920-BAF0B4EDC76A}"/>
          </ac:spMkLst>
        </pc:spChg>
        <pc:spChg chg="del">
          <ac:chgData name="Tiersch, Sari" userId="fcc3f360-e4e3-4974-92e5-404d5f702eb2" providerId="ADAL" clId="{7B555AC3-0332-4913-B062-D63EF83FD641}" dt="2020-10-21T14:55:49.271" v="6122" actId="478"/>
          <ac:spMkLst>
            <pc:docMk/>
            <pc:sldMk cId="1774341760" sldId="574"/>
            <ac:spMk id="12" creationId="{4A355CE0-940D-4A9B-9191-8EDF86D95A1A}"/>
          </ac:spMkLst>
        </pc:spChg>
        <pc:spChg chg="del">
          <ac:chgData name="Tiersch, Sari" userId="fcc3f360-e4e3-4974-92e5-404d5f702eb2" providerId="ADAL" clId="{7B555AC3-0332-4913-B062-D63EF83FD641}" dt="2020-10-21T14:55:49.271" v="6122" actId="478"/>
          <ac:spMkLst>
            <pc:docMk/>
            <pc:sldMk cId="1774341760" sldId="574"/>
            <ac:spMk id="14" creationId="{EDD93F69-7B67-4ECC-94FB-6F394142EDFE}"/>
          </ac:spMkLst>
        </pc:spChg>
        <pc:spChg chg="del">
          <ac:chgData name="Tiersch, Sari" userId="fcc3f360-e4e3-4974-92e5-404d5f702eb2" providerId="ADAL" clId="{7B555AC3-0332-4913-B062-D63EF83FD641}" dt="2020-10-21T14:55:49.271" v="6122" actId="478"/>
          <ac:spMkLst>
            <pc:docMk/>
            <pc:sldMk cId="1774341760" sldId="574"/>
            <ac:spMk id="15" creationId="{FC5997F3-5299-4149-9276-CACC667BB310}"/>
          </ac:spMkLst>
        </pc:spChg>
        <pc:spChg chg="del">
          <ac:chgData name="Tiersch, Sari" userId="fcc3f360-e4e3-4974-92e5-404d5f702eb2" providerId="ADAL" clId="{7B555AC3-0332-4913-B062-D63EF83FD641}" dt="2020-10-21T14:55:49.271" v="6122" actId="478"/>
          <ac:spMkLst>
            <pc:docMk/>
            <pc:sldMk cId="1774341760" sldId="574"/>
            <ac:spMk id="16" creationId="{367438AB-83EC-4A05-A647-7BA39B15310D}"/>
          </ac:spMkLst>
        </pc:spChg>
        <pc:spChg chg="del">
          <ac:chgData name="Tiersch, Sari" userId="fcc3f360-e4e3-4974-92e5-404d5f702eb2" providerId="ADAL" clId="{7B555AC3-0332-4913-B062-D63EF83FD641}" dt="2020-10-21T14:55:49.271" v="6122" actId="478"/>
          <ac:spMkLst>
            <pc:docMk/>
            <pc:sldMk cId="1774341760" sldId="574"/>
            <ac:spMk id="17" creationId="{F20E224F-8665-4AE0-92A4-3F6E4AB9153A}"/>
          </ac:spMkLst>
        </pc:spChg>
        <pc:spChg chg="del">
          <ac:chgData name="Tiersch, Sari" userId="fcc3f360-e4e3-4974-92e5-404d5f702eb2" providerId="ADAL" clId="{7B555AC3-0332-4913-B062-D63EF83FD641}" dt="2020-10-21T14:56:04.454" v="6123" actId="26606"/>
          <ac:spMkLst>
            <pc:docMk/>
            <pc:sldMk cId="1774341760" sldId="574"/>
            <ac:spMk id="39" creationId="{3F87243A-F810-42AD-AA74-3FA38B1D8A8F}"/>
          </ac:spMkLst>
        </pc:spChg>
        <pc:spChg chg="del">
          <ac:chgData name="Tiersch, Sari" userId="fcc3f360-e4e3-4974-92e5-404d5f702eb2" providerId="ADAL" clId="{7B555AC3-0332-4913-B062-D63EF83FD641}" dt="2020-10-21T14:56:04.454" v="6123" actId="26606"/>
          <ac:spMkLst>
            <pc:docMk/>
            <pc:sldMk cId="1774341760" sldId="574"/>
            <ac:spMk id="41" creationId="{E4710C0A-057C-4274-BA2D-001F1025E83E}"/>
          </ac:spMkLst>
        </pc:spChg>
        <pc:spChg chg="mod">
          <ac:chgData name="Tiersch, Sari" userId="fcc3f360-e4e3-4974-92e5-404d5f702eb2" providerId="ADAL" clId="{7B555AC3-0332-4913-B062-D63EF83FD641}" dt="2020-10-21T14:56:04.454" v="6123" actId="26606"/>
          <ac:spMkLst>
            <pc:docMk/>
            <pc:sldMk cId="1774341760" sldId="574"/>
            <ac:spMk id="44" creationId="{32DF78EE-58A0-4A58-91AD-B9075315B3E7}"/>
          </ac:spMkLst>
        </pc:spChg>
        <pc:spChg chg="del">
          <ac:chgData name="Tiersch, Sari" userId="fcc3f360-e4e3-4974-92e5-404d5f702eb2" providerId="ADAL" clId="{7B555AC3-0332-4913-B062-D63EF83FD641}" dt="2020-10-21T14:56:04.454" v="6123" actId="26606"/>
          <ac:spMkLst>
            <pc:docMk/>
            <pc:sldMk cId="1774341760" sldId="574"/>
            <ac:spMk id="45" creationId="{7527CA15-1C7B-4C0C-86EE-385C1D6C98C0}"/>
          </ac:spMkLst>
        </pc:spChg>
        <pc:spChg chg="del">
          <ac:chgData name="Tiersch, Sari" userId="fcc3f360-e4e3-4974-92e5-404d5f702eb2" providerId="ADAL" clId="{7B555AC3-0332-4913-B062-D63EF83FD641}" dt="2020-10-21T14:56:04.454" v="6123" actId="26606"/>
          <ac:spMkLst>
            <pc:docMk/>
            <pc:sldMk cId="1774341760" sldId="574"/>
            <ac:spMk id="47" creationId="{ED643915-9209-40AB-8194-9D9125C0A3F3}"/>
          </ac:spMkLst>
        </pc:spChg>
        <pc:spChg chg="del">
          <ac:chgData name="Tiersch, Sari" userId="fcc3f360-e4e3-4974-92e5-404d5f702eb2" providerId="ADAL" clId="{7B555AC3-0332-4913-B062-D63EF83FD641}" dt="2020-10-21T14:56:04.454" v="6123" actId="26606"/>
          <ac:spMkLst>
            <pc:docMk/>
            <pc:sldMk cId="1774341760" sldId="574"/>
            <ac:spMk id="49" creationId="{8A54198A-4950-48AB-BDD3-16D7F9084A50}"/>
          </ac:spMkLst>
        </pc:spChg>
        <pc:spChg chg="del">
          <ac:chgData name="Tiersch, Sari" userId="fcc3f360-e4e3-4974-92e5-404d5f702eb2" providerId="ADAL" clId="{7B555AC3-0332-4913-B062-D63EF83FD641}" dt="2020-10-21T14:56:04.454" v="6123" actId="26606"/>
          <ac:spMkLst>
            <pc:docMk/>
            <pc:sldMk cId="1774341760" sldId="574"/>
            <ac:spMk id="51" creationId="{30F05B05-D1D0-4D96-A6C6-E0095E789EF8}"/>
          </ac:spMkLst>
        </pc:spChg>
        <pc:spChg chg="del">
          <ac:chgData name="Tiersch, Sari" userId="fcc3f360-e4e3-4974-92e5-404d5f702eb2" providerId="ADAL" clId="{7B555AC3-0332-4913-B062-D63EF83FD641}" dt="2020-10-21T14:56:04.454" v="6123" actId="26606"/>
          <ac:spMkLst>
            <pc:docMk/>
            <pc:sldMk cId="1774341760" sldId="574"/>
            <ac:spMk id="53" creationId="{6561554E-8EEC-420C-93A0-4E77A8A0EB7B}"/>
          </ac:spMkLst>
        </pc:spChg>
        <pc:spChg chg="add">
          <ac:chgData name="Tiersch, Sari" userId="fcc3f360-e4e3-4974-92e5-404d5f702eb2" providerId="ADAL" clId="{7B555AC3-0332-4913-B062-D63EF83FD641}" dt="2020-10-21T14:56:04.454" v="6123" actId="26606"/>
          <ac:spMkLst>
            <pc:docMk/>
            <pc:sldMk cId="1774341760" sldId="574"/>
            <ac:spMk id="58" creationId="{4E4490D0-3672-446A-AC12-B4830333BDDD}"/>
          </ac:spMkLst>
        </pc:spChg>
        <pc:spChg chg="add">
          <ac:chgData name="Tiersch, Sari" userId="fcc3f360-e4e3-4974-92e5-404d5f702eb2" providerId="ADAL" clId="{7B555AC3-0332-4913-B062-D63EF83FD641}" dt="2020-10-21T14:56:04.454" v="6123" actId="26606"/>
          <ac:spMkLst>
            <pc:docMk/>
            <pc:sldMk cId="1774341760" sldId="574"/>
            <ac:spMk id="60" creationId="{39CB82C2-DF65-4EC1-8280-F201D50F570B}"/>
          </ac:spMkLst>
        </pc:spChg>
        <pc:spChg chg="add">
          <ac:chgData name="Tiersch, Sari" userId="fcc3f360-e4e3-4974-92e5-404d5f702eb2" providerId="ADAL" clId="{7B555AC3-0332-4913-B062-D63EF83FD641}" dt="2020-10-21T14:56:04.454" v="6123" actId="26606"/>
          <ac:spMkLst>
            <pc:docMk/>
            <pc:sldMk cId="1774341760" sldId="574"/>
            <ac:spMk id="64" creationId="{FA4CD5CB-D209-4D70-8CA4-629731C59219}"/>
          </ac:spMkLst>
        </pc:spChg>
        <pc:spChg chg="add">
          <ac:chgData name="Tiersch, Sari" userId="fcc3f360-e4e3-4974-92e5-404d5f702eb2" providerId="ADAL" clId="{7B555AC3-0332-4913-B062-D63EF83FD641}" dt="2020-10-21T14:56:04.454" v="6123" actId="26606"/>
          <ac:spMkLst>
            <pc:docMk/>
            <pc:sldMk cId="1774341760" sldId="574"/>
            <ac:spMk id="68" creationId="{B4C27B90-DF2B-4D00-BA07-18ED774CD2F1}"/>
          </ac:spMkLst>
        </pc:spChg>
        <pc:spChg chg="add">
          <ac:chgData name="Tiersch, Sari" userId="fcc3f360-e4e3-4974-92e5-404d5f702eb2" providerId="ADAL" clId="{7B555AC3-0332-4913-B062-D63EF83FD641}" dt="2020-10-21T14:56:04.454" v="6123" actId="26606"/>
          <ac:spMkLst>
            <pc:docMk/>
            <pc:sldMk cId="1774341760" sldId="574"/>
            <ac:spMk id="70" creationId="{593ACC25-C262-417A-8AA9-0641C772BDB6}"/>
          </ac:spMkLst>
        </pc:spChg>
        <pc:picChg chg="add del mod">
          <ac:chgData name="Tiersch, Sari" userId="fcc3f360-e4e3-4974-92e5-404d5f702eb2" providerId="ADAL" clId="{7B555AC3-0332-4913-B062-D63EF83FD641}" dt="2020-10-21T14:58:34.882" v="6126" actId="478"/>
          <ac:picMkLst>
            <pc:docMk/>
            <pc:sldMk cId="1774341760" sldId="574"/>
            <ac:picMk id="3" creationId="{288D8BC7-5567-4AAD-8724-E35D3A822562}"/>
          </ac:picMkLst>
        </pc:picChg>
        <pc:picChg chg="del">
          <ac:chgData name="Tiersch, Sari" userId="fcc3f360-e4e3-4974-92e5-404d5f702eb2" providerId="ADAL" clId="{7B555AC3-0332-4913-B062-D63EF83FD641}" dt="2020-10-21T14:55:49.271" v="6122" actId="478"/>
          <ac:picMkLst>
            <pc:docMk/>
            <pc:sldMk cId="1774341760" sldId="574"/>
            <ac:picMk id="11" creationId="{5B8A2B1C-CAC5-4EB6-BBF7-C97A5D135A3E}"/>
          </ac:picMkLst>
        </pc:picChg>
        <pc:picChg chg="del">
          <ac:chgData name="Tiersch, Sari" userId="fcc3f360-e4e3-4974-92e5-404d5f702eb2" providerId="ADAL" clId="{7B555AC3-0332-4913-B062-D63EF83FD641}" dt="2020-10-21T14:55:49.271" v="6122" actId="478"/>
          <ac:picMkLst>
            <pc:docMk/>
            <pc:sldMk cId="1774341760" sldId="574"/>
            <ac:picMk id="13" creationId="{F2CD355E-6279-485C-959D-36A2F5316B44}"/>
          </ac:picMkLst>
        </pc:picChg>
        <pc:cxnChg chg="del">
          <ac:chgData name="Tiersch, Sari" userId="fcc3f360-e4e3-4974-92e5-404d5f702eb2" providerId="ADAL" clId="{7B555AC3-0332-4913-B062-D63EF83FD641}" dt="2020-10-21T14:56:04.454" v="6123" actId="26606"/>
          <ac:cxnSpMkLst>
            <pc:docMk/>
            <pc:sldMk cId="1774341760" sldId="574"/>
            <ac:cxnSpMk id="43" creationId="{BEFAE2A0-B30D-40C7-BB2F-AE3D6D5D001F}"/>
          </ac:cxnSpMkLst>
        </pc:cxnChg>
        <pc:cxnChg chg="add">
          <ac:chgData name="Tiersch, Sari" userId="fcc3f360-e4e3-4974-92e5-404d5f702eb2" providerId="ADAL" clId="{7B555AC3-0332-4913-B062-D63EF83FD641}" dt="2020-10-21T14:56:04.454" v="6123" actId="26606"/>
          <ac:cxnSpMkLst>
            <pc:docMk/>
            <pc:sldMk cId="1774341760" sldId="574"/>
            <ac:cxnSpMk id="62" creationId="{7E1D4427-852B-4B37-8E76-0E9F1810BA2A}"/>
          </ac:cxnSpMkLst>
        </pc:cxnChg>
        <pc:cxnChg chg="add">
          <ac:chgData name="Tiersch, Sari" userId="fcc3f360-e4e3-4974-92e5-404d5f702eb2" providerId="ADAL" clId="{7B555AC3-0332-4913-B062-D63EF83FD641}" dt="2020-10-21T14:56:04.454" v="6123" actId="26606"/>
          <ac:cxnSpMkLst>
            <pc:docMk/>
            <pc:sldMk cId="1774341760" sldId="574"/>
            <ac:cxnSpMk id="66" creationId="{5C6A2BAE-B461-4B55-8E1F-0722ABDD1393}"/>
          </ac:cxnSpMkLst>
        </pc:cxnChg>
      </pc:sldChg>
      <pc:sldChg chg="delSp add del ord setBg delDesignElem">
        <pc:chgData name="Tiersch, Sari" userId="fcc3f360-e4e3-4974-92e5-404d5f702eb2" providerId="ADAL" clId="{7B555AC3-0332-4913-B062-D63EF83FD641}" dt="2020-10-21T14:55:25.750" v="6118" actId="47"/>
        <pc:sldMkLst>
          <pc:docMk/>
          <pc:sldMk cId="3713402021" sldId="574"/>
        </pc:sldMkLst>
        <pc:spChg chg="del">
          <ac:chgData name="Tiersch, Sari" userId="fcc3f360-e4e3-4974-92e5-404d5f702eb2" providerId="ADAL" clId="{7B555AC3-0332-4913-B062-D63EF83FD641}" dt="2020-10-21T14:55:14.488" v="6115"/>
          <ac:spMkLst>
            <pc:docMk/>
            <pc:sldMk cId="3713402021" sldId="574"/>
            <ac:spMk id="68" creationId="{5F54226A-15A5-4F46-926F-81F3EC4664A8}"/>
          </ac:spMkLst>
        </pc:spChg>
        <pc:spChg chg="del">
          <ac:chgData name="Tiersch, Sari" userId="fcc3f360-e4e3-4974-92e5-404d5f702eb2" providerId="ADAL" clId="{7B555AC3-0332-4913-B062-D63EF83FD641}" dt="2020-10-21T14:55:14.488" v="6115"/>
          <ac:spMkLst>
            <pc:docMk/>
            <pc:sldMk cId="3713402021" sldId="574"/>
            <ac:spMk id="70" creationId="{CFCF670F-3E94-4C8F-95AE-035FB459B9D2}"/>
          </ac:spMkLst>
        </pc:spChg>
        <pc:spChg chg="del">
          <ac:chgData name="Tiersch, Sari" userId="fcc3f360-e4e3-4974-92e5-404d5f702eb2" providerId="ADAL" clId="{7B555AC3-0332-4913-B062-D63EF83FD641}" dt="2020-10-21T14:55:14.488" v="6115"/>
          <ac:spMkLst>
            <pc:docMk/>
            <pc:sldMk cId="3713402021" sldId="574"/>
            <ac:spMk id="74" creationId="{6B9D76D8-A1DE-47D2-B32E-492631C87802}"/>
          </ac:spMkLst>
        </pc:spChg>
        <pc:spChg chg="del">
          <ac:chgData name="Tiersch, Sari" userId="fcc3f360-e4e3-4974-92e5-404d5f702eb2" providerId="ADAL" clId="{7B555AC3-0332-4913-B062-D63EF83FD641}" dt="2020-10-21T14:55:14.488" v="6115"/>
          <ac:spMkLst>
            <pc:docMk/>
            <pc:sldMk cId="3713402021" sldId="574"/>
            <ac:spMk id="76" creationId="{DC43B330-3918-40EA-9ADC-850330781EC7}"/>
          </ac:spMkLst>
        </pc:spChg>
        <pc:spChg chg="del">
          <ac:chgData name="Tiersch, Sari" userId="fcc3f360-e4e3-4974-92e5-404d5f702eb2" providerId="ADAL" clId="{7B555AC3-0332-4913-B062-D63EF83FD641}" dt="2020-10-21T14:55:14.488" v="6115"/>
          <ac:spMkLst>
            <pc:docMk/>
            <pc:sldMk cId="3713402021" sldId="574"/>
            <ac:spMk id="78" creationId="{F5057E84-5A2B-41DA-9777-6C35AF02C97B}"/>
          </ac:spMkLst>
        </pc:spChg>
        <pc:spChg chg="del">
          <ac:chgData name="Tiersch, Sari" userId="fcc3f360-e4e3-4974-92e5-404d5f702eb2" providerId="ADAL" clId="{7B555AC3-0332-4913-B062-D63EF83FD641}" dt="2020-10-21T14:55:14.488" v="6115"/>
          <ac:spMkLst>
            <pc:docMk/>
            <pc:sldMk cId="3713402021" sldId="574"/>
            <ac:spMk id="80" creationId="{A005A8E7-419B-4466-BD45-F4EA6082C62B}"/>
          </ac:spMkLst>
        </pc:spChg>
        <pc:spChg chg="del">
          <ac:chgData name="Tiersch, Sari" userId="fcc3f360-e4e3-4974-92e5-404d5f702eb2" providerId="ADAL" clId="{7B555AC3-0332-4913-B062-D63EF83FD641}" dt="2020-10-21T14:55:14.488" v="6115"/>
          <ac:spMkLst>
            <pc:docMk/>
            <pc:sldMk cId="3713402021" sldId="574"/>
            <ac:spMk id="82" creationId="{58ABB8DF-0C68-4719-A72F-1B03DA26EA12}"/>
          </ac:spMkLst>
        </pc:spChg>
        <pc:spChg chg="del">
          <ac:chgData name="Tiersch, Sari" userId="fcc3f360-e4e3-4974-92e5-404d5f702eb2" providerId="ADAL" clId="{7B555AC3-0332-4913-B062-D63EF83FD641}" dt="2020-10-21T14:55:14.488" v="6115"/>
          <ac:spMkLst>
            <pc:docMk/>
            <pc:sldMk cId="3713402021" sldId="574"/>
            <ac:spMk id="84" creationId="{534B5846-0208-4A0E-8DB8-9DCD7D83B5CE}"/>
          </ac:spMkLst>
        </pc:spChg>
        <pc:cxnChg chg="del">
          <ac:chgData name="Tiersch, Sari" userId="fcc3f360-e4e3-4974-92e5-404d5f702eb2" providerId="ADAL" clId="{7B555AC3-0332-4913-B062-D63EF83FD641}" dt="2020-10-21T14:55:14.488" v="6115"/>
          <ac:cxnSpMkLst>
            <pc:docMk/>
            <pc:sldMk cId="3713402021" sldId="574"/>
            <ac:cxnSpMk id="72" creationId="{90479AEA-6C87-4786-A668-54BF815A73D7}"/>
          </ac:cxnSpMkLst>
        </pc:cxnChg>
      </pc:sldChg>
      <pc:sldChg chg="addSp delSp modSp add del mod ord delDesignElem chgLayout">
        <pc:chgData name="Tiersch, Sari" userId="fcc3f360-e4e3-4974-92e5-404d5f702eb2" providerId="ADAL" clId="{7B555AC3-0332-4913-B062-D63EF83FD641}" dt="2020-10-22T17:12:36.743" v="11761" actId="47"/>
        <pc:sldMkLst>
          <pc:docMk/>
          <pc:sldMk cId="2289574613" sldId="575"/>
        </pc:sldMkLst>
        <pc:spChg chg="add del mod">
          <ac:chgData name="Tiersch, Sari" userId="fcc3f360-e4e3-4974-92e5-404d5f702eb2" providerId="ADAL" clId="{7B555AC3-0332-4913-B062-D63EF83FD641}" dt="2020-10-21T15:43:16.518" v="6593" actId="11529"/>
          <ac:spMkLst>
            <pc:docMk/>
            <pc:sldMk cId="2289574613" sldId="575"/>
            <ac:spMk id="3" creationId="{CFCB4903-2AE6-43FA-8087-51F6301C1852}"/>
          </ac:spMkLst>
        </pc:spChg>
        <pc:spChg chg="mod ord">
          <ac:chgData name="Tiersch, Sari" userId="fcc3f360-e4e3-4974-92e5-404d5f702eb2" providerId="ADAL" clId="{7B555AC3-0332-4913-B062-D63EF83FD641}" dt="2020-10-21T21:25:57.378" v="9222"/>
          <ac:spMkLst>
            <pc:docMk/>
            <pc:sldMk cId="2289574613" sldId="575"/>
            <ac:spMk id="4" creationId="{95920707-B71E-417F-95DB-FEEF79BC9BF8}"/>
          </ac:spMkLst>
        </pc:spChg>
        <pc:spChg chg="add del mod ord">
          <ac:chgData name="Tiersch, Sari" userId="fcc3f360-e4e3-4974-92e5-404d5f702eb2" providerId="ADAL" clId="{7B555AC3-0332-4913-B062-D63EF83FD641}" dt="2020-10-21T15:44:03.138" v="6600" actId="478"/>
          <ac:spMkLst>
            <pc:docMk/>
            <pc:sldMk cId="2289574613" sldId="575"/>
            <ac:spMk id="5" creationId="{47222F8E-1B34-41D3-83BB-7B5BEDFCD1B6}"/>
          </ac:spMkLst>
        </pc:spChg>
        <pc:spChg chg="add mod ord">
          <ac:chgData name="Tiersch, Sari" userId="fcc3f360-e4e3-4974-92e5-404d5f702eb2" providerId="ADAL" clId="{7B555AC3-0332-4913-B062-D63EF83FD641}" dt="2020-10-21T21:25:57.378" v="9222"/>
          <ac:spMkLst>
            <pc:docMk/>
            <pc:sldMk cId="2289574613" sldId="575"/>
            <ac:spMk id="6" creationId="{F688B7C5-CF38-466D-A32C-72368EB6055A}"/>
          </ac:spMkLst>
        </pc:spChg>
        <pc:spChg chg="mod">
          <ac:chgData name="Tiersch, Sari" userId="fcc3f360-e4e3-4974-92e5-404d5f702eb2" providerId="ADAL" clId="{7B555AC3-0332-4913-B062-D63EF83FD641}" dt="2020-10-21T15:44:34.576" v="6602" actId="13926"/>
          <ac:spMkLst>
            <pc:docMk/>
            <pc:sldMk cId="2289574613" sldId="575"/>
            <ac:spMk id="16" creationId="{CEAAA0C8-7797-4A24-8FE3-49450C52CCB1}"/>
          </ac:spMkLst>
        </pc:spChg>
        <pc:spChg chg="add del">
          <ac:chgData name="Tiersch, Sari" userId="fcc3f360-e4e3-4974-92e5-404d5f702eb2" providerId="ADAL" clId="{7B555AC3-0332-4913-B062-D63EF83FD641}" dt="2020-10-21T15:43:48.136" v="6594" actId="700"/>
          <ac:spMkLst>
            <pc:docMk/>
            <pc:sldMk cId="2289574613" sldId="575"/>
            <ac:spMk id="40" creationId="{154480E5-678B-478F-9170-46502C5FB3E3}"/>
          </ac:spMkLst>
        </pc:spChg>
        <pc:spChg chg="add del">
          <ac:chgData name="Tiersch, Sari" userId="fcc3f360-e4e3-4974-92e5-404d5f702eb2" providerId="ADAL" clId="{7B555AC3-0332-4913-B062-D63EF83FD641}" dt="2020-10-21T15:43:48.136" v="6594" actId="700"/>
          <ac:spMkLst>
            <pc:docMk/>
            <pc:sldMk cId="2289574613" sldId="575"/>
            <ac:spMk id="42" creationId="{B598D875-841B-47A7-B4C8-237DBCE2FBC7}"/>
          </ac:spMkLst>
        </pc:spChg>
        <pc:graphicFrameChg chg="add del mod modGraphic">
          <ac:chgData name="Tiersch, Sari" userId="fcc3f360-e4e3-4974-92e5-404d5f702eb2" providerId="ADAL" clId="{7B555AC3-0332-4913-B062-D63EF83FD641}" dt="2020-10-21T15:43:55.804" v="6596" actId="478"/>
          <ac:graphicFrameMkLst>
            <pc:docMk/>
            <pc:sldMk cId="2289574613" sldId="575"/>
            <ac:graphicFrameMk id="33" creationId="{F20BBB9C-04B0-4E9F-9617-6A40709AA8D1}"/>
          </ac:graphicFrameMkLst>
        </pc:graphicFrameChg>
        <pc:picChg chg="del">
          <ac:chgData name="Tiersch, Sari" userId="fcc3f360-e4e3-4974-92e5-404d5f702eb2" providerId="ADAL" clId="{7B555AC3-0332-4913-B062-D63EF83FD641}" dt="2020-10-21T15:41:41.293" v="6580" actId="478"/>
          <ac:picMkLst>
            <pc:docMk/>
            <pc:sldMk cId="2289574613" sldId="575"/>
            <ac:picMk id="2" creationId="{F40FD767-1F85-4A4A-AE89-915E74876347}"/>
          </ac:picMkLst>
        </pc:picChg>
        <pc:cxnChg chg="add del">
          <ac:chgData name="Tiersch, Sari" userId="fcc3f360-e4e3-4974-92e5-404d5f702eb2" providerId="ADAL" clId="{7B555AC3-0332-4913-B062-D63EF83FD641}" dt="2020-10-21T15:43:48.136" v="6594" actId="700"/>
          <ac:cxnSpMkLst>
            <pc:docMk/>
            <pc:sldMk cId="2289574613" sldId="575"/>
            <ac:cxnSpMk id="38" creationId="{E9F7CBA9-9D9B-479F-AAB5-BF785971CD85}"/>
          </ac:cxnSpMkLst>
        </pc:cxnChg>
      </pc:sldChg>
      <pc:sldChg chg="addSp delSp modSp mod modClrScheme delDesignElem chgLayout modNotesTx">
        <pc:chgData name="Tiersch, Sari" userId="fcc3f360-e4e3-4974-92e5-404d5f702eb2" providerId="ADAL" clId="{7B555AC3-0332-4913-B062-D63EF83FD641}" dt="2020-10-23T15:23:54.348" v="14853" actId="20577"/>
        <pc:sldMkLst>
          <pc:docMk/>
          <pc:sldMk cId="4186812736" sldId="576"/>
        </pc:sldMkLst>
        <pc:spChg chg="mod ord">
          <ac:chgData name="Tiersch, Sari" userId="fcc3f360-e4e3-4974-92e5-404d5f702eb2" providerId="ADAL" clId="{7B555AC3-0332-4913-B062-D63EF83FD641}" dt="2020-10-23T15:23:50.385" v="14851" actId="13926"/>
          <ac:spMkLst>
            <pc:docMk/>
            <pc:sldMk cId="4186812736" sldId="576"/>
            <ac:spMk id="2" creationId="{108EEE7F-CDBF-4BA5-987B-148BC0109BED}"/>
          </ac:spMkLst>
        </pc:spChg>
        <pc:spChg chg="mod ord">
          <ac:chgData name="Tiersch, Sari" userId="fcc3f360-e4e3-4974-92e5-404d5f702eb2" providerId="ADAL" clId="{7B555AC3-0332-4913-B062-D63EF83FD641}" dt="2020-10-23T15:23:27.317" v="14846" actId="255"/>
          <ac:spMkLst>
            <pc:docMk/>
            <pc:sldMk cId="4186812736" sldId="576"/>
            <ac:spMk id="3" creationId="{8C58433D-13AF-4016-B753-D578C3E52AF7}"/>
          </ac:spMkLst>
        </pc:spChg>
        <pc:spChg chg="del mod ord">
          <ac:chgData name="Tiersch, Sari" userId="fcc3f360-e4e3-4974-92e5-404d5f702eb2" providerId="ADAL" clId="{7B555AC3-0332-4913-B062-D63EF83FD641}" dt="2020-10-21T18:52:18.464" v="7984" actId="478"/>
          <ac:spMkLst>
            <pc:docMk/>
            <pc:sldMk cId="4186812736" sldId="576"/>
            <ac:spMk id="5" creationId="{F15F796C-3861-4E7E-B010-C9D5F1A2E123}"/>
          </ac:spMkLst>
        </pc:spChg>
        <pc:spChg chg="add del mod ord">
          <ac:chgData name="Tiersch, Sari" userId="fcc3f360-e4e3-4974-92e5-404d5f702eb2" providerId="ADAL" clId="{7B555AC3-0332-4913-B062-D63EF83FD641}" dt="2020-10-21T18:44:01.622" v="7964" actId="931"/>
          <ac:spMkLst>
            <pc:docMk/>
            <pc:sldMk cId="4186812736" sldId="576"/>
            <ac:spMk id="6" creationId="{80249B0E-C0CD-452F-A0A8-ABD390ED6C01}"/>
          </ac:spMkLst>
        </pc:spChg>
        <pc:spChg chg="add del mod">
          <ac:chgData name="Tiersch, Sari" userId="fcc3f360-e4e3-4974-92e5-404d5f702eb2" providerId="ADAL" clId="{7B555AC3-0332-4913-B062-D63EF83FD641}" dt="2020-10-22T14:49:59.532" v="11434" actId="478"/>
          <ac:spMkLst>
            <pc:docMk/>
            <pc:sldMk cId="4186812736" sldId="576"/>
            <ac:spMk id="6" creationId="{B466207D-A214-49CF-8217-3F3206AAE80E}"/>
          </ac:spMkLst>
        </pc:spChg>
        <pc:spChg chg="add del mod">
          <ac:chgData name="Tiersch, Sari" userId="fcc3f360-e4e3-4974-92e5-404d5f702eb2" providerId="ADAL" clId="{7B555AC3-0332-4913-B062-D63EF83FD641}" dt="2020-10-21T18:52:41.692" v="7988" actId="478"/>
          <ac:spMkLst>
            <pc:docMk/>
            <pc:sldMk cId="4186812736" sldId="576"/>
            <ac:spMk id="12" creationId="{D30E4ACB-9F12-4EC9-AD0A-0BE7B242D44E}"/>
          </ac:spMkLst>
        </pc:spChg>
        <pc:spChg chg="add del">
          <ac:chgData name="Tiersch, Sari" userId="fcc3f360-e4e3-4974-92e5-404d5f702eb2" providerId="ADAL" clId="{7B555AC3-0332-4913-B062-D63EF83FD641}" dt="2020-10-21T21:25:57.378" v="9222"/>
          <ac:spMkLst>
            <pc:docMk/>
            <pc:sldMk cId="4186812736" sldId="576"/>
            <ac:spMk id="13" creationId="{7D379150-F6B4-45C8-BE10-6B278AD400EB}"/>
          </ac:spMkLst>
        </pc:spChg>
        <pc:spChg chg="add del">
          <ac:chgData name="Tiersch, Sari" userId="fcc3f360-e4e3-4974-92e5-404d5f702eb2" providerId="ADAL" clId="{7B555AC3-0332-4913-B062-D63EF83FD641}" dt="2020-10-21T21:25:57.378" v="9222"/>
          <ac:spMkLst>
            <pc:docMk/>
            <pc:sldMk cId="4186812736" sldId="576"/>
            <ac:spMk id="15" creationId="{5FFCF544-A370-4A5D-A95F-CA6E0E7191E6}"/>
          </ac:spMkLst>
        </pc:spChg>
        <pc:spChg chg="add mod">
          <ac:chgData name="Tiersch, Sari" userId="fcc3f360-e4e3-4974-92e5-404d5f702eb2" providerId="ADAL" clId="{7B555AC3-0332-4913-B062-D63EF83FD641}" dt="2020-10-21T18:52:51.126" v="7992" actId="121"/>
          <ac:spMkLst>
            <pc:docMk/>
            <pc:sldMk cId="4186812736" sldId="576"/>
            <ac:spMk id="16" creationId="{B3F8B37E-71AE-45F0-9149-7B731971D9F8}"/>
          </ac:spMkLst>
        </pc:spChg>
        <pc:picChg chg="add mod">
          <ac:chgData name="Tiersch, Sari" userId="fcc3f360-e4e3-4974-92e5-404d5f702eb2" providerId="ADAL" clId="{7B555AC3-0332-4913-B062-D63EF83FD641}" dt="2020-10-22T14:50:06.040" v="11435" actId="1076"/>
          <ac:picMkLst>
            <pc:docMk/>
            <pc:sldMk cId="4186812736" sldId="576"/>
            <ac:picMk id="4" creationId="{17D3464D-3FE2-4126-8566-F9B9A94AE63F}"/>
          </ac:picMkLst>
        </pc:picChg>
        <pc:picChg chg="add del mod">
          <ac:chgData name="Tiersch, Sari" userId="fcc3f360-e4e3-4974-92e5-404d5f702eb2" providerId="ADAL" clId="{7B555AC3-0332-4913-B062-D63EF83FD641}" dt="2020-10-22T14:49:56.447" v="11433" actId="478"/>
          <ac:picMkLst>
            <pc:docMk/>
            <pc:sldMk cId="4186812736" sldId="576"/>
            <ac:picMk id="8" creationId="{F7CCDBBD-6E63-420B-A8DC-0802FEA8C7DD}"/>
          </ac:picMkLst>
        </pc:picChg>
        <pc:picChg chg="add">
          <ac:chgData name="Tiersch, Sari" userId="fcc3f360-e4e3-4974-92e5-404d5f702eb2" providerId="ADAL" clId="{7B555AC3-0332-4913-B062-D63EF83FD641}" dt="2020-10-21T18:52:29.211" v="7987" actId="22"/>
          <ac:picMkLst>
            <pc:docMk/>
            <pc:sldMk cId="4186812736" sldId="576"/>
            <ac:picMk id="9" creationId="{20E0EE4C-C77B-4587-85B7-4B3B91550B5C}"/>
          </ac:picMkLst>
        </pc:picChg>
        <pc:cxnChg chg="add del">
          <ac:chgData name="Tiersch, Sari" userId="fcc3f360-e4e3-4974-92e5-404d5f702eb2" providerId="ADAL" clId="{7B555AC3-0332-4913-B062-D63EF83FD641}" dt="2020-10-21T21:25:57.378" v="9222"/>
          <ac:cxnSpMkLst>
            <pc:docMk/>
            <pc:sldMk cId="4186812736" sldId="576"/>
            <ac:cxnSpMk id="17" creationId="{6EEB3B97-A638-498B-8083-54191CE71E01}"/>
          </ac:cxnSpMkLst>
        </pc:cxnChg>
      </pc:sldChg>
      <pc:sldChg chg="addSp delSp modSp mod ord setBg modClrScheme delDesignElem chgLayout modNotesTx">
        <pc:chgData name="Tiersch, Sari" userId="fcc3f360-e4e3-4974-92e5-404d5f702eb2" providerId="ADAL" clId="{7B555AC3-0332-4913-B062-D63EF83FD641}" dt="2020-10-22T17:42:51.957" v="12272"/>
        <pc:sldMkLst>
          <pc:docMk/>
          <pc:sldMk cId="836699072" sldId="577"/>
        </pc:sldMkLst>
        <pc:spChg chg="del">
          <ac:chgData name="Tiersch, Sari" userId="fcc3f360-e4e3-4974-92e5-404d5f702eb2" providerId="ADAL" clId="{7B555AC3-0332-4913-B062-D63EF83FD641}" dt="2020-10-21T20:51:05.310" v="8732" actId="478"/>
          <ac:spMkLst>
            <pc:docMk/>
            <pc:sldMk cId="836699072" sldId="577"/>
            <ac:spMk id="2" creationId="{170A721D-C7B0-4729-9239-37AE7F031F07}"/>
          </ac:spMkLst>
        </pc:spChg>
        <pc:spChg chg="del mod">
          <ac:chgData name="Tiersch, Sari" userId="fcc3f360-e4e3-4974-92e5-404d5f702eb2" providerId="ADAL" clId="{7B555AC3-0332-4913-B062-D63EF83FD641}" dt="2020-10-21T20:50:55.428" v="8731" actId="478"/>
          <ac:spMkLst>
            <pc:docMk/>
            <pc:sldMk cId="836699072" sldId="577"/>
            <ac:spMk id="3" creationId="{C6B445A8-3BCD-474C-8E25-EC7615CC12FC}"/>
          </ac:spMkLst>
        </pc:spChg>
        <pc:spChg chg="del">
          <ac:chgData name="Tiersch, Sari" userId="fcc3f360-e4e3-4974-92e5-404d5f702eb2" providerId="ADAL" clId="{7B555AC3-0332-4913-B062-D63EF83FD641}" dt="2020-10-21T20:51:05.310" v="8732" actId="478"/>
          <ac:spMkLst>
            <pc:docMk/>
            <pc:sldMk cId="836699072" sldId="577"/>
            <ac:spMk id="4" creationId="{001CCCC4-A0EE-49F5-8BF0-7A8447F85E12}"/>
          </ac:spMkLst>
        </pc:spChg>
        <pc:spChg chg="add del">
          <ac:chgData name="Tiersch, Sari" userId="fcc3f360-e4e3-4974-92e5-404d5f702eb2" providerId="ADAL" clId="{7B555AC3-0332-4913-B062-D63EF83FD641}" dt="2020-10-21T20:05:06.014" v="8683" actId="478"/>
          <ac:spMkLst>
            <pc:docMk/>
            <pc:sldMk cId="836699072" sldId="577"/>
            <ac:spMk id="6" creationId="{96AA92FB-D90A-479C-991C-1657B9882147}"/>
          </ac:spMkLst>
        </pc:spChg>
        <pc:spChg chg="add del mod">
          <ac:chgData name="Tiersch, Sari" userId="fcc3f360-e4e3-4974-92e5-404d5f702eb2" providerId="ADAL" clId="{7B555AC3-0332-4913-B062-D63EF83FD641}" dt="2020-10-21T20:51:05.310" v="8732" actId="478"/>
          <ac:spMkLst>
            <pc:docMk/>
            <pc:sldMk cId="836699072" sldId="577"/>
            <ac:spMk id="8" creationId="{6B55FB84-63C6-4411-941A-E8F5B8DA085B}"/>
          </ac:spMkLst>
        </pc:spChg>
        <pc:spChg chg="add del mod ord">
          <ac:chgData name="Tiersch, Sari" userId="fcc3f360-e4e3-4974-92e5-404d5f702eb2" providerId="ADAL" clId="{7B555AC3-0332-4913-B062-D63EF83FD641}" dt="2020-10-21T20:52:56.171" v="8753" actId="478"/>
          <ac:spMkLst>
            <pc:docMk/>
            <pc:sldMk cId="836699072" sldId="577"/>
            <ac:spMk id="9" creationId="{BCFCB7CD-489A-452A-8C3D-1FDDF2F83BB1}"/>
          </ac:spMkLst>
        </pc:spChg>
        <pc:spChg chg="add del mod">
          <ac:chgData name="Tiersch, Sari" userId="fcc3f360-e4e3-4974-92e5-404d5f702eb2" providerId="ADAL" clId="{7B555AC3-0332-4913-B062-D63EF83FD641}" dt="2020-10-21T20:52:36.753" v="8749" actId="767"/>
          <ac:spMkLst>
            <pc:docMk/>
            <pc:sldMk cId="836699072" sldId="577"/>
            <ac:spMk id="11" creationId="{9C40CFC2-1CEB-486B-B449-DDC65D0150CF}"/>
          </ac:spMkLst>
        </pc:spChg>
        <pc:spChg chg="add del mod">
          <ac:chgData name="Tiersch, Sari" userId="fcc3f360-e4e3-4974-92e5-404d5f702eb2" providerId="ADAL" clId="{7B555AC3-0332-4913-B062-D63EF83FD641}" dt="2020-10-21T20:52:34.734" v="8746" actId="478"/>
          <ac:spMkLst>
            <pc:docMk/>
            <pc:sldMk cId="836699072" sldId="577"/>
            <ac:spMk id="15" creationId="{229E7E8A-1438-47C3-A0EA-A7780D70AE6C}"/>
          </ac:spMkLst>
        </pc:spChg>
        <pc:spChg chg="add mod ord">
          <ac:chgData name="Tiersch, Sari" userId="fcc3f360-e4e3-4974-92e5-404d5f702eb2" providerId="ADAL" clId="{7B555AC3-0332-4913-B062-D63EF83FD641}" dt="2020-10-21T20:55:08.814" v="8812" actId="26606"/>
          <ac:spMkLst>
            <pc:docMk/>
            <pc:sldMk cId="836699072" sldId="577"/>
            <ac:spMk id="16" creationId="{D8681C63-0BA9-4643-B87C-6B6B190050C5}"/>
          </ac:spMkLst>
        </pc:spChg>
        <pc:spChg chg="add mod ord">
          <ac:chgData name="Tiersch, Sari" userId="fcc3f360-e4e3-4974-92e5-404d5f702eb2" providerId="ADAL" clId="{7B555AC3-0332-4913-B062-D63EF83FD641}" dt="2020-10-21T22:40:39.020" v="10281" actId="207"/>
          <ac:spMkLst>
            <pc:docMk/>
            <pc:sldMk cId="836699072" sldId="577"/>
            <ac:spMk id="17" creationId="{1BB3C491-6BC8-4D1A-8FD8-50D9A77B0BB7}"/>
          </ac:spMkLst>
        </pc:spChg>
        <pc:spChg chg="add del">
          <ac:chgData name="Tiersch, Sari" userId="fcc3f360-e4e3-4974-92e5-404d5f702eb2" providerId="ADAL" clId="{7B555AC3-0332-4913-B062-D63EF83FD641}" dt="2020-10-21T20:52:42.963" v="8751" actId="700"/>
          <ac:spMkLst>
            <pc:docMk/>
            <pc:sldMk cId="836699072" sldId="577"/>
            <ac:spMk id="19" creationId="{E5958DBC-F4DA-42A8-8C52-860179790ECD}"/>
          </ac:spMkLst>
        </pc:spChg>
        <pc:spChg chg="add del mod">
          <ac:chgData name="Tiersch, Sari" userId="fcc3f360-e4e3-4974-92e5-404d5f702eb2" providerId="ADAL" clId="{7B555AC3-0332-4913-B062-D63EF83FD641}" dt="2020-10-21T20:53:34.006" v="8759" actId="931"/>
          <ac:spMkLst>
            <pc:docMk/>
            <pc:sldMk cId="836699072" sldId="577"/>
            <ac:spMk id="20" creationId="{F1DEB9C7-E5A6-4C56-993A-B7CA50FAC9A9}"/>
          </ac:spMkLst>
        </pc:spChg>
        <pc:spChg chg="add del">
          <ac:chgData name="Tiersch, Sari" userId="fcc3f360-e4e3-4974-92e5-404d5f702eb2" providerId="ADAL" clId="{7B555AC3-0332-4913-B062-D63EF83FD641}" dt="2020-10-21T20:52:42.963" v="8751" actId="700"/>
          <ac:spMkLst>
            <pc:docMk/>
            <pc:sldMk cId="836699072" sldId="577"/>
            <ac:spMk id="23" creationId="{51DDD252-D7C8-4CE5-9C61-D60D722BC217}"/>
          </ac:spMkLst>
        </pc:spChg>
        <pc:spChg chg="add del">
          <ac:chgData name="Tiersch, Sari" userId="fcc3f360-e4e3-4974-92e5-404d5f702eb2" providerId="ADAL" clId="{7B555AC3-0332-4913-B062-D63EF83FD641}" dt="2020-10-21T20:52:42.963" v="8751" actId="700"/>
          <ac:spMkLst>
            <pc:docMk/>
            <pc:sldMk cId="836699072" sldId="577"/>
            <ac:spMk id="25" creationId="{2FBD75F5-C49C-4F6A-8D43-7A5939C23307}"/>
          </ac:spMkLst>
        </pc:spChg>
        <pc:spChg chg="add del">
          <ac:chgData name="Tiersch, Sari" userId="fcc3f360-e4e3-4974-92e5-404d5f702eb2" providerId="ADAL" clId="{7B555AC3-0332-4913-B062-D63EF83FD641}" dt="2020-10-21T20:55:08.814" v="8812" actId="26606"/>
          <ac:spMkLst>
            <pc:docMk/>
            <pc:sldMk cId="836699072" sldId="577"/>
            <ac:spMk id="29" creationId="{7D379150-F6B4-45C8-BE10-6B278AD400EB}"/>
          </ac:spMkLst>
        </pc:spChg>
        <pc:spChg chg="add del">
          <ac:chgData name="Tiersch, Sari" userId="fcc3f360-e4e3-4974-92e5-404d5f702eb2" providerId="ADAL" clId="{7B555AC3-0332-4913-B062-D63EF83FD641}" dt="2020-10-21T20:55:08.814" v="8812" actId="26606"/>
          <ac:spMkLst>
            <pc:docMk/>
            <pc:sldMk cId="836699072" sldId="577"/>
            <ac:spMk id="31" creationId="{5FFCF544-A370-4A5D-A95F-CA6E0E7191E6}"/>
          </ac:spMkLst>
        </pc:spChg>
        <pc:spChg chg="add del">
          <ac:chgData name="Tiersch, Sari" userId="fcc3f360-e4e3-4974-92e5-404d5f702eb2" providerId="ADAL" clId="{7B555AC3-0332-4913-B062-D63EF83FD641}" dt="2020-10-21T21:25:57.378" v="9222"/>
          <ac:spMkLst>
            <pc:docMk/>
            <pc:sldMk cId="836699072" sldId="577"/>
            <ac:spMk id="38" creationId="{7C2DC10F-CD76-43DC-9E0B-CB291F740C0F}"/>
          </ac:spMkLst>
        </pc:spChg>
        <pc:spChg chg="add del">
          <ac:chgData name="Tiersch, Sari" userId="fcc3f360-e4e3-4974-92e5-404d5f702eb2" providerId="ADAL" clId="{7B555AC3-0332-4913-B062-D63EF83FD641}" dt="2020-10-21T21:25:57.378" v="9222"/>
          <ac:spMkLst>
            <pc:docMk/>
            <pc:sldMk cId="836699072" sldId="577"/>
            <ac:spMk id="40" creationId="{1C18170A-08B7-4230-A012-B24C20E39391}"/>
          </ac:spMkLst>
        </pc:spChg>
        <pc:spChg chg="add mod">
          <ac:chgData name="Tiersch, Sari" userId="fcc3f360-e4e3-4974-92e5-404d5f702eb2" providerId="ADAL" clId="{7B555AC3-0332-4913-B062-D63EF83FD641}" dt="2020-10-21T22:41:03.384" v="10286" actId="207"/>
          <ac:spMkLst>
            <pc:docMk/>
            <pc:sldMk cId="836699072" sldId="577"/>
            <ac:spMk id="41" creationId="{C1A0F96E-23DE-45CC-82F9-63F6046FEEAE}"/>
          </ac:spMkLst>
        </pc:spChg>
        <pc:spChg chg="add del">
          <ac:chgData name="Tiersch, Sari" userId="fcc3f360-e4e3-4974-92e5-404d5f702eb2" providerId="ADAL" clId="{7B555AC3-0332-4913-B062-D63EF83FD641}" dt="2020-10-21T21:25:57.378" v="9222"/>
          <ac:spMkLst>
            <pc:docMk/>
            <pc:sldMk cId="836699072" sldId="577"/>
            <ac:spMk id="44" creationId="{E5958DBC-F4DA-42A8-8C52-860179790ECD}"/>
          </ac:spMkLst>
        </pc:spChg>
        <pc:spChg chg="add del">
          <ac:chgData name="Tiersch, Sari" userId="fcc3f360-e4e3-4974-92e5-404d5f702eb2" providerId="ADAL" clId="{7B555AC3-0332-4913-B062-D63EF83FD641}" dt="2020-10-21T21:25:57.378" v="9222"/>
          <ac:spMkLst>
            <pc:docMk/>
            <pc:sldMk cId="836699072" sldId="577"/>
            <ac:spMk id="48" creationId="{51DDD252-D7C8-4CE5-9C61-D60D722BC217}"/>
          </ac:spMkLst>
        </pc:spChg>
        <pc:spChg chg="add del">
          <ac:chgData name="Tiersch, Sari" userId="fcc3f360-e4e3-4974-92e5-404d5f702eb2" providerId="ADAL" clId="{7B555AC3-0332-4913-B062-D63EF83FD641}" dt="2020-10-21T21:25:57.378" v="9222"/>
          <ac:spMkLst>
            <pc:docMk/>
            <pc:sldMk cId="836699072" sldId="577"/>
            <ac:spMk id="50" creationId="{2FBD75F5-C49C-4F6A-8D43-7A5939C23307}"/>
          </ac:spMkLst>
        </pc:spChg>
        <pc:picChg chg="add del mod ord">
          <ac:chgData name="Tiersch, Sari" userId="fcc3f360-e4e3-4974-92e5-404d5f702eb2" providerId="ADAL" clId="{7B555AC3-0332-4913-B062-D63EF83FD641}" dt="2020-10-21T20:53:00.231" v="8755" actId="478"/>
          <ac:picMkLst>
            <pc:docMk/>
            <pc:sldMk cId="836699072" sldId="577"/>
            <ac:picMk id="10" creationId="{C8B990A0-A23F-43FC-9626-7BB32BA665CA}"/>
          </ac:picMkLst>
        </pc:picChg>
        <pc:picChg chg="add del mod ord">
          <ac:chgData name="Tiersch, Sari" userId="fcc3f360-e4e3-4974-92e5-404d5f702eb2" providerId="ADAL" clId="{7B555AC3-0332-4913-B062-D63EF83FD641}" dt="2020-10-21T20:52:48.919" v="8752" actId="478"/>
          <ac:picMkLst>
            <pc:docMk/>
            <pc:sldMk cId="836699072" sldId="577"/>
            <ac:picMk id="14" creationId="{BAFFD513-10DD-49A1-B0F6-37583191FD7F}"/>
          </ac:picMkLst>
        </pc:picChg>
        <pc:picChg chg="add mod modCrop">
          <ac:chgData name="Tiersch, Sari" userId="fcc3f360-e4e3-4974-92e5-404d5f702eb2" providerId="ADAL" clId="{7B555AC3-0332-4913-B062-D63EF83FD641}" dt="2020-10-21T20:55:51.167" v="8821" actId="732"/>
          <ac:picMkLst>
            <pc:docMk/>
            <pc:sldMk cId="836699072" sldId="577"/>
            <ac:picMk id="24" creationId="{4331CD84-A6A2-41F7-A4A1-D3BCAA1A9EA1}"/>
          </ac:picMkLst>
        </pc:picChg>
        <pc:picChg chg="add mod">
          <ac:chgData name="Tiersch, Sari" userId="fcc3f360-e4e3-4974-92e5-404d5f702eb2" providerId="ADAL" clId="{7B555AC3-0332-4913-B062-D63EF83FD641}" dt="2020-10-21T20:55:32.947" v="8818" actId="1076"/>
          <ac:picMkLst>
            <pc:docMk/>
            <pc:sldMk cId="836699072" sldId="577"/>
            <ac:picMk id="26" creationId="{95056C0B-3FDC-4B87-9684-13E6DB5B8C0D}"/>
          </ac:picMkLst>
        </pc:picChg>
        <pc:picChg chg="add mod">
          <ac:chgData name="Tiersch, Sari" userId="fcc3f360-e4e3-4974-92e5-404d5f702eb2" providerId="ADAL" clId="{7B555AC3-0332-4913-B062-D63EF83FD641}" dt="2020-10-21T22:40:47.030" v="10282"/>
          <ac:picMkLst>
            <pc:docMk/>
            <pc:sldMk cId="836699072" sldId="577"/>
            <ac:picMk id="43" creationId="{F8CDC014-E64D-46E5-ACC8-30D80AA22038}"/>
          </ac:picMkLst>
        </pc:picChg>
        <pc:picChg chg="add del mod">
          <ac:chgData name="Tiersch, Sari" userId="fcc3f360-e4e3-4974-92e5-404d5f702eb2" providerId="ADAL" clId="{7B555AC3-0332-4913-B062-D63EF83FD641}" dt="2020-10-21T20:51:05.310" v="8732" actId="478"/>
          <ac:picMkLst>
            <pc:docMk/>
            <pc:sldMk cId="836699072" sldId="577"/>
            <ac:picMk id="1026" creationId="{E9604FD0-F89F-4F02-A688-23D49FB6585D}"/>
          </ac:picMkLst>
        </pc:picChg>
        <pc:picChg chg="add del mod">
          <ac:chgData name="Tiersch, Sari" userId="fcc3f360-e4e3-4974-92e5-404d5f702eb2" providerId="ADAL" clId="{7B555AC3-0332-4913-B062-D63EF83FD641}" dt="2020-10-21T20:51:05.310" v="8732" actId="478"/>
          <ac:picMkLst>
            <pc:docMk/>
            <pc:sldMk cId="836699072" sldId="577"/>
            <ac:picMk id="1027" creationId="{1591D6F5-A842-4A0B-A205-4056609EED39}"/>
          </ac:picMkLst>
        </pc:picChg>
        <pc:cxnChg chg="add del">
          <ac:chgData name="Tiersch, Sari" userId="fcc3f360-e4e3-4974-92e5-404d5f702eb2" providerId="ADAL" clId="{7B555AC3-0332-4913-B062-D63EF83FD641}" dt="2020-10-21T20:52:42.963" v="8751" actId="700"/>
          <ac:cxnSpMkLst>
            <pc:docMk/>
            <pc:sldMk cId="836699072" sldId="577"/>
            <ac:cxnSpMk id="21" creationId="{79FCC9A9-2031-4283-9B27-34B62BB7F305}"/>
          </ac:cxnSpMkLst>
        </pc:cxnChg>
        <pc:cxnChg chg="add del">
          <ac:chgData name="Tiersch, Sari" userId="fcc3f360-e4e3-4974-92e5-404d5f702eb2" providerId="ADAL" clId="{7B555AC3-0332-4913-B062-D63EF83FD641}" dt="2020-10-21T20:55:08.814" v="8812" actId="26606"/>
          <ac:cxnSpMkLst>
            <pc:docMk/>
            <pc:sldMk cId="836699072" sldId="577"/>
            <ac:cxnSpMk id="33" creationId="{6EEB3B97-A638-498B-8083-54191CE71E01}"/>
          </ac:cxnSpMkLst>
        </pc:cxnChg>
        <pc:cxnChg chg="add del">
          <ac:chgData name="Tiersch, Sari" userId="fcc3f360-e4e3-4974-92e5-404d5f702eb2" providerId="ADAL" clId="{7B555AC3-0332-4913-B062-D63EF83FD641}" dt="2020-10-21T21:25:57.378" v="9222"/>
          <ac:cxnSpMkLst>
            <pc:docMk/>
            <pc:sldMk cId="836699072" sldId="577"/>
            <ac:cxnSpMk id="42" creationId="{52188B95-E375-4977-9E9C-E28CE956F6EB}"/>
          </ac:cxnSpMkLst>
        </pc:cxnChg>
        <pc:cxnChg chg="add del">
          <ac:chgData name="Tiersch, Sari" userId="fcc3f360-e4e3-4974-92e5-404d5f702eb2" providerId="ADAL" clId="{7B555AC3-0332-4913-B062-D63EF83FD641}" dt="2020-10-21T21:25:57.378" v="9222"/>
          <ac:cxnSpMkLst>
            <pc:docMk/>
            <pc:sldMk cId="836699072" sldId="577"/>
            <ac:cxnSpMk id="46" creationId="{79FCC9A9-2031-4283-9B27-34B62BB7F305}"/>
          </ac:cxnSpMkLst>
        </pc:cxnChg>
      </pc:sldChg>
      <pc:sldChg chg="addSp delSp modSp add mod ord modNotesTx">
        <pc:chgData name="Tiersch, Sari" userId="fcc3f360-e4e3-4974-92e5-404d5f702eb2" providerId="ADAL" clId="{7B555AC3-0332-4913-B062-D63EF83FD641}" dt="2020-10-23T13:39:07.753" v="14637" actId="20577"/>
        <pc:sldMkLst>
          <pc:docMk/>
          <pc:sldMk cId="1846855025" sldId="578"/>
        </pc:sldMkLst>
        <pc:spChg chg="mod">
          <ac:chgData name="Tiersch, Sari" userId="fcc3f360-e4e3-4974-92e5-404d5f702eb2" providerId="ADAL" clId="{7B555AC3-0332-4913-B062-D63EF83FD641}" dt="2020-10-23T11:28:08.352" v="13384" actId="20577"/>
          <ac:spMkLst>
            <pc:docMk/>
            <pc:sldMk cId="1846855025" sldId="578"/>
            <ac:spMk id="2" creationId="{92C622A9-6A82-48BE-BEE5-7055F7E83651}"/>
          </ac:spMkLst>
        </pc:spChg>
        <pc:spChg chg="del mod">
          <ac:chgData name="Tiersch, Sari" userId="fcc3f360-e4e3-4974-92e5-404d5f702eb2" providerId="ADAL" clId="{7B555AC3-0332-4913-B062-D63EF83FD641}" dt="2020-10-23T11:29:13.228" v="13427" actId="12084"/>
          <ac:spMkLst>
            <pc:docMk/>
            <pc:sldMk cId="1846855025" sldId="578"/>
            <ac:spMk id="3" creationId="{A64A2FD3-F334-4E68-B2AD-CE7610CE4307}"/>
          </ac:spMkLst>
        </pc:spChg>
        <pc:spChg chg="mod">
          <ac:chgData name="Tiersch, Sari" userId="fcc3f360-e4e3-4974-92e5-404d5f702eb2" providerId="ADAL" clId="{7B555AC3-0332-4913-B062-D63EF83FD641}" dt="2020-10-21T21:25:57.378" v="9222"/>
          <ac:spMkLst>
            <pc:docMk/>
            <pc:sldMk cId="1846855025" sldId="578"/>
            <ac:spMk id="5" creationId="{D1AABAEC-B7D9-48AB-BD4A-5150306E7E6A}"/>
          </ac:spMkLst>
        </pc:spChg>
        <pc:spChg chg="add mod">
          <ac:chgData name="Tiersch, Sari" userId="fcc3f360-e4e3-4974-92e5-404d5f702eb2" providerId="ADAL" clId="{7B555AC3-0332-4913-B062-D63EF83FD641}" dt="2020-10-23T11:27:19.996" v="13357" actId="21"/>
          <ac:spMkLst>
            <pc:docMk/>
            <pc:sldMk cId="1846855025" sldId="578"/>
            <ac:spMk id="6" creationId="{58153063-D065-4DD0-B029-A6449172F249}"/>
          </ac:spMkLst>
        </pc:spChg>
        <pc:spChg chg="add del mod">
          <ac:chgData name="Tiersch, Sari" userId="fcc3f360-e4e3-4974-92e5-404d5f702eb2" providerId="ADAL" clId="{7B555AC3-0332-4913-B062-D63EF83FD641}" dt="2020-10-23T11:26:44.815" v="13345" actId="478"/>
          <ac:spMkLst>
            <pc:docMk/>
            <pc:sldMk cId="1846855025" sldId="578"/>
            <ac:spMk id="8" creationId="{60188B2C-ED51-4506-A4C5-B6299FEFA2D5}"/>
          </ac:spMkLst>
        </pc:spChg>
        <pc:graphicFrameChg chg="del">
          <ac:chgData name="Tiersch, Sari" userId="fcc3f360-e4e3-4974-92e5-404d5f702eb2" providerId="ADAL" clId="{7B555AC3-0332-4913-B062-D63EF83FD641}" dt="2020-10-23T11:26:11.881" v="13342" actId="11529"/>
          <ac:graphicFrameMkLst>
            <pc:docMk/>
            <pc:sldMk cId="1846855025" sldId="578"/>
            <ac:graphicFrameMk id="4" creationId="{F8122F64-9DD6-4C3C-A4AD-63A3A0F0EB02}"/>
          </ac:graphicFrameMkLst>
        </pc:graphicFrameChg>
        <pc:graphicFrameChg chg="del">
          <ac:chgData name="Tiersch, Sari" userId="fcc3f360-e4e3-4974-92e5-404d5f702eb2" providerId="ADAL" clId="{7B555AC3-0332-4913-B062-D63EF83FD641}" dt="2020-10-23T11:26:21.383" v="13343" actId="11529"/>
          <ac:graphicFrameMkLst>
            <pc:docMk/>
            <pc:sldMk cId="1846855025" sldId="578"/>
            <ac:graphicFrameMk id="7" creationId="{705B1DF0-93FB-4552-B6F3-5A8651097DE8}"/>
          </ac:graphicFrameMkLst>
        </pc:graphicFrameChg>
        <pc:graphicFrameChg chg="add mod">
          <ac:chgData name="Tiersch, Sari" userId="fcc3f360-e4e3-4974-92e5-404d5f702eb2" providerId="ADAL" clId="{7B555AC3-0332-4913-B062-D63EF83FD641}" dt="2020-10-23T11:30:08.614" v="13456" actId="12100"/>
          <ac:graphicFrameMkLst>
            <pc:docMk/>
            <pc:sldMk cId="1846855025" sldId="578"/>
            <ac:graphicFrameMk id="9" creationId="{66525F23-BA85-496C-B326-B472127E6821}"/>
          </ac:graphicFrameMkLst>
        </pc:graphicFrameChg>
      </pc:sldChg>
      <pc:sldChg chg="modSp add del mod modNotesTx">
        <pc:chgData name="Tiersch, Sari" userId="fcc3f360-e4e3-4974-92e5-404d5f702eb2" providerId="ADAL" clId="{7B555AC3-0332-4913-B062-D63EF83FD641}" dt="2020-10-23T11:05:15.092" v="12592" actId="47"/>
        <pc:sldMkLst>
          <pc:docMk/>
          <pc:sldMk cId="857122111" sldId="579"/>
        </pc:sldMkLst>
        <pc:spChg chg="mod">
          <ac:chgData name="Tiersch, Sari" userId="fcc3f360-e4e3-4974-92e5-404d5f702eb2" providerId="ADAL" clId="{7B555AC3-0332-4913-B062-D63EF83FD641}" dt="2020-10-22T17:43:37.410" v="12299" actId="20577"/>
          <ac:spMkLst>
            <pc:docMk/>
            <pc:sldMk cId="857122111" sldId="579"/>
            <ac:spMk id="2" creationId="{170A721D-C7B0-4729-9239-37AE7F031F07}"/>
          </ac:spMkLst>
        </pc:spChg>
        <pc:spChg chg="mod">
          <ac:chgData name="Tiersch, Sari" userId="fcc3f360-e4e3-4974-92e5-404d5f702eb2" providerId="ADAL" clId="{7B555AC3-0332-4913-B062-D63EF83FD641}" dt="2020-10-22T17:43:40.896" v="12306" actId="20577"/>
          <ac:spMkLst>
            <pc:docMk/>
            <pc:sldMk cId="857122111" sldId="579"/>
            <ac:spMk id="3" creationId="{C6B445A8-3BCD-474C-8E25-EC7615CC12FC}"/>
          </ac:spMkLst>
        </pc:spChg>
        <pc:spChg chg="mod">
          <ac:chgData name="Tiersch, Sari" userId="fcc3f360-e4e3-4974-92e5-404d5f702eb2" providerId="ADAL" clId="{7B555AC3-0332-4913-B062-D63EF83FD641}" dt="2020-10-21T21:25:57.378" v="9222"/>
          <ac:spMkLst>
            <pc:docMk/>
            <pc:sldMk cId="857122111" sldId="579"/>
            <ac:spMk id="4" creationId="{001CCCC4-A0EE-49F5-8BF0-7A8447F85E12}"/>
          </ac:spMkLst>
        </pc:spChg>
      </pc:sldChg>
      <pc:sldChg chg="addSp delSp modSp add mod ord setBg modNotesTx">
        <pc:chgData name="Tiersch, Sari" userId="fcc3f360-e4e3-4974-92e5-404d5f702eb2" providerId="ADAL" clId="{7B555AC3-0332-4913-B062-D63EF83FD641}" dt="2020-10-23T12:15:42.241" v="13908" actId="1035"/>
        <pc:sldMkLst>
          <pc:docMk/>
          <pc:sldMk cId="2603397005" sldId="580"/>
        </pc:sldMkLst>
        <pc:spChg chg="mod">
          <ac:chgData name="Tiersch, Sari" userId="fcc3f360-e4e3-4974-92e5-404d5f702eb2" providerId="ADAL" clId="{7B555AC3-0332-4913-B062-D63EF83FD641}" dt="2020-10-23T12:15:35.840" v="13898" actId="13926"/>
          <ac:spMkLst>
            <pc:docMk/>
            <pc:sldMk cId="2603397005" sldId="580"/>
            <ac:spMk id="2" creationId="{391A7E6D-5AAF-4D7A-8601-AE8C79121A9F}"/>
          </ac:spMkLst>
        </pc:spChg>
        <pc:spChg chg="mod ord">
          <ac:chgData name="Tiersch, Sari" userId="fcc3f360-e4e3-4974-92e5-404d5f702eb2" providerId="ADAL" clId="{7B555AC3-0332-4913-B062-D63EF83FD641}" dt="2020-10-23T12:15:14.661" v="13894" actId="26606"/>
          <ac:spMkLst>
            <pc:docMk/>
            <pc:sldMk cId="2603397005" sldId="580"/>
            <ac:spMk id="5" creationId="{91854F50-F870-4331-B30B-8734B0292C06}"/>
          </ac:spMkLst>
        </pc:spChg>
        <pc:spChg chg="add del mod">
          <ac:chgData name="Tiersch, Sari" userId="fcc3f360-e4e3-4974-92e5-404d5f702eb2" providerId="ADAL" clId="{7B555AC3-0332-4913-B062-D63EF83FD641}" dt="2020-10-23T12:15:03.497" v="13891" actId="478"/>
          <ac:spMkLst>
            <pc:docMk/>
            <pc:sldMk cId="2603397005" sldId="580"/>
            <ac:spMk id="6" creationId="{98F8F1DE-16EE-4B43-82C8-52B0CD8A872B}"/>
          </ac:spMkLst>
        </pc:spChg>
        <pc:spChg chg="add del">
          <ac:chgData name="Tiersch, Sari" userId="fcc3f360-e4e3-4974-92e5-404d5f702eb2" providerId="ADAL" clId="{7B555AC3-0332-4913-B062-D63EF83FD641}" dt="2020-10-23T12:15:14.638" v="13893" actId="26606"/>
          <ac:spMkLst>
            <pc:docMk/>
            <pc:sldMk cId="2603397005" sldId="580"/>
            <ac:spMk id="10" creationId="{4E4490D0-3672-446A-AC12-B4830333BDDD}"/>
          </ac:spMkLst>
        </pc:spChg>
        <pc:spChg chg="add del">
          <ac:chgData name="Tiersch, Sari" userId="fcc3f360-e4e3-4974-92e5-404d5f702eb2" providerId="ADAL" clId="{7B555AC3-0332-4913-B062-D63EF83FD641}" dt="2020-10-23T12:15:14.638" v="13893" actId="26606"/>
          <ac:spMkLst>
            <pc:docMk/>
            <pc:sldMk cId="2603397005" sldId="580"/>
            <ac:spMk id="12" creationId="{39CB82C2-DF65-4EC1-8280-F201D50F570B}"/>
          </ac:spMkLst>
        </pc:spChg>
        <pc:spChg chg="add del">
          <ac:chgData name="Tiersch, Sari" userId="fcc3f360-e4e3-4974-92e5-404d5f702eb2" providerId="ADAL" clId="{7B555AC3-0332-4913-B062-D63EF83FD641}" dt="2020-10-23T12:15:14.638" v="13893" actId="26606"/>
          <ac:spMkLst>
            <pc:docMk/>
            <pc:sldMk cId="2603397005" sldId="580"/>
            <ac:spMk id="16" creationId="{C4AAA502-5435-489E-9538-3A40E6C71461}"/>
          </ac:spMkLst>
        </pc:spChg>
        <pc:spChg chg="add del">
          <ac:chgData name="Tiersch, Sari" userId="fcc3f360-e4e3-4974-92e5-404d5f702eb2" providerId="ADAL" clId="{7B555AC3-0332-4913-B062-D63EF83FD641}" dt="2020-10-23T12:15:14.638" v="13893" actId="26606"/>
          <ac:spMkLst>
            <pc:docMk/>
            <pc:sldMk cId="2603397005" sldId="580"/>
            <ac:spMk id="20" creationId="{DE42378B-2E28-4810-8421-7A473A40E376}"/>
          </ac:spMkLst>
        </pc:spChg>
        <pc:spChg chg="add del">
          <ac:chgData name="Tiersch, Sari" userId="fcc3f360-e4e3-4974-92e5-404d5f702eb2" providerId="ADAL" clId="{7B555AC3-0332-4913-B062-D63EF83FD641}" dt="2020-10-23T12:15:14.638" v="13893" actId="26606"/>
          <ac:spMkLst>
            <pc:docMk/>
            <pc:sldMk cId="2603397005" sldId="580"/>
            <ac:spMk id="22" creationId="{0D91DD17-237F-4811-BC0E-128EB1BD7CFE}"/>
          </ac:spMkLst>
        </pc:spChg>
        <pc:spChg chg="add">
          <ac:chgData name="Tiersch, Sari" userId="fcc3f360-e4e3-4974-92e5-404d5f702eb2" providerId="ADAL" clId="{7B555AC3-0332-4913-B062-D63EF83FD641}" dt="2020-10-23T12:15:14.661" v="13894" actId="26606"/>
          <ac:spMkLst>
            <pc:docMk/>
            <pc:sldMk cId="2603397005" sldId="580"/>
            <ac:spMk id="24" creationId="{25C8D2C1-DA83-420D-9635-D52CE066B5DA}"/>
          </ac:spMkLst>
        </pc:spChg>
        <pc:spChg chg="add">
          <ac:chgData name="Tiersch, Sari" userId="fcc3f360-e4e3-4974-92e5-404d5f702eb2" providerId="ADAL" clId="{7B555AC3-0332-4913-B062-D63EF83FD641}" dt="2020-10-23T12:15:14.661" v="13894" actId="26606"/>
          <ac:spMkLst>
            <pc:docMk/>
            <pc:sldMk cId="2603397005" sldId="580"/>
            <ac:spMk id="25" creationId="{434F74C9-6A0B-409E-AD1C-45B58BE91BB8}"/>
          </ac:spMkLst>
        </pc:spChg>
        <pc:spChg chg="add">
          <ac:chgData name="Tiersch, Sari" userId="fcc3f360-e4e3-4974-92e5-404d5f702eb2" providerId="ADAL" clId="{7B555AC3-0332-4913-B062-D63EF83FD641}" dt="2020-10-23T12:15:14.661" v="13894" actId="26606"/>
          <ac:spMkLst>
            <pc:docMk/>
            <pc:sldMk cId="2603397005" sldId="580"/>
            <ac:spMk id="27" creationId="{BE268116-E2A7-4F98-8812-192B4975E49B}"/>
          </ac:spMkLst>
        </pc:spChg>
        <pc:spChg chg="add">
          <ac:chgData name="Tiersch, Sari" userId="fcc3f360-e4e3-4974-92e5-404d5f702eb2" providerId="ADAL" clId="{7B555AC3-0332-4913-B062-D63EF83FD641}" dt="2020-10-23T12:15:14.661" v="13894" actId="26606"/>
          <ac:spMkLst>
            <pc:docMk/>
            <pc:sldMk cId="2603397005" sldId="580"/>
            <ac:spMk id="29" creationId="{FBEFFA83-BC6D-4CD2-A2BA-98AD67423BF2}"/>
          </ac:spMkLst>
        </pc:spChg>
        <pc:spChg chg="add">
          <ac:chgData name="Tiersch, Sari" userId="fcc3f360-e4e3-4974-92e5-404d5f702eb2" providerId="ADAL" clId="{7B555AC3-0332-4913-B062-D63EF83FD641}" dt="2020-10-23T12:15:14.661" v="13894" actId="26606"/>
          <ac:spMkLst>
            <pc:docMk/>
            <pc:sldMk cId="2603397005" sldId="580"/>
            <ac:spMk id="30" creationId="{AB5696BF-D495-4CAC-AA8A-4EBFF2C32A55}"/>
          </ac:spMkLst>
        </pc:spChg>
        <pc:picChg chg="add mod modCrop">
          <ac:chgData name="Tiersch, Sari" userId="fcc3f360-e4e3-4974-92e5-404d5f702eb2" providerId="ADAL" clId="{7B555AC3-0332-4913-B062-D63EF83FD641}" dt="2020-10-23T12:15:42.241" v="13908" actId="1035"/>
          <ac:picMkLst>
            <pc:docMk/>
            <pc:sldMk cId="2603397005" sldId="580"/>
            <ac:picMk id="3" creationId="{E35555E6-DAD6-493B-A608-FA01070A4C90}"/>
          </ac:picMkLst>
        </pc:picChg>
        <pc:picChg chg="del">
          <ac:chgData name="Tiersch, Sari" userId="fcc3f360-e4e3-4974-92e5-404d5f702eb2" providerId="ADAL" clId="{7B555AC3-0332-4913-B062-D63EF83FD641}" dt="2020-10-21T20:07:54.869" v="8707" actId="478"/>
          <ac:picMkLst>
            <pc:docMk/>
            <pc:sldMk cId="2603397005" sldId="580"/>
            <ac:picMk id="4" creationId="{11CC2883-252F-49E7-A2DA-148DD63AB44B}"/>
          </ac:picMkLst>
        </pc:picChg>
        <pc:cxnChg chg="add del">
          <ac:chgData name="Tiersch, Sari" userId="fcc3f360-e4e3-4974-92e5-404d5f702eb2" providerId="ADAL" clId="{7B555AC3-0332-4913-B062-D63EF83FD641}" dt="2020-10-23T12:15:14.638" v="13893" actId="26606"/>
          <ac:cxnSpMkLst>
            <pc:docMk/>
            <pc:sldMk cId="2603397005" sldId="580"/>
            <ac:cxnSpMk id="14" creationId="{7E1D4427-852B-4B37-8E76-0E9F1810BA2A}"/>
          </ac:cxnSpMkLst>
        </pc:cxnChg>
        <pc:cxnChg chg="add del">
          <ac:chgData name="Tiersch, Sari" userId="fcc3f360-e4e3-4974-92e5-404d5f702eb2" providerId="ADAL" clId="{7B555AC3-0332-4913-B062-D63EF83FD641}" dt="2020-10-23T12:15:14.638" v="13893" actId="26606"/>
          <ac:cxnSpMkLst>
            <pc:docMk/>
            <pc:sldMk cId="2603397005" sldId="580"/>
            <ac:cxnSpMk id="18" creationId="{C9AC0290-4702-4519-B0F4-C2A46880997B}"/>
          </ac:cxnSpMkLst>
        </pc:cxnChg>
        <pc:cxnChg chg="add">
          <ac:chgData name="Tiersch, Sari" userId="fcc3f360-e4e3-4974-92e5-404d5f702eb2" providerId="ADAL" clId="{7B555AC3-0332-4913-B062-D63EF83FD641}" dt="2020-10-23T12:15:14.661" v="13894" actId="26606"/>
          <ac:cxnSpMkLst>
            <pc:docMk/>
            <pc:sldMk cId="2603397005" sldId="580"/>
            <ac:cxnSpMk id="26" creationId="{F5486A9D-1265-4B57-91E6-68E666B978BC}"/>
          </ac:cxnSpMkLst>
        </pc:cxnChg>
        <pc:cxnChg chg="add">
          <ac:chgData name="Tiersch, Sari" userId="fcc3f360-e4e3-4974-92e5-404d5f702eb2" providerId="ADAL" clId="{7B555AC3-0332-4913-B062-D63EF83FD641}" dt="2020-10-23T12:15:14.661" v="13894" actId="26606"/>
          <ac:cxnSpMkLst>
            <pc:docMk/>
            <pc:sldMk cId="2603397005" sldId="580"/>
            <ac:cxnSpMk id="28" creationId="{73D8893D-DEBE-4F67-901F-166F75E9C6E7}"/>
          </ac:cxnSpMkLst>
        </pc:cxnChg>
      </pc:sldChg>
      <pc:sldChg chg="addSp delSp modSp add mod delDesignElem">
        <pc:chgData name="Tiersch, Sari" userId="fcc3f360-e4e3-4974-92e5-404d5f702eb2" providerId="ADAL" clId="{7B555AC3-0332-4913-B062-D63EF83FD641}" dt="2020-10-21T22:35:21.639" v="10184" actId="115"/>
        <pc:sldMkLst>
          <pc:docMk/>
          <pc:sldMk cId="3662661344" sldId="581"/>
        </pc:sldMkLst>
        <pc:spChg chg="mod">
          <ac:chgData name="Tiersch, Sari" userId="fcc3f360-e4e3-4974-92e5-404d5f702eb2" providerId="ADAL" clId="{7B555AC3-0332-4913-B062-D63EF83FD641}" dt="2020-10-21T22:06:30.789" v="9863" actId="207"/>
          <ac:spMkLst>
            <pc:docMk/>
            <pc:sldMk cId="3662661344" sldId="581"/>
            <ac:spMk id="8" creationId="{5E624FC0-AABD-4822-969D-39541686CC73}"/>
          </ac:spMkLst>
        </pc:spChg>
        <pc:spChg chg="mod">
          <ac:chgData name="Tiersch, Sari" userId="fcc3f360-e4e3-4974-92e5-404d5f702eb2" providerId="ADAL" clId="{7B555AC3-0332-4913-B062-D63EF83FD641}" dt="2020-10-21T22:35:21.639" v="10184" actId="115"/>
          <ac:spMkLst>
            <pc:docMk/>
            <pc:sldMk cId="3662661344" sldId="581"/>
            <ac:spMk id="9" creationId="{2A50A51C-97D0-4087-8768-87A7A40A5E2E}"/>
          </ac:spMkLst>
        </pc:spChg>
        <pc:spChg chg="add del">
          <ac:chgData name="Tiersch, Sari" userId="fcc3f360-e4e3-4974-92e5-404d5f702eb2" providerId="ADAL" clId="{7B555AC3-0332-4913-B062-D63EF83FD641}" dt="2020-10-21T21:25:57.378" v="9222"/>
          <ac:spMkLst>
            <pc:docMk/>
            <pc:sldMk cId="3662661344" sldId="581"/>
            <ac:spMk id="26" creationId="{03B29638-4838-4B9B-B9DB-96E542BAF3E6}"/>
          </ac:spMkLst>
        </pc:spChg>
        <pc:spChg chg="add del">
          <ac:chgData name="Tiersch, Sari" userId="fcc3f360-e4e3-4974-92e5-404d5f702eb2" providerId="ADAL" clId="{7B555AC3-0332-4913-B062-D63EF83FD641}" dt="2020-10-21T21:25:57.378" v="9222"/>
          <ac:spMkLst>
            <pc:docMk/>
            <pc:sldMk cId="3662661344" sldId="581"/>
            <ac:spMk id="28" creationId="{600B5AE2-C5CC-499C-8F2D-249888BE22C2}"/>
          </ac:spMkLst>
        </pc:spChg>
        <pc:spChg chg="add del">
          <ac:chgData name="Tiersch, Sari" userId="fcc3f360-e4e3-4974-92e5-404d5f702eb2" providerId="ADAL" clId="{7B555AC3-0332-4913-B062-D63EF83FD641}" dt="2020-10-21T21:25:57.378" v="9222"/>
          <ac:spMkLst>
            <pc:docMk/>
            <pc:sldMk cId="3662661344" sldId="581"/>
            <ac:spMk id="29" creationId="{BA7A3698-B350-40E5-8475-9BCC41A089FC}"/>
          </ac:spMkLst>
        </pc:spChg>
        <pc:spChg chg="add del">
          <ac:chgData name="Tiersch, Sari" userId="fcc3f360-e4e3-4974-92e5-404d5f702eb2" providerId="ADAL" clId="{7B555AC3-0332-4913-B062-D63EF83FD641}" dt="2020-10-21T21:25:57.378" v="9222"/>
          <ac:spMkLst>
            <pc:docMk/>
            <pc:sldMk cId="3662661344" sldId="581"/>
            <ac:spMk id="31" creationId="{5CF81D86-BDBA-477C-B7DD-8D359BB9965B}"/>
          </ac:spMkLst>
        </pc:spChg>
        <pc:spChg chg="add del">
          <ac:chgData name="Tiersch, Sari" userId="fcc3f360-e4e3-4974-92e5-404d5f702eb2" providerId="ADAL" clId="{7B555AC3-0332-4913-B062-D63EF83FD641}" dt="2020-10-21T21:25:57.378" v="9222"/>
          <ac:spMkLst>
            <pc:docMk/>
            <pc:sldMk cId="3662661344" sldId="581"/>
            <ac:spMk id="33" creationId="{88AA064E-5F6E-4024-BC28-EDDC3DFC70E1}"/>
          </ac:spMkLst>
        </pc:spChg>
        <pc:picChg chg="mod">
          <ac:chgData name="Tiersch, Sari" userId="fcc3f360-e4e3-4974-92e5-404d5f702eb2" providerId="ADAL" clId="{7B555AC3-0332-4913-B062-D63EF83FD641}" dt="2020-10-21T21:15:04.927" v="8859" actId="1440"/>
          <ac:picMkLst>
            <pc:docMk/>
            <pc:sldMk cId="3662661344" sldId="581"/>
            <ac:picMk id="2" creationId="{DFC4A9D2-3C4F-4831-8C05-260D584DB7BF}"/>
          </ac:picMkLst>
        </pc:picChg>
        <pc:cxnChg chg="add del">
          <ac:chgData name="Tiersch, Sari" userId="fcc3f360-e4e3-4974-92e5-404d5f702eb2" providerId="ADAL" clId="{7B555AC3-0332-4913-B062-D63EF83FD641}" dt="2020-10-21T21:25:57.378" v="9222"/>
          <ac:cxnSpMkLst>
            <pc:docMk/>
            <pc:sldMk cId="3662661344" sldId="581"/>
            <ac:cxnSpMk id="30" creationId="{0AC655C7-EC94-4BE6-84C8-2F9EFBBB2789}"/>
          </ac:cxnSpMkLst>
        </pc:cxnChg>
        <pc:cxnChg chg="add del">
          <ac:chgData name="Tiersch, Sari" userId="fcc3f360-e4e3-4974-92e5-404d5f702eb2" providerId="ADAL" clId="{7B555AC3-0332-4913-B062-D63EF83FD641}" dt="2020-10-21T21:25:57.378" v="9222"/>
          <ac:cxnSpMkLst>
            <pc:docMk/>
            <pc:sldMk cId="3662661344" sldId="581"/>
            <ac:cxnSpMk id="32" creationId="{C65F3E9C-EF11-4F8F-A621-399C7A3E6401}"/>
          </ac:cxnSpMkLst>
        </pc:cxnChg>
      </pc:sldChg>
      <pc:sldChg chg="addSp delSp modSp add mod ord">
        <pc:chgData name="Tiersch, Sari" userId="fcc3f360-e4e3-4974-92e5-404d5f702eb2" providerId="ADAL" clId="{7B555AC3-0332-4913-B062-D63EF83FD641}" dt="2020-10-23T13:14:37.120" v="14417"/>
        <pc:sldMkLst>
          <pc:docMk/>
          <pc:sldMk cId="735876377" sldId="582"/>
        </pc:sldMkLst>
        <pc:spChg chg="add del mod">
          <ac:chgData name="Tiersch, Sari" userId="fcc3f360-e4e3-4974-92e5-404d5f702eb2" providerId="ADAL" clId="{7B555AC3-0332-4913-B062-D63EF83FD641}" dt="2020-10-21T21:51:11.640" v="9556" actId="478"/>
          <ac:spMkLst>
            <pc:docMk/>
            <pc:sldMk cId="735876377" sldId="582"/>
            <ac:spMk id="4" creationId="{91D80D3C-D64F-4F18-9D77-E69838292E53}"/>
          </ac:spMkLst>
        </pc:spChg>
        <pc:spChg chg="mod">
          <ac:chgData name="Tiersch, Sari" userId="fcc3f360-e4e3-4974-92e5-404d5f702eb2" providerId="ADAL" clId="{7B555AC3-0332-4913-B062-D63EF83FD641}" dt="2020-10-21T22:15:09.213" v="10074" actId="255"/>
          <ac:spMkLst>
            <pc:docMk/>
            <pc:sldMk cId="735876377" sldId="582"/>
            <ac:spMk id="5" creationId="{78823A75-FD08-4BE5-B1CF-3B05AB101F8F}"/>
          </ac:spMkLst>
        </pc:spChg>
        <pc:spChg chg="add mod">
          <ac:chgData name="Tiersch, Sari" userId="fcc3f360-e4e3-4974-92e5-404d5f702eb2" providerId="ADAL" clId="{7B555AC3-0332-4913-B062-D63EF83FD641}" dt="2020-10-21T21:59:36.092" v="9743" actId="20577"/>
          <ac:spMkLst>
            <pc:docMk/>
            <pc:sldMk cId="735876377" sldId="582"/>
            <ac:spMk id="6" creationId="{500827EA-AAF8-413B-A5D6-C5E22F8C6DD9}"/>
          </ac:spMkLst>
        </pc:spChg>
        <pc:spChg chg="add mod">
          <ac:chgData name="Tiersch, Sari" userId="fcc3f360-e4e3-4974-92e5-404d5f702eb2" providerId="ADAL" clId="{7B555AC3-0332-4913-B062-D63EF83FD641}" dt="2020-10-21T21:59:13.200" v="9635" actId="20577"/>
          <ac:spMkLst>
            <pc:docMk/>
            <pc:sldMk cId="735876377" sldId="582"/>
            <ac:spMk id="7" creationId="{DBE2125D-5528-496F-93C9-B3DFAA65016F}"/>
          </ac:spMkLst>
        </pc:spChg>
        <pc:spChg chg="add del mod">
          <ac:chgData name="Tiersch, Sari" userId="fcc3f360-e4e3-4974-92e5-404d5f702eb2" providerId="ADAL" clId="{7B555AC3-0332-4913-B062-D63EF83FD641}" dt="2020-10-21T21:52:31.818" v="9570" actId="22"/>
          <ac:spMkLst>
            <pc:docMk/>
            <pc:sldMk cId="735876377" sldId="582"/>
            <ac:spMk id="8" creationId="{8D465CE7-2849-44D6-84F4-95F2D07FA399}"/>
          </ac:spMkLst>
        </pc:spChg>
        <pc:spChg chg="add del mod">
          <ac:chgData name="Tiersch, Sari" userId="fcc3f360-e4e3-4974-92e5-404d5f702eb2" providerId="ADAL" clId="{7B555AC3-0332-4913-B062-D63EF83FD641}" dt="2020-10-21T21:52:31.818" v="9570" actId="22"/>
          <ac:spMkLst>
            <pc:docMk/>
            <pc:sldMk cId="735876377" sldId="582"/>
            <ac:spMk id="9" creationId="{65B21DA1-184D-4E67-9361-EBD05E6A2BB8}"/>
          </ac:spMkLst>
        </pc:spChg>
        <pc:spChg chg="del">
          <ac:chgData name="Tiersch, Sari" userId="fcc3f360-e4e3-4974-92e5-404d5f702eb2" providerId="ADAL" clId="{7B555AC3-0332-4913-B062-D63EF83FD641}" dt="2020-10-21T21:51:09.086" v="9555" actId="478"/>
          <ac:spMkLst>
            <pc:docMk/>
            <pc:sldMk cId="735876377" sldId="582"/>
            <ac:spMk id="10" creationId="{97167CA3-C23B-41B3-A920-BAF0B4EDC76A}"/>
          </ac:spMkLst>
        </pc:spChg>
        <pc:spChg chg="del">
          <ac:chgData name="Tiersch, Sari" userId="fcc3f360-e4e3-4974-92e5-404d5f702eb2" providerId="ADAL" clId="{7B555AC3-0332-4913-B062-D63EF83FD641}" dt="2020-10-21T21:51:09.086" v="9555" actId="478"/>
          <ac:spMkLst>
            <pc:docMk/>
            <pc:sldMk cId="735876377" sldId="582"/>
            <ac:spMk id="12" creationId="{4A355CE0-940D-4A9B-9191-8EDF86D95A1A}"/>
          </ac:spMkLst>
        </pc:spChg>
        <pc:spChg chg="del">
          <ac:chgData name="Tiersch, Sari" userId="fcc3f360-e4e3-4974-92e5-404d5f702eb2" providerId="ADAL" clId="{7B555AC3-0332-4913-B062-D63EF83FD641}" dt="2020-10-21T21:51:09.086" v="9555" actId="478"/>
          <ac:spMkLst>
            <pc:docMk/>
            <pc:sldMk cId="735876377" sldId="582"/>
            <ac:spMk id="14" creationId="{EDD93F69-7B67-4ECC-94FB-6F394142EDFE}"/>
          </ac:spMkLst>
        </pc:spChg>
        <pc:spChg chg="del">
          <ac:chgData name="Tiersch, Sari" userId="fcc3f360-e4e3-4974-92e5-404d5f702eb2" providerId="ADAL" clId="{7B555AC3-0332-4913-B062-D63EF83FD641}" dt="2020-10-21T21:51:09.086" v="9555" actId="478"/>
          <ac:spMkLst>
            <pc:docMk/>
            <pc:sldMk cId="735876377" sldId="582"/>
            <ac:spMk id="15" creationId="{FC5997F3-5299-4149-9276-CACC667BB310}"/>
          </ac:spMkLst>
        </pc:spChg>
        <pc:spChg chg="del">
          <ac:chgData name="Tiersch, Sari" userId="fcc3f360-e4e3-4974-92e5-404d5f702eb2" providerId="ADAL" clId="{7B555AC3-0332-4913-B062-D63EF83FD641}" dt="2020-10-21T21:51:09.086" v="9555" actId="478"/>
          <ac:spMkLst>
            <pc:docMk/>
            <pc:sldMk cId="735876377" sldId="582"/>
            <ac:spMk id="16" creationId="{367438AB-83EC-4A05-A647-7BA39B15310D}"/>
          </ac:spMkLst>
        </pc:spChg>
        <pc:spChg chg="del">
          <ac:chgData name="Tiersch, Sari" userId="fcc3f360-e4e3-4974-92e5-404d5f702eb2" providerId="ADAL" clId="{7B555AC3-0332-4913-B062-D63EF83FD641}" dt="2020-10-21T21:51:09.086" v="9555" actId="478"/>
          <ac:spMkLst>
            <pc:docMk/>
            <pc:sldMk cId="735876377" sldId="582"/>
            <ac:spMk id="17" creationId="{F20E224F-8665-4AE0-92A4-3F6E4AB9153A}"/>
          </ac:spMkLst>
        </pc:spChg>
        <pc:spChg chg="del">
          <ac:chgData name="Tiersch, Sari" userId="fcc3f360-e4e3-4974-92e5-404d5f702eb2" providerId="ADAL" clId="{7B555AC3-0332-4913-B062-D63EF83FD641}" dt="2020-10-21T21:51:21.938" v="9557" actId="26606"/>
          <ac:spMkLst>
            <pc:docMk/>
            <pc:sldMk cId="735876377" sldId="582"/>
            <ac:spMk id="39" creationId="{3F87243A-F810-42AD-AA74-3FA38B1D8A8F}"/>
          </ac:spMkLst>
        </pc:spChg>
        <pc:spChg chg="del">
          <ac:chgData name="Tiersch, Sari" userId="fcc3f360-e4e3-4974-92e5-404d5f702eb2" providerId="ADAL" clId="{7B555AC3-0332-4913-B062-D63EF83FD641}" dt="2020-10-21T21:51:21.938" v="9557" actId="26606"/>
          <ac:spMkLst>
            <pc:docMk/>
            <pc:sldMk cId="735876377" sldId="582"/>
            <ac:spMk id="41" creationId="{E4710C0A-057C-4274-BA2D-001F1025E83E}"/>
          </ac:spMkLst>
        </pc:spChg>
        <pc:spChg chg="add mod">
          <ac:chgData name="Tiersch, Sari" userId="fcc3f360-e4e3-4974-92e5-404d5f702eb2" providerId="ADAL" clId="{7B555AC3-0332-4913-B062-D63EF83FD641}" dt="2020-10-21T21:59:26.809" v="9704" actId="6549"/>
          <ac:spMkLst>
            <pc:docMk/>
            <pc:sldMk cId="735876377" sldId="582"/>
            <ac:spMk id="42" creationId="{8C08EF46-63C4-4DC8-AA62-3EE3243A2A1C}"/>
          </ac:spMkLst>
        </pc:spChg>
        <pc:spChg chg="del mod">
          <ac:chgData name="Tiersch, Sari" userId="fcc3f360-e4e3-4974-92e5-404d5f702eb2" providerId="ADAL" clId="{7B555AC3-0332-4913-B062-D63EF83FD641}" dt="2020-10-21T23:05:14.489" v="11393" actId="478"/>
          <ac:spMkLst>
            <pc:docMk/>
            <pc:sldMk cId="735876377" sldId="582"/>
            <ac:spMk id="44" creationId="{32DF78EE-58A0-4A58-91AD-B9075315B3E7}"/>
          </ac:spMkLst>
        </pc:spChg>
        <pc:spChg chg="del">
          <ac:chgData name="Tiersch, Sari" userId="fcc3f360-e4e3-4974-92e5-404d5f702eb2" providerId="ADAL" clId="{7B555AC3-0332-4913-B062-D63EF83FD641}" dt="2020-10-21T21:51:21.938" v="9557" actId="26606"/>
          <ac:spMkLst>
            <pc:docMk/>
            <pc:sldMk cId="735876377" sldId="582"/>
            <ac:spMk id="45" creationId="{7527CA15-1C7B-4C0C-86EE-385C1D6C98C0}"/>
          </ac:spMkLst>
        </pc:spChg>
        <pc:spChg chg="add mod">
          <ac:chgData name="Tiersch, Sari" userId="fcc3f360-e4e3-4974-92e5-404d5f702eb2" providerId="ADAL" clId="{7B555AC3-0332-4913-B062-D63EF83FD641}" dt="2020-10-21T21:59:08.209" v="9618" actId="20577"/>
          <ac:spMkLst>
            <pc:docMk/>
            <pc:sldMk cId="735876377" sldId="582"/>
            <ac:spMk id="46" creationId="{7A008F07-3F62-4D04-A53D-A0406A0EE442}"/>
          </ac:spMkLst>
        </pc:spChg>
        <pc:spChg chg="del">
          <ac:chgData name="Tiersch, Sari" userId="fcc3f360-e4e3-4974-92e5-404d5f702eb2" providerId="ADAL" clId="{7B555AC3-0332-4913-B062-D63EF83FD641}" dt="2020-10-21T21:51:21.938" v="9557" actId="26606"/>
          <ac:spMkLst>
            <pc:docMk/>
            <pc:sldMk cId="735876377" sldId="582"/>
            <ac:spMk id="47" creationId="{ED643915-9209-40AB-8194-9D9125C0A3F3}"/>
          </ac:spMkLst>
        </pc:spChg>
        <pc:spChg chg="del">
          <ac:chgData name="Tiersch, Sari" userId="fcc3f360-e4e3-4974-92e5-404d5f702eb2" providerId="ADAL" clId="{7B555AC3-0332-4913-B062-D63EF83FD641}" dt="2020-10-21T21:51:21.938" v="9557" actId="26606"/>
          <ac:spMkLst>
            <pc:docMk/>
            <pc:sldMk cId="735876377" sldId="582"/>
            <ac:spMk id="49" creationId="{8A54198A-4950-48AB-BDD3-16D7F9084A50}"/>
          </ac:spMkLst>
        </pc:spChg>
        <pc:spChg chg="del">
          <ac:chgData name="Tiersch, Sari" userId="fcc3f360-e4e3-4974-92e5-404d5f702eb2" providerId="ADAL" clId="{7B555AC3-0332-4913-B062-D63EF83FD641}" dt="2020-10-21T21:51:21.938" v="9557" actId="26606"/>
          <ac:spMkLst>
            <pc:docMk/>
            <pc:sldMk cId="735876377" sldId="582"/>
            <ac:spMk id="51" creationId="{30F05B05-D1D0-4D96-A6C6-E0095E789EF8}"/>
          </ac:spMkLst>
        </pc:spChg>
        <pc:spChg chg="del">
          <ac:chgData name="Tiersch, Sari" userId="fcc3f360-e4e3-4974-92e5-404d5f702eb2" providerId="ADAL" clId="{7B555AC3-0332-4913-B062-D63EF83FD641}" dt="2020-10-21T21:51:21.938" v="9557" actId="26606"/>
          <ac:spMkLst>
            <pc:docMk/>
            <pc:sldMk cId="735876377" sldId="582"/>
            <ac:spMk id="53" creationId="{6561554E-8EEC-420C-93A0-4E77A8A0EB7B}"/>
          </ac:spMkLst>
        </pc:spChg>
        <pc:spChg chg="add mod">
          <ac:chgData name="Tiersch, Sari" userId="fcc3f360-e4e3-4974-92e5-404d5f702eb2" providerId="ADAL" clId="{7B555AC3-0332-4913-B062-D63EF83FD641}" dt="2020-10-21T23:08:06.146" v="11429"/>
          <ac:spMkLst>
            <pc:docMk/>
            <pc:sldMk cId="735876377" sldId="582"/>
            <ac:spMk id="55" creationId="{046BEF65-7928-4C16-805D-83C434FE347E}"/>
          </ac:spMkLst>
        </pc:spChg>
        <pc:spChg chg="add del">
          <ac:chgData name="Tiersch, Sari" userId="fcc3f360-e4e3-4974-92e5-404d5f702eb2" providerId="ADAL" clId="{7B555AC3-0332-4913-B062-D63EF83FD641}" dt="2020-10-21T21:51:33.457" v="9558" actId="26606"/>
          <ac:spMkLst>
            <pc:docMk/>
            <pc:sldMk cId="735876377" sldId="582"/>
            <ac:spMk id="58" creationId="{BB2B8762-61F0-4F1B-9364-D633EE9D6AF5}"/>
          </ac:spMkLst>
        </pc:spChg>
        <pc:spChg chg="add del">
          <ac:chgData name="Tiersch, Sari" userId="fcc3f360-e4e3-4974-92e5-404d5f702eb2" providerId="ADAL" clId="{7B555AC3-0332-4913-B062-D63EF83FD641}" dt="2020-10-21T21:51:33.457" v="9558" actId="26606"/>
          <ac:spMkLst>
            <pc:docMk/>
            <pc:sldMk cId="735876377" sldId="582"/>
            <ac:spMk id="60" creationId="{E97675C8-1328-460C-9EBF-6B446B67EAD3}"/>
          </ac:spMkLst>
        </pc:spChg>
        <pc:spChg chg="add del">
          <ac:chgData name="Tiersch, Sari" userId="fcc3f360-e4e3-4974-92e5-404d5f702eb2" providerId="ADAL" clId="{7B555AC3-0332-4913-B062-D63EF83FD641}" dt="2020-10-21T21:51:33.457" v="9558" actId="26606"/>
          <ac:spMkLst>
            <pc:docMk/>
            <pc:sldMk cId="735876377" sldId="582"/>
            <ac:spMk id="64" creationId="{C6417104-D4C1-4710-9982-2154A7F48492}"/>
          </ac:spMkLst>
        </pc:spChg>
        <pc:spChg chg="add del">
          <ac:chgData name="Tiersch, Sari" userId="fcc3f360-e4e3-4974-92e5-404d5f702eb2" providerId="ADAL" clId="{7B555AC3-0332-4913-B062-D63EF83FD641}" dt="2020-10-21T21:51:33.457" v="9558" actId="26606"/>
          <ac:spMkLst>
            <pc:docMk/>
            <pc:sldMk cId="735876377" sldId="582"/>
            <ac:spMk id="66" creationId="{626F1402-2DEC-4071-84AF-350C7BF00D43}"/>
          </ac:spMkLst>
        </pc:spChg>
        <pc:spChg chg="add del">
          <ac:chgData name="Tiersch, Sari" userId="fcc3f360-e4e3-4974-92e5-404d5f702eb2" providerId="ADAL" clId="{7B555AC3-0332-4913-B062-D63EF83FD641}" dt="2020-10-21T21:51:33.457" v="9558" actId="26606"/>
          <ac:spMkLst>
            <pc:docMk/>
            <pc:sldMk cId="735876377" sldId="582"/>
            <ac:spMk id="70" creationId="{DA52A394-10F4-4AA5-90E4-634D1E919DBA}"/>
          </ac:spMkLst>
        </pc:spChg>
        <pc:spChg chg="add del">
          <ac:chgData name="Tiersch, Sari" userId="fcc3f360-e4e3-4974-92e5-404d5f702eb2" providerId="ADAL" clId="{7B555AC3-0332-4913-B062-D63EF83FD641}" dt="2020-10-21T21:51:33.457" v="9558" actId="26606"/>
          <ac:spMkLst>
            <pc:docMk/>
            <pc:sldMk cId="735876377" sldId="582"/>
            <ac:spMk id="72" creationId="{07BDDC51-8BB2-42BE-8EA8-39B3E9AC1EF6}"/>
          </ac:spMkLst>
        </pc:spChg>
        <pc:spChg chg="add">
          <ac:chgData name="Tiersch, Sari" userId="fcc3f360-e4e3-4974-92e5-404d5f702eb2" providerId="ADAL" clId="{7B555AC3-0332-4913-B062-D63EF83FD641}" dt="2020-10-21T21:51:33.457" v="9558" actId="26606"/>
          <ac:spMkLst>
            <pc:docMk/>
            <pc:sldMk cId="735876377" sldId="582"/>
            <ac:spMk id="77" creationId="{BB2B8762-61F0-4F1B-9364-D633EE9D6AF5}"/>
          </ac:spMkLst>
        </pc:spChg>
        <pc:spChg chg="add">
          <ac:chgData name="Tiersch, Sari" userId="fcc3f360-e4e3-4974-92e5-404d5f702eb2" providerId="ADAL" clId="{7B555AC3-0332-4913-B062-D63EF83FD641}" dt="2020-10-21T21:51:33.457" v="9558" actId="26606"/>
          <ac:spMkLst>
            <pc:docMk/>
            <pc:sldMk cId="735876377" sldId="582"/>
            <ac:spMk id="79" creationId="{E97675C8-1328-460C-9EBF-6B446B67EAD3}"/>
          </ac:spMkLst>
        </pc:spChg>
        <pc:spChg chg="add">
          <ac:chgData name="Tiersch, Sari" userId="fcc3f360-e4e3-4974-92e5-404d5f702eb2" providerId="ADAL" clId="{7B555AC3-0332-4913-B062-D63EF83FD641}" dt="2020-10-21T21:51:33.457" v="9558" actId="26606"/>
          <ac:spMkLst>
            <pc:docMk/>
            <pc:sldMk cId="735876377" sldId="582"/>
            <ac:spMk id="83" creationId="{2AD83CFE-1CA3-4832-A4B9-C48CD1347C03}"/>
          </ac:spMkLst>
        </pc:spChg>
        <pc:spChg chg="add">
          <ac:chgData name="Tiersch, Sari" userId="fcc3f360-e4e3-4974-92e5-404d5f702eb2" providerId="ADAL" clId="{7B555AC3-0332-4913-B062-D63EF83FD641}" dt="2020-10-21T21:51:33.457" v="9558" actId="26606"/>
          <ac:spMkLst>
            <pc:docMk/>
            <pc:sldMk cId="735876377" sldId="582"/>
            <ac:spMk id="85" creationId="{BC98641C-7F74-435D-996F-A4387A3C3C26}"/>
          </ac:spMkLst>
        </pc:spChg>
        <pc:spChg chg="add">
          <ac:chgData name="Tiersch, Sari" userId="fcc3f360-e4e3-4974-92e5-404d5f702eb2" providerId="ADAL" clId="{7B555AC3-0332-4913-B062-D63EF83FD641}" dt="2020-10-21T21:51:33.457" v="9558" actId="26606"/>
          <ac:spMkLst>
            <pc:docMk/>
            <pc:sldMk cId="735876377" sldId="582"/>
            <ac:spMk id="87" creationId="{F530C0F6-C8DF-4539-B30C-8105DB618C20}"/>
          </ac:spMkLst>
        </pc:spChg>
        <pc:spChg chg="add">
          <ac:chgData name="Tiersch, Sari" userId="fcc3f360-e4e3-4974-92e5-404d5f702eb2" providerId="ADAL" clId="{7B555AC3-0332-4913-B062-D63EF83FD641}" dt="2020-10-21T21:51:33.457" v="9558" actId="26606"/>
          <ac:spMkLst>
            <pc:docMk/>
            <pc:sldMk cId="735876377" sldId="582"/>
            <ac:spMk id="89" creationId="{BAE51241-AA8B-4B82-9C59-6738DB85674C}"/>
          </ac:spMkLst>
        </pc:spChg>
        <pc:picChg chg="del">
          <ac:chgData name="Tiersch, Sari" userId="fcc3f360-e4e3-4974-92e5-404d5f702eb2" providerId="ADAL" clId="{7B555AC3-0332-4913-B062-D63EF83FD641}" dt="2020-10-21T21:51:09.086" v="9555" actId="478"/>
          <ac:picMkLst>
            <pc:docMk/>
            <pc:sldMk cId="735876377" sldId="582"/>
            <ac:picMk id="3" creationId="{288D8BC7-5567-4AAD-8724-E35D3A822562}"/>
          </ac:picMkLst>
        </pc:picChg>
        <pc:picChg chg="mod ord">
          <ac:chgData name="Tiersch, Sari" userId="fcc3f360-e4e3-4974-92e5-404d5f702eb2" providerId="ADAL" clId="{7B555AC3-0332-4913-B062-D63EF83FD641}" dt="2020-10-21T22:00:05.266" v="9745" actId="14826"/>
          <ac:picMkLst>
            <pc:docMk/>
            <pc:sldMk cId="735876377" sldId="582"/>
            <ac:picMk id="11" creationId="{5B8A2B1C-CAC5-4EB6-BBF7-C97A5D135A3E}"/>
          </ac:picMkLst>
        </pc:picChg>
        <pc:picChg chg="mod">
          <ac:chgData name="Tiersch, Sari" userId="fcc3f360-e4e3-4974-92e5-404d5f702eb2" providerId="ADAL" clId="{7B555AC3-0332-4913-B062-D63EF83FD641}" dt="2020-10-21T21:59:56.999" v="9744" actId="14826"/>
          <ac:picMkLst>
            <pc:docMk/>
            <pc:sldMk cId="735876377" sldId="582"/>
            <ac:picMk id="13" creationId="{F2CD355E-6279-485C-959D-36A2F5316B44}"/>
          </ac:picMkLst>
        </pc:picChg>
        <pc:picChg chg="del">
          <ac:chgData name="Tiersch, Sari" userId="fcc3f360-e4e3-4974-92e5-404d5f702eb2" providerId="ADAL" clId="{7B555AC3-0332-4913-B062-D63EF83FD641}" dt="2020-10-21T23:05:13.778" v="11392" actId="478"/>
          <ac:picMkLst>
            <pc:docMk/>
            <pc:sldMk cId="735876377" sldId="582"/>
            <ac:picMk id="23" creationId="{B0FE2483-682A-4308-826C-D606E7D4C39A}"/>
          </ac:picMkLst>
        </pc:picChg>
        <pc:picChg chg="add del mod">
          <ac:chgData name="Tiersch, Sari" userId="fcc3f360-e4e3-4974-92e5-404d5f702eb2" providerId="ADAL" clId="{7B555AC3-0332-4913-B062-D63EF83FD641}" dt="2020-10-21T21:58:40.741" v="9573" actId="478"/>
          <ac:picMkLst>
            <pc:docMk/>
            <pc:sldMk cId="735876377" sldId="582"/>
            <ac:picMk id="40" creationId="{663B9127-038E-4642-8B98-32026B4DAF40}"/>
          </ac:picMkLst>
        </pc:picChg>
        <pc:picChg chg="add mod">
          <ac:chgData name="Tiersch, Sari" userId="fcc3f360-e4e3-4974-92e5-404d5f702eb2" providerId="ADAL" clId="{7B555AC3-0332-4913-B062-D63EF83FD641}" dt="2020-10-21T23:08:06.146" v="11429"/>
          <ac:picMkLst>
            <pc:docMk/>
            <pc:sldMk cId="735876377" sldId="582"/>
            <ac:picMk id="56" creationId="{FCEEDB82-F7B7-44AB-B708-5A7BD830EE7C}"/>
          </ac:picMkLst>
        </pc:picChg>
        <pc:cxnChg chg="del">
          <ac:chgData name="Tiersch, Sari" userId="fcc3f360-e4e3-4974-92e5-404d5f702eb2" providerId="ADAL" clId="{7B555AC3-0332-4913-B062-D63EF83FD641}" dt="2020-10-21T21:51:21.938" v="9557" actId="26606"/>
          <ac:cxnSpMkLst>
            <pc:docMk/>
            <pc:sldMk cId="735876377" sldId="582"/>
            <ac:cxnSpMk id="43" creationId="{BEFAE2A0-B30D-40C7-BB2F-AE3D6D5D001F}"/>
          </ac:cxnSpMkLst>
        </pc:cxnChg>
        <pc:cxnChg chg="add del">
          <ac:chgData name="Tiersch, Sari" userId="fcc3f360-e4e3-4974-92e5-404d5f702eb2" providerId="ADAL" clId="{7B555AC3-0332-4913-B062-D63EF83FD641}" dt="2020-10-21T21:51:33.457" v="9558" actId="26606"/>
          <ac:cxnSpMkLst>
            <pc:docMk/>
            <pc:sldMk cId="735876377" sldId="582"/>
            <ac:cxnSpMk id="62" creationId="{514EE78B-AF71-4195-A01B-F1165D9233BF}"/>
          </ac:cxnSpMkLst>
        </pc:cxnChg>
        <pc:cxnChg chg="add del">
          <ac:chgData name="Tiersch, Sari" userId="fcc3f360-e4e3-4974-92e5-404d5f702eb2" providerId="ADAL" clId="{7B555AC3-0332-4913-B062-D63EF83FD641}" dt="2020-10-21T21:51:33.457" v="9558" actId="26606"/>
          <ac:cxnSpMkLst>
            <pc:docMk/>
            <pc:sldMk cId="735876377" sldId="582"/>
            <ac:cxnSpMk id="68" creationId="{04733B62-1719-4677-A612-CA0AC0AD7482}"/>
          </ac:cxnSpMkLst>
        </pc:cxnChg>
        <pc:cxnChg chg="add">
          <ac:chgData name="Tiersch, Sari" userId="fcc3f360-e4e3-4974-92e5-404d5f702eb2" providerId="ADAL" clId="{7B555AC3-0332-4913-B062-D63EF83FD641}" dt="2020-10-21T21:51:33.457" v="9558" actId="26606"/>
          <ac:cxnSpMkLst>
            <pc:docMk/>
            <pc:sldMk cId="735876377" sldId="582"/>
            <ac:cxnSpMk id="81" creationId="{514EE78B-AF71-4195-A01B-F1165D9233BF}"/>
          </ac:cxnSpMkLst>
        </pc:cxnChg>
      </pc:sldChg>
      <pc:sldChg chg="delSp add del ord setBg delDesignElem">
        <pc:chgData name="Tiersch, Sari" userId="fcc3f360-e4e3-4974-92e5-404d5f702eb2" providerId="ADAL" clId="{7B555AC3-0332-4913-B062-D63EF83FD641}" dt="2020-10-21T21:50:39.400" v="9516" actId="47"/>
        <pc:sldMkLst>
          <pc:docMk/>
          <pc:sldMk cId="880584096" sldId="582"/>
        </pc:sldMkLst>
        <pc:spChg chg="del">
          <ac:chgData name="Tiersch, Sari" userId="fcc3f360-e4e3-4974-92e5-404d5f702eb2" providerId="ADAL" clId="{7B555AC3-0332-4913-B062-D63EF83FD641}" dt="2020-10-21T21:20:30.782" v="9163"/>
          <ac:spMkLst>
            <pc:docMk/>
            <pc:sldMk cId="880584096" sldId="582"/>
            <ac:spMk id="65" creationId="{15627614-0421-44C9-BA45-98C62DB304E7}"/>
          </ac:spMkLst>
        </pc:spChg>
        <pc:spChg chg="del">
          <ac:chgData name="Tiersch, Sari" userId="fcc3f360-e4e3-4974-92e5-404d5f702eb2" providerId="ADAL" clId="{7B555AC3-0332-4913-B062-D63EF83FD641}" dt="2020-10-21T21:20:30.782" v="9163"/>
          <ac:spMkLst>
            <pc:docMk/>
            <pc:sldMk cId="880584096" sldId="582"/>
            <ac:spMk id="66" creationId="{A95CF63B-42D2-437D-AF2A-6C97E4CADD39}"/>
          </ac:spMkLst>
        </pc:spChg>
        <pc:spChg chg="del">
          <ac:chgData name="Tiersch, Sari" userId="fcc3f360-e4e3-4974-92e5-404d5f702eb2" providerId="ADAL" clId="{7B555AC3-0332-4913-B062-D63EF83FD641}" dt="2020-10-21T21:20:30.782" v="9163"/>
          <ac:spMkLst>
            <pc:docMk/>
            <pc:sldMk cId="880584096" sldId="582"/>
            <ac:spMk id="69" creationId="{C25892BF-5101-4CFA-8FAB-58AAD0E08E26}"/>
          </ac:spMkLst>
        </pc:spChg>
        <pc:spChg chg="del">
          <ac:chgData name="Tiersch, Sari" userId="fcc3f360-e4e3-4974-92e5-404d5f702eb2" providerId="ADAL" clId="{7B555AC3-0332-4913-B062-D63EF83FD641}" dt="2020-10-21T21:20:30.782" v="9163"/>
          <ac:spMkLst>
            <pc:docMk/>
            <pc:sldMk cId="880584096" sldId="582"/>
            <ac:spMk id="71" creationId="{56E86198-1477-49B5-A9F7-5332815819F6}"/>
          </ac:spMkLst>
        </pc:spChg>
        <pc:spChg chg="del">
          <ac:chgData name="Tiersch, Sari" userId="fcc3f360-e4e3-4974-92e5-404d5f702eb2" providerId="ADAL" clId="{7B555AC3-0332-4913-B062-D63EF83FD641}" dt="2020-10-21T21:20:30.782" v="9163"/>
          <ac:spMkLst>
            <pc:docMk/>
            <pc:sldMk cId="880584096" sldId="582"/>
            <ac:spMk id="73" creationId="{2CFA8D2C-EA3C-439E-A10F-700CCD177938}"/>
          </ac:spMkLst>
        </pc:spChg>
        <pc:cxnChg chg="del">
          <ac:chgData name="Tiersch, Sari" userId="fcc3f360-e4e3-4974-92e5-404d5f702eb2" providerId="ADAL" clId="{7B555AC3-0332-4913-B062-D63EF83FD641}" dt="2020-10-21T21:20:30.782" v="9163"/>
          <ac:cxnSpMkLst>
            <pc:docMk/>
            <pc:sldMk cId="880584096" sldId="582"/>
            <ac:cxnSpMk id="67" creationId="{42D988CC-1BCA-4015-B859-258C2B796EAB}"/>
          </ac:cxnSpMkLst>
        </pc:cxnChg>
      </pc:sldChg>
      <pc:sldChg chg="addSp delSp modSp add mod ord">
        <pc:chgData name="Tiersch, Sari" userId="fcc3f360-e4e3-4974-92e5-404d5f702eb2" providerId="ADAL" clId="{7B555AC3-0332-4913-B062-D63EF83FD641}" dt="2020-10-21T23:05:52.125" v="11398" actId="207"/>
        <pc:sldMkLst>
          <pc:docMk/>
          <pc:sldMk cId="538681463" sldId="583"/>
        </pc:sldMkLst>
        <pc:spChg chg="mod">
          <ac:chgData name="Tiersch, Sari" userId="fcc3f360-e4e3-4974-92e5-404d5f702eb2" providerId="ADAL" clId="{7B555AC3-0332-4913-B062-D63EF83FD641}" dt="2020-10-21T22:52:05.437" v="11214" actId="20577"/>
          <ac:spMkLst>
            <pc:docMk/>
            <pc:sldMk cId="538681463" sldId="583"/>
            <ac:spMk id="2" creationId="{AB94FE3B-DB66-45DC-9AEB-5B14668563D9}"/>
          </ac:spMkLst>
        </pc:spChg>
        <pc:spChg chg="del">
          <ac:chgData name="Tiersch, Sari" userId="fcc3f360-e4e3-4974-92e5-404d5f702eb2" providerId="ADAL" clId="{7B555AC3-0332-4913-B062-D63EF83FD641}" dt="2020-10-21T23:05:39.847" v="11395" actId="478"/>
          <ac:spMkLst>
            <pc:docMk/>
            <pc:sldMk cId="538681463" sldId="583"/>
            <ac:spMk id="5" creationId="{ED534140-B3C8-40DC-A7C6-8BD8D45E4A40}"/>
          </ac:spMkLst>
        </pc:spChg>
        <pc:spChg chg="add mod">
          <ac:chgData name="Tiersch, Sari" userId="fcc3f360-e4e3-4974-92e5-404d5f702eb2" providerId="ADAL" clId="{7B555AC3-0332-4913-B062-D63EF83FD641}" dt="2020-10-21T23:05:52.125" v="11398" actId="207"/>
          <ac:spMkLst>
            <pc:docMk/>
            <pc:sldMk cId="538681463" sldId="583"/>
            <ac:spMk id="11" creationId="{2311F4D7-06D0-43E9-B056-5A5737AD741B}"/>
          </ac:spMkLst>
        </pc:spChg>
        <pc:picChg chg="add del mod">
          <ac:chgData name="Tiersch, Sari" userId="fcc3f360-e4e3-4974-92e5-404d5f702eb2" providerId="ADAL" clId="{7B555AC3-0332-4913-B062-D63EF83FD641}" dt="2020-10-21T22:59:24.039" v="11342" actId="14826"/>
          <ac:picMkLst>
            <pc:docMk/>
            <pc:sldMk cId="538681463" sldId="583"/>
            <ac:picMk id="9" creationId="{AED092BF-D873-470C-B24D-0EBA9D9D7423}"/>
          </ac:picMkLst>
        </pc:picChg>
        <pc:picChg chg="add mod">
          <ac:chgData name="Tiersch, Sari" userId="fcc3f360-e4e3-4974-92e5-404d5f702eb2" providerId="ADAL" clId="{7B555AC3-0332-4913-B062-D63EF83FD641}" dt="2020-10-21T23:05:47.882" v="11397"/>
          <ac:picMkLst>
            <pc:docMk/>
            <pc:sldMk cId="538681463" sldId="583"/>
            <ac:picMk id="12" creationId="{6C05BAD5-8896-4FF1-BD96-BCC1B7118E15}"/>
          </ac:picMkLst>
        </pc:picChg>
      </pc:sldChg>
      <pc:sldChg chg="addSp delSp modSp new del mod modClrScheme chgLayout">
        <pc:chgData name="Tiersch, Sari" userId="fcc3f360-e4e3-4974-92e5-404d5f702eb2" providerId="ADAL" clId="{7B555AC3-0332-4913-B062-D63EF83FD641}" dt="2020-10-21T21:30:11.395" v="9268" actId="47"/>
        <pc:sldMkLst>
          <pc:docMk/>
          <pc:sldMk cId="3018736274" sldId="583"/>
        </pc:sldMkLst>
        <pc:spChg chg="del mod ord">
          <ac:chgData name="Tiersch, Sari" userId="fcc3f360-e4e3-4974-92e5-404d5f702eb2" providerId="ADAL" clId="{7B555AC3-0332-4913-B062-D63EF83FD641}" dt="2020-10-21T21:23:09.565" v="9167" actId="700"/>
          <ac:spMkLst>
            <pc:docMk/>
            <pc:sldMk cId="3018736274" sldId="583"/>
            <ac:spMk id="2" creationId="{5B3C05A7-F73E-47F6-942E-261044FA9BAD}"/>
          </ac:spMkLst>
        </pc:spChg>
        <pc:spChg chg="del mod ord">
          <ac:chgData name="Tiersch, Sari" userId="fcc3f360-e4e3-4974-92e5-404d5f702eb2" providerId="ADAL" clId="{7B555AC3-0332-4913-B062-D63EF83FD641}" dt="2020-10-21T21:23:09.565" v="9167" actId="700"/>
          <ac:spMkLst>
            <pc:docMk/>
            <pc:sldMk cId="3018736274" sldId="583"/>
            <ac:spMk id="3" creationId="{292DCF96-8C3F-49DE-A1C4-C4208DF82E1E}"/>
          </ac:spMkLst>
        </pc:spChg>
        <pc:spChg chg="mod ord">
          <ac:chgData name="Tiersch, Sari" userId="fcc3f360-e4e3-4974-92e5-404d5f702eb2" providerId="ADAL" clId="{7B555AC3-0332-4913-B062-D63EF83FD641}" dt="2020-10-21T21:25:57.378" v="9222"/>
          <ac:spMkLst>
            <pc:docMk/>
            <pc:sldMk cId="3018736274" sldId="583"/>
            <ac:spMk id="4" creationId="{4EBAC021-6EDE-40A5-993F-16C10721E5A8}"/>
          </ac:spMkLst>
        </pc:spChg>
        <pc:spChg chg="add mod ord">
          <ac:chgData name="Tiersch, Sari" userId="fcc3f360-e4e3-4974-92e5-404d5f702eb2" providerId="ADAL" clId="{7B555AC3-0332-4913-B062-D63EF83FD641}" dt="2020-10-21T21:27:20.470" v="9249"/>
          <ac:spMkLst>
            <pc:docMk/>
            <pc:sldMk cId="3018736274" sldId="583"/>
            <ac:spMk id="5" creationId="{5D0C3BB8-F3DF-4929-BB5C-1BFEF4E8C640}"/>
          </ac:spMkLst>
        </pc:spChg>
        <pc:spChg chg="add mod ord">
          <ac:chgData name="Tiersch, Sari" userId="fcc3f360-e4e3-4974-92e5-404d5f702eb2" providerId="ADAL" clId="{7B555AC3-0332-4913-B062-D63EF83FD641}" dt="2020-10-21T21:25:57.378" v="9222"/>
          <ac:spMkLst>
            <pc:docMk/>
            <pc:sldMk cId="3018736274" sldId="583"/>
            <ac:spMk id="6" creationId="{56332F52-6672-4866-9B94-0670E33D3031}"/>
          </ac:spMkLst>
        </pc:spChg>
        <pc:spChg chg="add mod ord">
          <ac:chgData name="Tiersch, Sari" userId="fcc3f360-e4e3-4974-92e5-404d5f702eb2" providerId="ADAL" clId="{7B555AC3-0332-4913-B062-D63EF83FD641}" dt="2020-10-21T21:25:57.378" v="9222"/>
          <ac:spMkLst>
            <pc:docMk/>
            <pc:sldMk cId="3018736274" sldId="583"/>
            <ac:spMk id="7" creationId="{AE5A299D-59CC-44D3-8811-C6CED933F954}"/>
          </ac:spMkLst>
        </pc:spChg>
      </pc:sldChg>
      <pc:sldChg chg="delSp modSp add del mod">
        <pc:chgData name="Tiersch, Sari" userId="fcc3f360-e4e3-4974-92e5-404d5f702eb2" providerId="ADAL" clId="{7B555AC3-0332-4913-B062-D63EF83FD641}" dt="2020-10-21T21:28:36.682" v="9260" actId="2696"/>
        <pc:sldMkLst>
          <pc:docMk/>
          <pc:sldMk cId="2396370026" sldId="584"/>
        </pc:sldMkLst>
        <pc:spChg chg="mod">
          <ac:chgData name="Tiersch, Sari" userId="fcc3f360-e4e3-4974-92e5-404d5f702eb2" providerId="ADAL" clId="{7B555AC3-0332-4913-B062-D63EF83FD641}" dt="2020-10-21T21:27:03.703" v="9247" actId="20577"/>
          <ac:spMkLst>
            <pc:docMk/>
            <pc:sldMk cId="2396370026" sldId="584"/>
            <ac:spMk id="5" creationId="{5D0C3BB8-F3DF-4929-BB5C-1BFEF4E8C640}"/>
          </ac:spMkLst>
        </pc:spChg>
        <pc:spChg chg="del">
          <ac:chgData name="Tiersch, Sari" userId="fcc3f360-e4e3-4974-92e5-404d5f702eb2" providerId="ADAL" clId="{7B555AC3-0332-4913-B062-D63EF83FD641}" dt="2020-10-21T21:25:20.859" v="9171" actId="478"/>
          <ac:spMkLst>
            <pc:docMk/>
            <pc:sldMk cId="2396370026" sldId="584"/>
            <ac:spMk id="7" creationId="{AE5A299D-59CC-44D3-8811-C6CED933F954}"/>
          </ac:spMkLst>
        </pc:spChg>
      </pc:sldChg>
      <pc:sldChg chg="addSp delSp modSp add mod ord">
        <pc:chgData name="Tiersch, Sari" userId="fcc3f360-e4e3-4974-92e5-404d5f702eb2" providerId="ADAL" clId="{7B555AC3-0332-4913-B062-D63EF83FD641}" dt="2020-10-21T23:06:09.600" v="11402" actId="207"/>
        <pc:sldMkLst>
          <pc:docMk/>
          <pc:sldMk cId="3799334274" sldId="584"/>
        </pc:sldMkLst>
        <pc:spChg chg="mod">
          <ac:chgData name="Tiersch, Sari" userId="fcc3f360-e4e3-4974-92e5-404d5f702eb2" providerId="ADAL" clId="{7B555AC3-0332-4913-B062-D63EF83FD641}" dt="2020-10-21T22:54:09.020" v="11281" actId="1076"/>
          <ac:spMkLst>
            <pc:docMk/>
            <pc:sldMk cId="3799334274" sldId="584"/>
            <ac:spMk id="2" creationId="{AB94FE3B-DB66-45DC-9AEB-5B14668563D9}"/>
          </ac:spMkLst>
        </pc:spChg>
        <pc:spChg chg="del">
          <ac:chgData name="Tiersch, Sari" userId="fcc3f360-e4e3-4974-92e5-404d5f702eb2" providerId="ADAL" clId="{7B555AC3-0332-4913-B062-D63EF83FD641}" dt="2020-10-21T23:03:43.405" v="11364" actId="478"/>
          <ac:spMkLst>
            <pc:docMk/>
            <pc:sldMk cId="3799334274" sldId="584"/>
            <ac:spMk id="5" creationId="{ED534140-B3C8-40DC-A7C6-8BD8D45E4A40}"/>
          </ac:spMkLst>
        </pc:spChg>
        <pc:spChg chg="add mod">
          <ac:chgData name="Tiersch, Sari" userId="fcc3f360-e4e3-4974-92e5-404d5f702eb2" providerId="ADAL" clId="{7B555AC3-0332-4913-B062-D63EF83FD641}" dt="2020-10-21T23:06:09.600" v="11402" actId="207"/>
          <ac:spMkLst>
            <pc:docMk/>
            <pc:sldMk cId="3799334274" sldId="584"/>
            <ac:spMk id="11" creationId="{68405B0F-776D-446E-979F-D87D5A742165}"/>
          </ac:spMkLst>
        </pc:spChg>
        <pc:picChg chg="mod">
          <ac:chgData name="Tiersch, Sari" userId="fcc3f360-e4e3-4974-92e5-404d5f702eb2" providerId="ADAL" clId="{7B555AC3-0332-4913-B062-D63EF83FD641}" dt="2020-10-21T23:02:00.648" v="11346" actId="14826"/>
          <ac:picMkLst>
            <pc:docMk/>
            <pc:sldMk cId="3799334274" sldId="584"/>
            <ac:picMk id="9" creationId="{AED092BF-D873-470C-B24D-0EBA9D9D7423}"/>
          </ac:picMkLst>
        </pc:picChg>
        <pc:picChg chg="add mod">
          <ac:chgData name="Tiersch, Sari" userId="fcc3f360-e4e3-4974-92e5-404d5f702eb2" providerId="ADAL" clId="{7B555AC3-0332-4913-B062-D63EF83FD641}" dt="2020-10-21T23:06:07.930" v="11401"/>
          <ac:picMkLst>
            <pc:docMk/>
            <pc:sldMk cId="3799334274" sldId="584"/>
            <ac:picMk id="12" creationId="{07C2F80D-6300-48C0-AE3F-77F9957FFBAD}"/>
          </ac:picMkLst>
        </pc:picChg>
      </pc:sldChg>
      <pc:sldChg chg="modSp add del mod">
        <pc:chgData name="Tiersch, Sari" userId="fcc3f360-e4e3-4974-92e5-404d5f702eb2" providerId="ADAL" clId="{7B555AC3-0332-4913-B062-D63EF83FD641}" dt="2020-10-21T21:29:34.226" v="9265" actId="47"/>
        <pc:sldMkLst>
          <pc:docMk/>
          <pc:sldMk cId="2468301849" sldId="585"/>
        </pc:sldMkLst>
        <pc:spChg chg="mod">
          <ac:chgData name="Tiersch, Sari" userId="fcc3f360-e4e3-4974-92e5-404d5f702eb2" providerId="ADAL" clId="{7B555AC3-0332-4913-B062-D63EF83FD641}" dt="2020-10-21T21:25:57.378" v="9222"/>
          <ac:spMkLst>
            <pc:docMk/>
            <pc:sldMk cId="2468301849" sldId="585"/>
            <ac:spMk id="4" creationId="{4EBAC021-6EDE-40A5-993F-16C10721E5A8}"/>
          </ac:spMkLst>
        </pc:spChg>
        <pc:spChg chg="mod">
          <ac:chgData name="Tiersch, Sari" userId="fcc3f360-e4e3-4974-92e5-404d5f702eb2" providerId="ADAL" clId="{7B555AC3-0332-4913-B062-D63EF83FD641}" dt="2020-10-21T21:27:14.686" v="9248"/>
          <ac:spMkLst>
            <pc:docMk/>
            <pc:sldMk cId="2468301849" sldId="585"/>
            <ac:spMk id="5" creationId="{5D0C3BB8-F3DF-4929-BB5C-1BFEF4E8C640}"/>
          </ac:spMkLst>
        </pc:spChg>
        <pc:spChg chg="mod">
          <ac:chgData name="Tiersch, Sari" userId="fcc3f360-e4e3-4974-92e5-404d5f702eb2" providerId="ADAL" clId="{7B555AC3-0332-4913-B062-D63EF83FD641}" dt="2020-10-21T21:25:57.378" v="9222"/>
          <ac:spMkLst>
            <pc:docMk/>
            <pc:sldMk cId="2468301849" sldId="585"/>
            <ac:spMk id="6" creationId="{56332F52-6672-4866-9B94-0670E33D3031}"/>
          </ac:spMkLst>
        </pc:spChg>
        <pc:spChg chg="mod">
          <ac:chgData name="Tiersch, Sari" userId="fcc3f360-e4e3-4974-92e5-404d5f702eb2" providerId="ADAL" clId="{7B555AC3-0332-4913-B062-D63EF83FD641}" dt="2020-10-21T21:25:57.378" v="9222"/>
          <ac:spMkLst>
            <pc:docMk/>
            <pc:sldMk cId="2468301849" sldId="585"/>
            <ac:spMk id="7" creationId="{AE5A299D-59CC-44D3-8811-C6CED933F954}"/>
          </ac:spMkLst>
        </pc:spChg>
      </pc:sldChg>
      <pc:sldChg chg="addSp delSp modSp add mod ord">
        <pc:chgData name="Tiersch, Sari" userId="fcc3f360-e4e3-4974-92e5-404d5f702eb2" providerId="ADAL" clId="{7B555AC3-0332-4913-B062-D63EF83FD641}" dt="2020-10-21T23:06:42.540" v="11412" actId="207"/>
        <pc:sldMkLst>
          <pc:docMk/>
          <pc:sldMk cId="3109674905" sldId="585"/>
        </pc:sldMkLst>
        <pc:spChg chg="mod">
          <ac:chgData name="Tiersch, Sari" userId="fcc3f360-e4e3-4974-92e5-404d5f702eb2" providerId="ADAL" clId="{7B555AC3-0332-4913-B062-D63EF83FD641}" dt="2020-10-21T22:56:49.434" v="11332" actId="1076"/>
          <ac:spMkLst>
            <pc:docMk/>
            <pc:sldMk cId="3109674905" sldId="585"/>
            <ac:spMk id="2" creationId="{AB94FE3B-DB66-45DC-9AEB-5B14668563D9}"/>
          </ac:spMkLst>
        </pc:spChg>
        <pc:spChg chg="del mod">
          <ac:chgData name="Tiersch, Sari" userId="fcc3f360-e4e3-4974-92e5-404d5f702eb2" providerId="ADAL" clId="{7B555AC3-0332-4913-B062-D63EF83FD641}" dt="2020-10-21T23:04:43.938" v="11384" actId="478"/>
          <ac:spMkLst>
            <pc:docMk/>
            <pc:sldMk cId="3109674905" sldId="585"/>
            <ac:spMk id="5" creationId="{ED534140-B3C8-40DC-A7C6-8BD8D45E4A40}"/>
          </ac:spMkLst>
        </pc:spChg>
        <pc:spChg chg="add mod">
          <ac:chgData name="Tiersch, Sari" userId="fcc3f360-e4e3-4974-92e5-404d5f702eb2" providerId="ADAL" clId="{7B555AC3-0332-4913-B062-D63EF83FD641}" dt="2020-10-21T23:06:42.540" v="11412" actId="207"/>
          <ac:spMkLst>
            <pc:docMk/>
            <pc:sldMk cId="3109674905" sldId="585"/>
            <ac:spMk id="11" creationId="{92AFA9B0-20D2-4B3E-8E9D-AE3DFFB1422A}"/>
          </ac:spMkLst>
        </pc:spChg>
        <pc:picChg chg="mod">
          <ac:chgData name="Tiersch, Sari" userId="fcc3f360-e4e3-4974-92e5-404d5f702eb2" providerId="ADAL" clId="{7B555AC3-0332-4913-B062-D63EF83FD641}" dt="2020-10-21T23:00:26.803" v="11344" actId="14826"/>
          <ac:picMkLst>
            <pc:docMk/>
            <pc:sldMk cId="3109674905" sldId="585"/>
            <ac:picMk id="9" creationId="{AED092BF-D873-470C-B24D-0EBA9D9D7423}"/>
          </ac:picMkLst>
        </pc:picChg>
        <pc:picChg chg="add mod">
          <ac:chgData name="Tiersch, Sari" userId="fcc3f360-e4e3-4974-92e5-404d5f702eb2" providerId="ADAL" clId="{7B555AC3-0332-4913-B062-D63EF83FD641}" dt="2020-10-21T23:06:40.302" v="11411"/>
          <ac:picMkLst>
            <pc:docMk/>
            <pc:sldMk cId="3109674905" sldId="585"/>
            <ac:picMk id="12" creationId="{D2B99404-8964-4784-BDB4-640ABA48093F}"/>
          </ac:picMkLst>
        </pc:picChg>
      </pc:sldChg>
      <pc:sldChg chg="modSp add del mod">
        <pc:chgData name="Tiersch, Sari" userId="fcc3f360-e4e3-4974-92e5-404d5f702eb2" providerId="ADAL" clId="{7B555AC3-0332-4913-B062-D63EF83FD641}" dt="2020-10-21T21:28:04.795" v="9256" actId="47"/>
        <pc:sldMkLst>
          <pc:docMk/>
          <pc:sldMk cId="70150413" sldId="586"/>
        </pc:sldMkLst>
        <pc:spChg chg="mod">
          <ac:chgData name="Tiersch, Sari" userId="fcc3f360-e4e3-4974-92e5-404d5f702eb2" providerId="ADAL" clId="{7B555AC3-0332-4913-B062-D63EF83FD641}" dt="2020-10-21T21:27:55.873" v="9255" actId="20577"/>
          <ac:spMkLst>
            <pc:docMk/>
            <pc:sldMk cId="70150413" sldId="586"/>
            <ac:spMk id="5" creationId="{5D0C3BB8-F3DF-4929-BB5C-1BFEF4E8C640}"/>
          </ac:spMkLst>
        </pc:spChg>
      </pc:sldChg>
      <pc:sldChg chg="addSp delSp modSp add mod ord">
        <pc:chgData name="Tiersch, Sari" userId="fcc3f360-e4e3-4974-92e5-404d5f702eb2" providerId="ADAL" clId="{7B555AC3-0332-4913-B062-D63EF83FD641}" dt="2020-10-23T12:05:02.800" v="13757" actId="13926"/>
        <pc:sldMkLst>
          <pc:docMk/>
          <pc:sldMk cId="1992825036" sldId="586"/>
        </pc:sldMkLst>
        <pc:spChg chg="mod">
          <ac:chgData name="Tiersch, Sari" userId="fcc3f360-e4e3-4974-92e5-404d5f702eb2" providerId="ADAL" clId="{7B555AC3-0332-4913-B062-D63EF83FD641}" dt="2020-10-23T12:05:02.800" v="13757" actId="13926"/>
          <ac:spMkLst>
            <pc:docMk/>
            <pc:sldMk cId="1992825036" sldId="586"/>
            <ac:spMk id="2" creationId="{AB94FE3B-DB66-45DC-9AEB-5B14668563D9}"/>
          </ac:spMkLst>
        </pc:spChg>
        <pc:spChg chg="del">
          <ac:chgData name="Tiersch, Sari" userId="fcc3f360-e4e3-4974-92e5-404d5f702eb2" providerId="ADAL" clId="{7B555AC3-0332-4913-B062-D63EF83FD641}" dt="2020-10-21T23:05:21.236" v="11394" actId="478"/>
          <ac:spMkLst>
            <pc:docMk/>
            <pc:sldMk cId="1992825036" sldId="586"/>
            <ac:spMk id="5" creationId="{ED534140-B3C8-40DC-A7C6-8BD8D45E4A40}"/>
          </ac:spMkLst>
        </pc:spChg>
        <pc:spChg chg="add mod">
          <ac:chgData name="Tiersch, Sari" userId="fcc3f360-e4e3-4974-92e5-404d5f702eb2" providerId="ADAL" clId="{7B555AC3-0332-4913-B062-D63EF83FD641}" dt="2020-10-21T23:08:13.590" v="11431" actId="207"/>
          <ac:spMkLst>
            <pc:docMk/>
            <pc:sldMk cId="1992825036" sldId="586"/>
            <ac:spMk id="11" creationId="{95521F80-76EB-4FA0-997E-98513868FD33}"/>
          </ac:spMkLst>
        </pc:spChg>
        <pc:picChg chg="mod">
          <ac:chgData name="Tiersch, Sari" userId="fcc3f360-e4e3-4974-92e5-404d5f702eb2" providerId="ADAL" clId="{7B555AC3-0332-4913-B062-D63EF83FD641}" dt="2020-10-23T12:04:57.878" v="13756" actId="14826"/>
          <ac:picMkLst>
            <pc:docMk/>
            <pc:sldMk cId="1992825036" sldId="586"/>
            <ac:picMk id="9" creationId="{AED092BF-D873-470C-B24D-0EBA9D9D7423}"/>
          </ac:picMkLst>
        </pc:picChg>
        <pc:picChg chg="add mod">
          <ac:chgData name="Tiersch, Sari" userId="fcc3f360-e4e3-4974-92e5-404d5f702eb2" providerId="ADAL" clId="{7B555AC3-0332-4913-B062-D63EF83FD641}" dt="2020-10-21T23:08:12.171" v="11430"/>
          <ac:picMkLst>
            <pc:docMk/>
            <pc:sldMk cId="1992825036" sldId="586"/>
            <ac:picMk id="12" creationId="{F65FE5FA-91FE-4D18-B4CF-D09BB0B06757}"/>
          </ac:picMkLst>
        </pc:picChg>
      </pc:sldChg>
      <pc:sldChg chg="addSp delSp modSp add mod ord">
        <pc:chgData name="Tiersch, Sari" userId="fcc3f360-e4e3-4974-92e5-404d5f702eb2" providerId="ADAL" clId="{7B555AC3-0332-4913-B062-D63EF83FD641}" dt="2020-10-23T13:19:30.762" v="14485" actId="14100"/>
        <pc:sldMkLst>
          <pc:docMk/>
          <pc:sldMk cId="1992681724" sldId="587"/>
        </pc:sldMkLst>
        <pc:spChg chg="mod">
          <ac:chgData name="Tiersch, Sari" userId="fcc3f360-e4e3-4974-92e5-404d5f702eb2" providerId="ADAL" clId="{7B555AC3-0332-4913-B062-D63EF83FD641}" dt="2020-10-23T13:19:19.446" v="14483" actId="13926"/>
          <ac:spMkLst>
            <pc:docMk/>
            <pc:sldMk cId="1992681724" sldId="587"/>
            <ac:spMk id="2" creationId="{92C622A9-6A82-48BE-BEE5-7055F7E83651}"/>
          </ac:spMkLst>
        </pc:spChg>
        <pc:spChg chg="del">
          <ac:chgData name="Tiersch, Sari" userId="fcc3f360-e4e3-4974-92e5-404d5f702eb2" providerId="ADAL" clId="{7B555AC3-0332-4913-B062-D63EF83FD641}" dt="2020-10-23T11:45:02.146" v="13596" actId="478"/>
          <ac:spMkLst>
            <pc:docMk/>
            <pc:sldMk cId="1992681724" sldId="587"/>
            <ac:spMk id="5" creationId="{D1AABAEC-B7D9-48AB-BD4A-5150306E7E6A}"/>
          </ac:spMkLst>
        </pc:spChg>
        <pc:spChg chg="add mod">
          <ac:chgData name="Tiersch, Sari" userId="fcc3f360-e4e3-4974-92e5-404d5f702eb2" providerId="ADAL" clId="{7B555AC3-0332-4913-B062-D63EF83FD641}" dt="2020-10-23T13:19:17.016" v="14482" actId="26606"/>
          <ac:spMkLst>
            <pc:docMk/>
            <pc:sldMk cId="1992681724" sldId="587"/>
            <ac:spMk id="8" creationId="{6AED913C-C389-4CEA-BCC1-30FD0159C395}"/>
          </ac:spMkLst>
        </pc:spChg>
        <pc:spChg chg="add del">
          <ac:chgData name="Tiersch, Sari" userId="fcc3f360-e4e3-4974-92e5-404d5f702eb2" providerId="ADAL" clId="{7B555AC3-0332-4913-B062-D63EF83FD641}" dt="2020-10-23T13:19:17.006" v="14481" actId="26606"/>
          <ac:spMkLst>
            <pc:docMk/>
            <pc:sldMk cId="1992681724" sldId="587"/>
            <ac:spMk id="14" creationId="{4E4490D0-3672-446A-AC12-B4830333BDDD}"/>
          </ac:spMkLst>
        </pc:spChg>
        <pc:spChg chg="add del">
          <ac:chgData name="Tiersch, Sari" userId="fcc3f360-e4e3-4974-92e5-404d5f702eb2" providerId="ADAL" clId="{7B555AC3-0332-4913-B062-D63EF83FD641}" dt="2020-10-23T13:19:17.006" v="14481" actId="26606"/>
          <ac:spMkLst>
            <pc:docMk/>
            <pc:sldMk cId="1992681724" sldId="587"/>
            <ac:spMk id="16" creationId="{39CB82C2-DF65-4EC1-8280-F201D50F570B}"/>
          </ac:spMkLst>
        </pc:spChg>
        <pc:spChg chg="add del">
          <ac:chgData name="Tiersch, Sari" userId="fcc3f360-e4e3-4974-92e5-404d5f702eb2" providerId="ADAL" clId="{7B555AC3-0332-4913-B062-D63EF83FD641}" dt="2020-10-23T13:19:17.006" v="14481" actId="26606"/>
          <ac:spMkLst>
            <pc:docMk/>
            <pc:sldMk cId="1992681724" sldId="587"/>
            <ac:spMk id="20" creationId="{C4AAA502-5435-489E-9538-3A40E6C71461}"/>
          </ac:spMkLst>
        </pc:spChg>
        <pc:spChg chg="add del">
          <ac:chgData name="Tiersch, Sari" userId="fcc3f360-e4e3-4974-92e5-404d5f702eb2" providerId="ADAL" clId="{7B555AC3-0332-4913-B062-D63EF83FD641}" dt="2020-10-23T13:19:17.006" v="14481" actId="26606"/>
          <ac:spMkLst>
            <pc:docMk/>
            <pc:sldMk cId="1992681724" sldId="587"/>
            <ac:spMk id="24" creationId="{DE42378B-2E28-4810-8421-7A473A40E376}"/>
          </ac:spMkLst>
        </pc:spChg>
        <pc:spChg chg="add del">
          <ac:chgData name="Tiersch, Sari" userId="fcc3f360-e4e3-4974-92e5-404d5f702eb2" providerId="ADAL" clId="{7B555AC3-0332-4913-B062-D63EF83FD641}" dt="2020-10-23T13:19:17.006" v="14481" actId="26606"/>
          <ac:spMkLst>
            <pc:docMk/>
            <pc:sldMk cId="1992681724" sldId="587"/>
            <ac:spMk id="26" creationId="{0D91DD17-237F-4811-BC0E-128EB1BD7CFE}"/>
          </ac:spMkLst>
        </pc:spChg>
        <pc:graphicFrameChg chg="add mod ord modGraphic">
          <ac:chgData name="Tiersch, Sari" userId="fcc3f360-e4e3-4974-92e5-404d5f702eb2" providerId="ADAL" clId="{7B555AC3-0332-4913-B062-D63EF83FD641}" dt="2020-10-23T13:19:30.762" v="14485" actId="14100"/>
          <ac:graphicFrameMkLst>
            <pc:docMk/>
            <pc:sldMk cId="1992681724" sldId="587"/>
            <ac:graphicFrameMk id="6" creationId="{84BD0B39-D289-4270-AFBA-30CB96678FB3}"/>
          </ac:graphicFrameMkLst>
        </pc:graphicFrameChg>
        <pc:picChg chg="add mod">
          <ac:chgData name="Tiersch, Sari" userId="fcc3f360-e4e3-4974-92e5-404d5f702eb2" providerId="ADAL" clId="{7B555AC3-0332-4913-B062-D63EF83FD641}" dt="2020-10-23T11:45:02.945" v="13597"/>
          <ac:picMkLst>
            <pc:docMk/>
            <pc:sldMk cId="1992681724" sldId="587"/>
            <ac:picMk id="9" creationId="{0432672B-7375-4E79-901E-D2BDD6978D1C}"/>
          </ac:picMkLst>
        </pc:picChg>
        <pc:cxnChg chg="add del">
          <ac:chgData name="Tiersch, Sari" userId="fcc3f360-e4e3-4974-92e5-404d5f702eb2" providerId="ADAL" clId="{7B555AC3-0332-4913-B062-D63EF83FD641}" dt="2020-10-23T13:19:17.006" v="14481" actId="26606"/>
          <ac:cxnSpMkLst>
            <pc:docMk/>
            <pc:sldMk cId="1992681724" sldId="587"/>
            <ac:cxnSpMk id="18" creationId="{7E1D4427-852B-4B37-8E76-0E9F1810BA2A}"/>
          </ac:cxnSpMkLst>
        </pc:cxnChg>
        <pc:cxnChg chg="add del">
          <ac:chgData name="Tiersch, Sari" userId="fcc3f360-e4e3-4974-92e5-404d5f702eb2" providerId="ADAL" clId="{7B555AC3-0332-4913-B062-D63EF83FD641}" dt="2020-10-23T13:19:17.006" v="14481" actId="26606"/>
          <ac:cxnSpMkLst>
            <pc:docMk/>
            <pc:sldMk cId="1992681724" sldId="587"/>
            <ac:cxnSpMk id="22" creationId="{C9AC0290-4702-4519-B0F4-C2A46880997B}"/>
          </ac:cxnSpMkLst>
        </pc:cxnChg>
      </pc:sldChg>
      <pc:sldChg chg="modSp add mod modNotesTx">
        <pc:chgData name="Tiersch, Sari" userId="fcc3f360-e4e3-4974-92e5-404d5f702eb2" providerId="ADAL" clId="{7B555AC3-0332-4913-B062-D63EF83FD641}" dt="2020-10-23T15:48:38.923" v="15244" actId="20577"/>
        <pc:sldMkLst>
          <pc:docMk/>
          <pc:sldMk cId="3797338587" sldId="588"/>
        </pc:sldMkLst>
        <pc:spChg chg="mod">
          <ac:chgData name="Tiersch, Sari" userId="fcc3f360-e4e3-4974-92e5-404d5f702eb2" providerId="ADAL" clId="{7B555AC3-0332-4913-B062-D63EF83FD641}" dt="2020-10-23T15:48:37.214" v="15243" actId="13926"/>
          <ac:spMkLst>
            <pc:docMk/>
            <pc:sldMk cId="3797338587" sldId="588"/>
            <ac:spMk id="2" creationId="{170A721D-C7B0-4729-9239-37AE7F031F07}"/>
          </ac:spMkLst>
        </pc:spChg>
        <pc:spChg chg="mod">
          <ac:chgData name="Tiersch, Sari" userId="fcc3f360-e4e3-4974-92e5-404d5f702eb2" providerId="ADAL" clId="{7B555AC3-0332-4913-B062-D63EF83FD641}" dt="2020-10-23T15:48:29.390" v="15242" actId="20577"/>
          <ac:spMkLst>
            <pc:docMk/>
            <pc:sldMk cId="3797338587" sldId="588"/>
            <ac:spMk id="3" creationId="{C6B445A8-3BCD-474C-8E25-EC7615CC12FC}"/>
          </ac:spMkLst>
        </pc:spChg>
      </pc:sldChg>
      <pc:sldChg chg="addSp delSp modSp new mod ord setBg">
        <pc:chgData name="Tiersch, Sari" userId="fcc3f360-e4e3-4974-92e5-404d5f702eb2" providerId="ADAL" clId="{7B555AC3-0332-4913-B062-D63EF83FD641}" dt="2020-10-23T13:34:25.777" v="14612"/>
        <pc:sldMkLst>
          <pc:docMk/>
          <pc:sldMk cId="1457048805" sldId="589"/>
        </pc:sldMkLst>
        <pc:spChg chg="del">
          <ac:chgData name="Tiersch, Sari" userId="fcc3f360-e4e3-4974-92e5-404d5f702eb2" providerId="ADAL" clId="{7B555AC3-0332-4913-B062-D63EF83FD641}" dt="2020-10-22T17:53:16.604" v="12400" actId="26606"/>
          <ac:spMkLst>
            <pc:docMk/>
            <pc:sldMk cId="1457048805" sldId="589"/>
            <ac:spMk id="2" creationId="{FCA548E5-2ACC-4DAC-A6E8-0A24B38753C5}"/>
          </ac:spMkLst>
        </pc:spChg>
        <pc:spChg chg="del">
          <ac:chgData name="Tiersch, Sari" userId="fcc3f360-e4e3-4974-92e5-404d5f702eb2" providerId="ADAL" clId="{7B555AC3-0332-4913-B062-D63EF83FD641}" dt="2020-10-22T17:53:16.604" v="12400" actId="26606"/>
          <ac:spMkLst>
            <pc:docMk/>
            <pc:sldMk cId="1457048805" sldId="589"/>
            <ac:spMk id="3" creationId="{50CDA46D-8F3B-41BC-842B-B36D487183FA}"/>
          </ac:spMkLst>
        </pc:spChg>
        <pc:spChg chg="del mod ord">
          <ac:chgData name="Tiersch, Sari" userId="fcc3f360-e4e3-4974-92e5-404d5f702eb2" providerId="ADAL" clId="{7B555AC3-0332-4913-B062-D63EF83FD641}" dt="2020-10-23T11:46:15.134" v="13611" actId="478"/>
          <ac:spMkLst>
            <pc:docMk/>
            <pc:sldMk cId="1457048805" sldId="589"/>
            <ac:spMk id="4" creationId="{407970AF-FFD0-48F8-B151-056B6F5E3436}"/>
          </ac:spMkLst>
        </pc:spChg>
        <pc:spChg chg="add del">
          <ac:chgData name="Tiersch, Sari" userId="fcc3f360-e4e3-4974-92e5-404d5f702eb2" providerId="ADAL" clId="{7B555AC3-0332-4913-B062-D63EF83FD641}" dt="2020-10-23T12:06:37.832" v="13833" actId="478"/>
          <ac:spMkLst>
            <pc:docMk/>
            <pc:sldMk cId="1457048805" sldId="589"/>
            <ac:spMk id="5" creationId="{0E0D9104-B93D-433A-90B6-0139CFEC6201}"/>
          </ac:spMkLst>
        </pc:spChg>
        <pc:spChg chg="add del">
          <ac:chgData name="Tiersch, Sari" userId="fcc3f360-e4e3-4974-92e5-404d5f702eb2" providerId="ADAL" clId="{7B555AC3-0332-4913-B062-D63EF83FD641}" dt="2020-10-23T11:21:25.508" v="13243" actId="26606"/>
          <ac:spMkLst>
            <pc:docMk/>
            <pc:sldMk cId="1457048805" sldId="589"/>
            <ac:spMk id="71" creationId="{C2579DAE-C141-48DB-810E-C070C300819E}"/>
          </ac:spMkLst>
        </pc:spChg>
        <pc:spChg chg="add del">
          <ac:chgData name="Tiersch, Sari" userId="fcc3f360-e4e3-4974-92e5-404d5f702eb2" providerId="ADAL" clId="{7B555AC3-0332-4913-B062-D63EF83FD641}" dt="2020-10-23T11:21:25.508" v="13243" actId="26606"/>
          <ac:spMkLst>
            <pc:docMk/>
            <pc:sldMk cId="1457048805" sldId="589"/>
            <ac:spMk id="73" creationId="{02FD90C3-6350-4D5B-9738-6E94EDF30F74}"/>
          </ac:spMkLst>
        </pc:spChg>
        <pc:spChg chg="add del">
          <ac:chgData name="Tiersch, Sari" userId="fcc3f360-e4e3-4974-92e5-404d5f702eb2" providerId="ADAL" clId="{7B555AC3-0332-4913-B062-D63EF83FD641}" dt="2020-10-23T11:21:25.508" v="13243" actId="26606"/>
          <ac:spMkLst>
            <pc:docMk/>
            <pc:sldMk cId="1457048805" sldId="589"/>
            <ac:spMk id="75" creationId="{2C7211D9-E545-4D00-9874-641EC7C7BD85}"/>
          </ac:spMkLst>
        </pc:spChg>
        <pc:spChg chg="add del">
          <ac:chgData name="Tiersch, Sari" userId="fcc3f360-e4e3-4974-92e5-404d5f702eb2" providerId="ADAL" clId="{7B555AC3-0332-4913-B062-D63EF83FD641}" dt="2020-10-23T11:21:25.508" v="13243" actId="26606"/>
          <ac:spMkLst>
            <pc:docMk/>
            <pc:sldMk cId="1457048805" sldId="589"/>
            <ac:spMk id="77" creationId="{5DBBC34A-8C43-4368-951E-A04EB7C00E32}"/>
          </ac:spMkLst>
        </pc:spChg>
        <pc:spChg chg="add del">
          <ac:chgData name="Tiersch, Sari" userId="fcc3f360-e4e3-4974-92e5-404d5f702eb2" providerId="ADAL" clId="{7B555AC3-0332-4913-B062-D63EF83FD641}" dt="2020-10-23T12:06:43.692" v="13834" actId="26606"/>
          <ac:spMkLst>
            <pc:docMk/>
            <pc:sldMk cId="1457048805" sldId="589"/>
            <ac:spMk id="137" creationId="{284B70D5-875B-433D-BDBD-1522A85D6C1D}"/>
          </ac:spMkLst>
        </pc:spChg>
        <pc:spChg chg="add del">
          <ac:chgData name="Tiersch, Sari" userId="fcc3f360-e4e3-4974-92e5-404d5f702eb2" providerId="ADAL" clId="{7B555AC3-0332-4913-B062-D63EF83FD641}" dt="2020-10-23T12:06:43.692" v="13834" actId="26606"/>
          <ac:spMkLst>
            <pc:docMk/>
            <pc:sldMk cId="1457048805" sldId="589"/>
            <ac:spMk id="141" creationId="{1E299956-A9E7-4FC1-A0B1-D590CA9730E8}"/>
          </ac:spMkLst>
        </pc:spChg>
        <pc:spChg chg="add del">
          <ac:chgData name="Tiersch, Sari" userId="fcc3f360-e4e3-4974-92e5-404d5f702eb2" providerId="ADAL" clId="{7B555AC3-0332-4913-B062-D63EF83FD641}" dt="2020-10-23T12:06:43.692" v="13834" actId="26606"/>
          <ac:spMkLst>
            <pc:docMk/>
            <pc:sldMk cId="1457048805" sldId="589"/>
            <ac:spMk id="143" creationId="{17FC539C-B783-4B03-9F9E-D13430F3F64F}"/>
          </ac:spMkLst>
        </pc:spChg>
        <pc:spChg chg="add">
          <ac:chgData name="Tiersch, Sari" userId="fcc3f360-e4e3-4974-92e5-404d5f702eb2" providerId="ADAL" clId="{7B555AC3-0332-4913-B062-D63EF83FD641}" dt="2020-10-23T12:06:43.692" v="13834" actId="26606"/>
          <ac:spMkLst>
            <pc:docMk/>
            <pc:sldMk cId="1457048805" sldId="589"/>
            <ac:spMk id="192" creationId="{C2579DAE-C141-48DB-810E-C070C300819E}"/>
          </ac:spMkLst>
        </pc:spChg>
        <pc:spChg chg="add">
          <ac:chgData name="Tiersch, Sari" userId="fcc3f360-e4e3-4974-92e5-404d5f702eb2" providerId="ADAL" clId="{7B555AC3-0332-4913-B062-D63EF83FD641}" dt="2020-10-23T12:06:43.692" v="13834" actId="26606"/>
          <ac:spMkLst>
            <pc:docMk/>
            <pc:sldMk cId="1457048805" sldId="589"/>
            <ac:spMk id="193" creationId="{02FD90C3-6350-4D5B-9738-6E94EDF30F74}"/>
          </ac:spMkLst>
        </pc:spChg>
        <pc:spChg chg="add del">
          <ac:chgData name="Tiersch, Sari" userId="fcc3f360-e4e3-4974-92e5-404d5f702eb2" providerId="ADAL" clId="{7B555AC3-0332-4913-B062-D63EF83FD641}" dt="2020-10-23T11:23:08.330" v="13256" actId="478"/>
          <ac:spMkLst>
            <pc:docMk/>
            <pc:sldMk cId="1457048805" sldId="589"/>
            <ac:spMk id="1030" creationId="{3E39F121-AB5E-4AD8-B5A7-3186AD281190}"/>
          </ac:spMkLst>
        </pc:spChg>
        <pc:picChg chg="add del">
          <ac:chgData name="Tiersch, Sari" userId="fcc3f360-e4e3-4974-92e5-404d5f702eb2" providerId="ADAL" clId="{7B555AC3-0332-4913-B062-D63EF83FD641}" dt="2020-10-23T12:06:37.832" v="13833" actId="478"/>
          <ac:picMkLst>
            <pc:docMk/>
            <pc:sldMk cId="1457048805" sldId="589"/>
            <ac:picMk id="6" creationId="{12EF660B-3FB2-40AD-BB70-BFCF54BEDD24}"/>
          </ac:picMkLst>
        </pc:picChg>
        <pc:picChg chg="add mod">
          <ac:chgData name="Tiersch, Sari" userId="fcc3f360-e4e3-4974-92e5-404d5f702eb2" providerId="ADAL" clId="{7B555AC3-0332-4913-B062-D63EF83FD641}" dt="2020-10-23T12:07:03.115" v="13839" actId="1440"/>
          <ac:picMkLst>
            <pc:docMk/>
            <pc:sldMk cId="1457048805" sldId="589"/>
            <ac:picMk id="1026" creationId="{EFB14B38-EF02-4E44-9902-058C5DF84C4B}"/>
          </ac:picMkLst>
        </pc:picChg>
        <pc:cxnChg chg="add del">
          <ac:chgData name="Tiersch, Sari" userId="fcc3f360-e4e3-4974-92e5-404d5f702eb2" providerId="ADAL" clId="{7B555AC3-0332-4913-B062-D63EF83FD641}" dt="2020-10-23T12:06:43.692" v="13834" actId="26606"/>
          <ac:cxnSpMkLst>
            <pc:docMk/>
            <pc:sldMk cId="1457048805" sldId="589"/>
            <ac:cxnSpMk id="139" creationId="{C947DF4A-614C-4B4C-8B80-E5B9D8E8CFED}"/>
          </ac:cxnSpMkLst>
        </pc:cxnChg>
      </pc:sldChg>
      <pc:sldChg chg="modSp new mod modNotesTx">
        <pc:chgData name="Tiersch, Sari" userId="fcc3f360-e4e3-4974-92e5-404d5f702eb2" providerId="ADAL" clId="{7B555AC3-0332-4913-B062-D63EF83FD641}" dt="2020-10-23T13:43:33.850" v="14644" actId="20577"/>
        <pc:sldMkLst>
          <pc:docMk/>
          <pc:sldMk cId="2346412529" sldId="590"/>
        </pc:sldMkLst>
        <pc:spChg chg="mod">
          <ac:chgData name="Tiersch, Sari" userId="fcc3f360-e4e3-4974-92e5-404d5f702eb2" providerId="ADAL" clId="{7B555AC3-0332-4913-B062-D63EF83FD641}" dt="2020-10-23T12:06:26.052" v="13832" actId="13926"/>
          <ac:spMkLst>
            <pc:docMk/>
            <pc:sldMk cId="2346412529" sldId="590"/>
            <ac:spMk id="2" creationId="{708F28E7-A14D-4CA7-A911-4D82F1A9BA4F}"/>
          </ac:spMkLst>
        </pc:spChg>
      </pc:sldChg>
      <pc:sldChg chg="addSp delSp modSp new mod modNotesTx">
        <pc:chgData name="Tiersch, Sari" userId="fcc3f360-e4e3-4974-92e5-404d5f702eb2" providerId="ADAL" clId="{7B555AC3-0332-4913-B062-D63EF83FD641}" dt="2020-10-23T13:39:22.059" v="14639" actId="20577"/>
        <pc:sldMkLst>
          <pc:docMk/>
          <pc:sldMk cId="190812654" sldId="591"/>
        </pc:sldMkLst>
        <pc:spChg chg="mod">
          <ac:chgData name="Tiersch, Sari" userId="fcc3f360-e4e3-4974-92e5-404d5f702eb2" providerId="ADAL" clId="{7B555AC3-0332-4913-B062-D63EF83FD641}" dt="2020-10-22T17:57:21.147" v="12469" actId="20577"/>
          <ac:spMkLst>
            <pc:docMk/>
            <pc:sldMk cId="190812654" sldId="591"/>
            <ac:spMk id="2" creationId="{45D54F46-6BCB-4B90-9D16-E25EEFFB11C3}"/>
          </ac:spMkLst>
        </pc:spChg>
        <pc:spChg chg="del mod">
          <ac:chgData name="Tiersch, Sari" userId="fcc3f360-e4e3-4974-92e5-404d5f702eb2" providerId="ADAL" clId="{7B555AC3-0332-4913-B062-D63EF83FD641}" dt="2020-10-23T11:43:28.177" v="13580" actId="478"/>
          <ac:spMkLst>
            <pc:docMk/>
            <pc:sldMk cId="190812654" sldId="591"/>
            <ac:spMk id="4" creationId="{CF86E2D4-6F2E-4C7B-B45D-C1B256F2A233}"/>
          </ac:spMkLst>
        </pc:spChg>
        <pc:spChg chg="add del">
          <ac:chgData name="Tiersch, Sari" userId="fcc3f360-e4e3-4974-92e5-404d5f702eb2" providerId="ADAL" clId="{7B555AC3-0332-4913-B062-D63EF83FD641}" dt="2020-10-23T11:45:45.185" v="13607" actId="478"/>
          <ac:spMkLst>
            <pc:docMk/>
            <pc:sldMk cId="190812654" sldId="591"/>
            <ac:spMk id="6" creationId="{F34E7BE2-EDC8-4A0E-A9AF-5F3B0F3CC535}"/>
          </ac:spMkLst>
        </pc:spChg>
        <pc:spChg chg="add">
          <ac:chgData name="Tiersch, Sari" userId="fcc3f360-e4e3-4974-92e5-404d5f702eb2" providerId="ADAL" clId="{7B555AC3-0332-4913-B062-D63EF83FD641}" dt="2020-10-23T11:45:45.937" v="13608" actId="22"/>
          <ac:spMkLst>
            <pc:docMk/>
            <pc:sldMk cId="190812654" sldId="591"/>
            <ac:spMk id="10" creationId="{2D87CC41-A117-4BBB-A43C-15E532A87BB7}"/>
          </ac:spMkLst>
        </pc:spChg>
        <pc:picChg chg="add">
          <ac:chgData name="Tiersch, Sari" userId="fcc3f360-e4e3-4974-92e5-404d5f702eb2" providerId="ADAL" clId="{7B555AC3-0332-4913-B062-D63EF83FD641}" dt="2020-10-23T11:45:45.937" v="13608" actId="22"/>
          <ac:picMkLst>
            <pc:docMk/>
            <pc:sldMk cId="190812654" sldId="591"/>
            <ac:picMk id="12" creationId="{E59D74C3-5E62-4DD0-B3F8-D76E4B51D998}"/>
          </ac:picMkLst>
        </pc:picChg>
      </pc:sldChg>
      <pc:sldChg chg="del">
        <pc:chgData name="Tiersch, Sari" userId="fcc3f360-e4e3-4974-92e5-404d5f702eb2" providerId="ADAL" clId="{7B555AC3-0332-4913-B062-D63EF83FD641}" dt="2020-10-23T11:05:34.746" v="12593" actId="2696"/>
        <pc:sldMkLst>
          <pc:docMk/>
          <pc:sldMk cId="512420973" sldId="593"/>
        </pc:sldMkLst>
      </pc:sldChg>
      <pc:sldChg chg="delSp modSp add del mod setBg delDesignElem">
        <pc:chgData name="Tiersch, Sari" userId="fcc3f360-e4e3-4974-92e5-404d5f702eb2" providerId="ADAL" clId="{7B555AC3-0332-4913-B062-D63EF83FD641}" dt="2020-10-23T12:14:23.162" v="13886" actId="47"/>
        <pc:sldMkLst>
          <pc:docMk/>
          <pc:sldMk cId="3765890134" sldId="593"/>
        </pc:sldMkLst>
        <pc:spChg chg="mod">
          <ac:chgData name="Tiersch, Sari" userId="fcc3f360-e4e3-4974-92e5-404d5f702eb2" providerId="ADAL" clId="{7B555AC3-0332-4913-B062-D63EF83FD641}" dt="2020-10-23T11:05:49.081" v="12596" actId="13926"/>
          <ac:spMkLst>
            <pc:docMk/>
            <pc:sldMk cId="3765890134" sldId="593"/>
            <ac:spMk id="2" creationId="{7C9D79D7-6F2F-4F13-8080-593AF826DDEA}"/>
          </ac:spMkLst>
        </pc:spChg>
        <pc:spChg chg="del">
          <ac:chgData name="Tiersch, Sari" userId="fcc3f360-e4e3-4974-92e5-404d5f702eb2" providerId="ADAL" clId="{7B555AC3-0332-4913-B062-D63EF83FD641}" dt="2020-10-23T11:05:38.954" v="12595"/>
          <ac:spMkLst>
            <pc:docMk/>
            <pc:sldMk cId="3765890134" sldId="593"/>
            <ac:spMk id="32" creationId="{10162E77-11AD-44A7-84EC-40C59EEFBD2E}"/>
          </ac:spMkLst>
        </pc:spChg>
        <pc:spChg chg="del">
          <ac:chgData name="Tiersch, Sari" userId="fcc3f360-e4e3-4974-92e5-404d5f702eb2" providerId="ADAL" clId="{7B555AC3-0332-4913-B062-D63EF83FD641}" dt="2020-10-23T11:05:38.954" v="12595"/>
          <ac:spMkLst>
            <pc:docMk/>
            <pc:sldMk cId="3765890134" sldId="593"/>
            <ac:spMk id="36" creationId="{6329CBCE-21AE-419D-AC1F-8ACF510A6670}"/>
          </ac:spMkLst>
        </pc:spChg>
        <pc:spChg chg="del">
          <ac:chgData name="Tiersch, Sari" userId="fcc3f360-e4e3-4974-92e5-404d5f702eb2" providerId="ADAL" clId="{7B555AC3-0332-4913-B062-D63EF83FD641}" dt="2020-10-23T11:05:38.954" v="12595"/>
          <ac:spMkLst>
            <pc:docMk/>
            <pc:sldMk cId="3765890134" sldId="593"/>
            <ac:spMk id="38" creationId="{FF2DA012-1414-493D-888F-5D99D0BDA322}"/>
          </ac:spMkLst>
        </pc:spChg>
        <pc:picChg chg="mod">
          <ac:chgData name="Tiersch, Sari" userId="fcc3f360-e4e3-4974-92e5-404d5f702eb2" providerId="ADAL" clId="{7B555AC3-0332-4913-B062-D63EF83FD641}" dt="2020-10-23T12:12:34.582" v="13842" actId="1440"/>
          <ac:picMkLst>
            <pc:docMk/>
            <pc:sldMk cId="3765890134" sldId="593"/>
            <ac:picMk id="6" creationId="{4528A69E-5393-4860-BBC5-05B76DED009E}"/>
          </ac:picMkLst>
        </pc:picChg>
        <pc:cxnChg chg="del">
          <ac:chgData name="Tiersch, Sari" userId="fcc3f360-e4e3-4974-92e5-404d5f702eb2" providerId="ADAL" clId="{7B555AC3-0332-4913-B062-D63EF83FD641}" dt="2020-10-23T11:05:38.954" v="12595"/>
          <ac:cxnSpMkLst>
            <pc:docMk/>
            <pc:sldMk cId="3765890134" sldId="593"/>
            <ac:cxnSpMk id="34" creationId="{5AB158E9-1B40-4CD6-95F0-95CA11DF7B7A}"/>
          </ac:cxnSpMkLst>
        </pc:cxnChg>
      </pc:sldChg>
      <pc:sldChg chg="del">
        <pc:chgData name="Tiersch, Sari" userId="fcc3f360-e4e3-4974-92e5-404d5f702eb2" providerId="ADAL" clId="{7B555AC3-0332-4913-B062-D63EF83FD641}" dt="2020-10-23T11:22:26.418" v="13251" actId="47"/>
        <pc:sldMkLst>
          <pc:docMk/>
          <pc:sldMk cId="835289585" sldId="594"/>
        </pc:sldMkLst>
      </pc:sldChg>
      <pc:sldChg chg="addSp delSp modSp new mod">
        <pc:chgData name="Tiersch, Sari" userId="fcc3f360-e4e3-4974-92e5-404d5f702eb2" providerId="ADAL" clId="{7B555AC3-0332-4913-B062-D63EF83FD641}" dt="2020-10-23T12:15:53.534" v="13910" actId="13926"/>
        <pc:sldMkLst>
          <pc:docMk/>
          <pc:sldMk cId="1266642474" sldId="595"/>
        </pc:sldMkLst>
        <pc:spChg chg="mod">
          <ac:chgData name="Tiersch, Sari" userId="fcc3f360-e4e3-4974-92e5-404d5f702eb2" providerId="ADAL" clId="{7B555AC3-0332-4913-B062-D63EF83FD641}" dt="2020-10-23T12:15:53.534" v="13910" actId="13926"/>
          <ac:spMkLst>
            <pc:docMk/>
            <pc:sldMk cId="1266642474" sldId="595"/>
            <ac:spMk id="2" creationId="{6764AFBA-C1F8-4FDB-88BA-4BA0086705F0}"/>
          </ac:spMkLst>
        </pc:spChg>
        <pc:spChg chg="del mod">
          <ac:chgData name="Tiersch, Sari" userId="fcc3f360-e4e3-4974-92e5-404d5f702eb2" providerId="ADAL" clId="{7B555AC3-0332-4913-B062-D63EF83FD641}" dt="2020-10-23T10:53:04.469" v="12478" actId="478"/>
          <ac:spMkLst>
            <pc:docMk/>
            <pc:sldMk cId="1266642474" sldId="595"/>
            <ac:spMk id="3" creationId="{0A61FD38-DB36-4A9C-9263-4350ABBFE408}"/>
          </ac:spMkLst>
        </pc:spChg>
        <pc:spChg chg="add mod">
          <ac:chgData name="Tiersch, Sari" userId="fcc3f360-e4e3-4974-92e5-404d5f702eb2" providerId="ADAL" clId="{7B555AC3-0332-4913-B062-D63EF83FD641}" dt="2020-10-23T10:53:00.556" v="12477"/>
          <ac:spMkLst>
            <pc:docMk/>
            <pc:sldMk cId="1266642474" sldId="595"/>
            <ac:spMk id="6" creationId="{5E3C735A-27E5-4C02-8908-5FB0B33AE940}"/>
          </ac:spMkLst>
        </pc:spChg>
        <pc:spChg chg="add mod">
          <ac:chgData name="Tiersch, Sari" userId="fcc3f360-e4e3-4974-92e5-404d5f702eb2" providerId="ADAL" clId="{7B555AC3-0332-4913-B062-D63EF83FD641}" dt="2020-10-23T10:53:00.556" v="12477"/>
          <ac:spMkLst>
            <pc:docMk/>
            <pc:sldMk cId="1266642474" sldId="595"/>
            <ac:spMk id="7" creationId="{BD7E9B32-B357-460B-B1C2-78F37B705022}"/>
          </ac:spMkLst>
        </pc:spChg>
        <pc:spChg chg="add del mod">
          <ac:chgData name="Tiersch, Sari" userId="fcc3f360-e4e3-4974-92e5-404d5f702eb2" providerId="ADAL" clId="{7B555AC3-0332-4913-B062-D63EF83FD641}" dt="2020-10-23T10:53:06.678" v="12479" actId="478"/>
          <ac:spMkLst>
            <pc:docMk/>
            <pc:sldMk cId="1266642474" sldId="595"/>
            <ac:spMk id="9" creationId="{3B5DB8D2-8302-45F1-A30A-CBEEAD8BE534}"/>
          </ac:spMkLst>
        </pc:spChg>
        <pc:grpChg chg="add del mod">
          <ac:chgData name="Tiersch, Sari" userId="fcc3f360-e4e3-4974-92e5-404d5f702eb2" providerId="ADAL" clId="{7B555AC3-0332-4913-B062-D63EF83FD641}" dt="2020-10-23T10:53:08.373" v="12480" actId="478"/>
          <ac:grpSpMkLst>
            <pc:docMk/>
            <pc:sldMk cId="1266642474" sldId="595"/>
            <ac:grpSpMk id="5" creationId="{C7AFF408-233E-4CBB-B1DF-773EA6437311}"/>
          </ac:grpSpMkLst>
        </pc:grpChg>
        <pc:graphicFrameChg chg="add mod">
          <ac:chgData name="Tiersch, Sari" userId="fcc3f360-e4e3-4974-92e5-404d5f702eb2" providerId="ADAL" clId="{7B555AC3-0332-4913-B062-D63EF83FD641}" dt="2020-10-23T12:15:50.173" v="13909" actId="12100"/>
          <ac:graphicFrameMkLst>
            <pc:docMk/>
            <pc:sldMk cId="1266642474" sldId="595"/>
            <ac:graphicFrameMk id="11" creationId="{284CEE8B-5340-424A-B3C6-3814DE42E4D2}"/>
          </ac:graphicFrameMkLst>
        </pc:graphicFrameChg>
      </pc:sldChg>
      <pc:sldChg chg="addSp delSp modSp new mod modNotesTx">
        <pc:chgData name="Tiersch, Sari" userId="fcc3f360-e4e3-4974-92e5-404d5f702eb2" providerId="ADAL" clId="{7B555AC3-0332-4913-B062-D63EF83FD641}" dt="2020-10-23T12:15:57.447" v="13911" actId="13926"/>
        <pc:sldMkLst>
          <pc:docMk/>
          <pc:sldMk cId="3571311325" sldId="596"/>
        </pc:sldMkLst>
        <pc:spChg chg="del mod">
          <ac:chgData name="Tiersch, Sari" userId="fcc3f360-e4e3-4974-92e5-404d5f702eb2" providerId="ADAL" clId="{7B555AC3-0332-4913-B062-D63EF83FD641}" dt="2020-10-23T10:53:49.002" v="12486" actId="478"/>
          <ac:spMkLst>
            <pc:docMk/>
            <pc:sldMk cId="3571311325" sldId="596"/>
            <ac:spMk id="2" creationId="{CF66E414-F47D-4860-B071-7CECE86C5445}"/>
          </ac:spMkLst>
        </pc:spChg>
        <pc:spChg chg="del">
          <ac:chgData name="Tiersch, Sari" userId="fcc3f360-e4e3-4974-92e5-404d5f702eb2" providerId="ADAL" clId="{7B555AC3-0332-4913-B062-D63EF83FD641}" dt="2020-10-23T10:53:49.002" v="12486" actId="478"/>
          <ac:spMkLst>
            <pc:docMk/>
            <pc:sldMk cId="3571311325" sldId="596"/>
            <ac:spMk id="3" creationId="{885F969A-08CC-4C48-846F-4E52D7A1126D}"/>
          </ac:spMkLst>
        </pc:spChg>
        <pc:spChg chg="del">
          <ac:chgData name="Tiersch, Sari" userId="fcc3f360-e4e3-4974-92e5-404d5f702eb2" providerId="ADAL" clId="{7B555AC3-0332-4913-B062-D63EF83FD641}" dt="2020-10-23T10:53:49.002" v="12486" actId="478"/>
          <ac:spMkLst>
            <pc:docMk/>
            <pc:sldMk cId="3571311325" sldId="596"/>
            <ac:spMk id="4" creationId="{E66CD669-159F-4705-B490-6CBF838C8E83}"/>
          </ac:spMkLst>
        </pc:spChg>
        <pc:spChg chg="add del">
          <ac:chgData name="Tiersch, Sari" userId="fcc3f360-e4e3-4974-92e5-404d5f702eb2" providerId="ADAL" clId="{7B555AC3-0332-4913-B062-D63EF83FD641}" dt="2020-10-23T10:53:54.322" v="12488" actId="478"/>
          <ac:spMkLst>
            <pc:docMk/>
            <pc:sldMk cId="3571311325" sldId="596"/>
            <ac:spMk id="6" creationId="{E59E509C-986A-4749-A367-B6570D9EBC14}"/>
          </ac:spMkLst>
        </pc:spChg>
        <pc:spChg chg="add mod">
          <ac:chgData name="Tiersch, Sari" userId="fcc3f360-e4e3-4974-92e5-404d5f702eb2" providerId="ADAL" clId="{7B555AC3-0332-4913-B062-D63EF83FD641}" dt="2020-10-23T12:15:57.447" v="13911" actId="13926"/>
          <ac:spMkLst>
            <pc:docMk/>
            <pc:sldMk cId="3571311325" sldId="596"/>
            <ac:spMk id="7" creationId="{F4891EB1-8FF6-4FBB-A808-513B98866BE6}"/>
          </ac:spMkLst>
        </pc:spChg>
        <pc:spChg chg="add mod">
          <ac:chgData name="Tiersch, Sari" userId="fcc3f360-e4e3-4974-92e5-404d5f702eb2" providerId="ADAL" clId="{7B555AC3-0332-4913-B062-D63EF83FD641}" dt="2020-10-23T10:53:58.955" v="12489"/>
          <ac:spMkLst>
            <pc:docMk/>
            <pc:sldMk cId="3571311325" sldId="596"/>
            <ac:spMk id="8" creationId="{335FC5F8-6C84-4498-A8C8-721A49994B15}"/>
          </ac:spMkLst>
        </pc:spChg>
        <pc:spChg chg="add mod">
          <ac:chgData name="Tiersch, Sari" userId="fcc3f360-e4e3-4974-92e5-404d5f702eb2" providerId="ADAL" clId="{7B555AC3-0332-4913-B062-D63EF83FD641}" dt="2020-10-23T10:53:58.955" v="12489"/>
          <ac:spMkLst>
            <pc:docMk/>
            <pc:sldMk cId="3571311325" sldId="596"/>
            <ac:spMk id="10" creationId="{72592831-8429-420E-8405-9468953180D1}"/>
          </ac:spMkLst>
        </pc:spChg>
        <pc:spChg chg="add">
          <ac:chgData name="Tiersch, Sari" userId="fcc3f360-e4e3-4974-92e5-404d5f702eb2" providerId="ADAL" clId="{7B555AC3-0332-4913-B062-D63EF83FD641}" dt="2020-10-23T11:46:35.015" v="13616" actId="22"/>
          <ac:spMkLst>
            <pc:docMk/>
            <pc:sldMk cId="3571311325" sldId="596"/>
            <ac:spMk id="13" creationId="{13A46749-3111-43BC-8FCF-F1F3A7320581}"/>
          </ac:spMkLst>
        </pc:spChg>
        <pc:picChg chg="add mod">
          <ac:chgData name="Tiersch, Sari" userId="fcc3f360-e4e3-4974-92e5-404d5f702eb2" providerId="ADAL" clId="{7B555AC3-0332-4913-B062-D63EF83FD641}" dt="2020-10-23T10:53:58.955" v="12489"/>
          <ac:picMkLst>
            <pc:docMk/>
            <pc:sldMk cId="3571311325" sldId="596"/>
            <ac:picMk id="9" creationId="{BDEFCA3B-040E-4331-A6C1-2588EBE63E5E}"/>
          </ac:picMkLst>
        </pc:picChg>
        <pc:picChg chg="add mod">
          <ac:chgData name="Tiersch, Sari" userId="fcc3f360-e4e3-4974-92e5-404d5f702eb2" providerId="ADAL" clId="{7B555AC3-0332-4913-B062-D63EF83FD641}" dt="2020-10-23T10:53:58.955" v="12489"/>
          <ac:picMkLst>
            <pc:docMk/>
            <pc:sldMk cId="3571311325" sldId="596"/>
            <ac:picMk id="11" creationId="{AE896771-077A-4536-A47E-A8310833F488}"/>
          </ac:picMkLst>
        </pc:picChg>
        <pc:picChg chg="add">
          <ac:chgData name="Tiersch, Sari" userId="fcc3f360-e4e3-4974-92e5-404d5f702eb2" providerId="ADAL" clId="{7B555AC3-0332-4913-B062-D63EF83FD641}" dt="2020-10-23T11:46:35.015" v="13616" actId="22"/>
          <ac:picMkLst>
            <pc:docMk/>
            <pc:sldMk cId="3571311325" sldId="596"/>
            <ac:picMk id="15" creationId="{45F6A42B-A592-45D6-9F87-4A1C01BE1B50}"/>
          </ac:picMkLst>
        </pc:picChg>
      </pc:sldChg>
      <pc:sldChg chg="addSp delSp modSp new mod modNotesTx">
        <pc:chgData name="Tiersch, Sari" userId="fcc3f360-e4e3-4974-92e5-404d5f702eb2" providerId="ADAL" clId="{7B555AC3-0332-4913-B062-D63EF83FD641}" dt="2020-10-23T15:46:05.171" v="15199" actId="20577"/>
        <pc:sldMkLst>
          <pc:docMk/>
          <pc:sldMk cId="2149665253" sldId="597"/>
        </pc:sldMkLst>
        <pc:spChg chg="mod">
          <ac:chgData name="Tiersch, Sari" userId="fcc3f360-e4e3-4974-92e5-404d5f702eb2" providerId="ADAL" clId="{7B555AC3-0332-4913-B062-D63EF83FD641}" dt="2020-10-23T15:45:49.463" v="15187" actId="13926"/>
          <ac:spMkLst>
            <pc:docMk/>
            <pc:sldMk cId="2149665253" sldId="597"/>
            <ac:spMk id="2" creationId="{E0AC7AC7-7A0A-4356-AF11-386E8067B0BE}"/>
          </ac:spMkLst>
        </pc:spChg>
        <pc:spChg chg="del">
          <ac:chgData name="Tiersch, Sari" userId="fcc3f360-e4e3-4974-92e5-404d5f702eb2" providerId="ADAL" clId="{7B555AC3-0332-4913-B062-D63EF83FD641}" dt="2020-10-23T12:16:04.154" v="13913" actId="478"/>
          <ac:spMkLst>
            <pc:docMk/>
            <pc:sldMk cId="2149665253" sldId="597"/>
            <ac:spMk id="3" creationId="{4B615688-C80E-4F8C-AB92-A1B6B32BDFE6}"/>
          </ac:spMkLst>
        </pc:spChg>
        <pc:spChg chg="add mod">
          <ac:chgData name="Tiersch, Sari" userId="fcc3f360-e4e3-4974-92e5-404d5f702eb2" providerId="ADAL" clId="{7B555AC3-0332-4913-B062-D63EF83FD641}" dt="2020-10-23T15:45:52.203" v="15188" actId="13926"/>
          <ac:spMkLst>
            <pc:docMk/>
            <pc:sldMk cId="2149665253" sldId="597"/>
            <ac:spMk id="5" creationId="{599C970C-847D-4E64-87BF-556899DCA5CC}"/>
          </ac:spMkLst>
        </pc:spChg>
        <pc:spChg chg="add mod">
          <ac:chgData name="Tiersch, Sari" userId="fcc3f360-e4e3-4974-92e5-404d5f702eb2" providerId="ADAL" clId="{7B555AC3-0332-4913-B062-D63EF83FD641}" dt="2020-10-23T15:46:00.029" v="15198" actId="20577"/>
          <ac:spMkLst>
            <pc:docMk/>
            <pc:sldMk cId="2149665253" sldId="597"/>
            <ac:spMk id="6" creationId="{DD41316B-8344-46B5-87C7-0C2C241C25FB}"/>
          </ac:spMkLst>
        </pc:spChg>
        <pc:spChg chg="add mod">
          <ac:chgData name="Tiersch, Sari" userId="fcc3f360-e4e3-4974-92e5-404d5f702eb2" providerId="ADAL" clId="{7B555AC3-0332-4913-B062-D63EF83FD641}" dt="2020-10-23T12:16:08.444" v="13914" actId="21"/>
          <ac:spMkLst>
            <pc:docMk/>
            <pc:sldMk cId="2149665253" sldId="597"/>
            <ac:spMk id="7" creationId="{B96E4B3D-94A9-4E4D-BF0F-0904692EE8E3}"/>
          </ac:spMkLst>
        </pc:spChg>
      </pc:sldChg>
      <pc:sldChg chg="modSp add del mod ord">
        <pc:chgData name="Tiersch, Sari" userId="fcc3f360-e4e3-4974-92e5-404d5f702eb2" providerId="ADAL" clId="{7B555AC3-0332-4913-B062-D63EF83FD641}" dt="2020-10-23T11:08:14.171" v="12605" actId="47"/>
        <pc:sldMkLst>
          <pc:docMk/>
          <pc:sldMk cId="72825295" sldId="598"/>
        </pc:sldMkLst>
        <pc:spChg chg="mod">
          <ac:chgData name="Tiersch, Sari" userId="fcc3f360-e4e3-4974-92e5-404d5f702eb2" providerId="ADAL" clId="{7B555AC3-0332-4913-B062-D63EF83FD641}" dt="2020-10-23T10:59:30.719" v="12583" actId="13926"/>
          <ac:spMkLst>
            <pc:docMk/>
            <pc:sldMk cId="72825295" sldId="598"/>
            <ac:spMk id="2" creationId="{B4CE6E20-C6C8-4CA6-825D-25863AE37E42}"/>
          </ac:spMkLst>
        </pc:spChg>
      </pc:sldChg>
      <pc:sldChg chg="modSp add del mod ord">
        <pc:chgData name="Tiersch, Sari" userId="fcc3f360-e4e3-4974-92e5-404d5f702eb2" providerId="ADAL" clId="{7B555AC3-0332-4913-B062-D63EF83FD641}" dt="2020-10-23T11:08:35.321" v="12614" actId="47"/>
        <pc:sldMkLst>
          <pc:docMk/>
          <pc:sldMk cId="2986598818" sldId="599"/>
        </pc:sldMkLst>
        <pc:spChg chg="mod">
          <ac:chgData name="Tiersch, Sari" userId="fcc3f360-e4e3-4974-92e5-404d5f702eb2" providerId="ADAL" clId="{7B555AC3-0332-4913-B062-D63EF83FD641}" dt="2020-10-23T10:59:36.529" v="12584"/>
          <ac:spMkLst>
            <pc:docMk/>
            <pc:sldMk cId="2986598818" sldId="599"/>
            <ac:spMk id="2" creationId="{B4CE6E20-C6C8-4CA6-825D-25863AE37E42}"/>
          </ac:spMkLst>
        </pc:spChg>
      </pc:sldChg>
      <pc:sldChg chg="modSp add del mod ord">
        <pc:chgData name="Tiersch, Sari" userId="fcc3f360-e4e3-4974-92e5-404d5f702eb2" providerId="ADAL" clId="{7B555AC3-0332-4913-B062-D63EF83FD641}" dt="2020-10-23T11:08:47.350" v="12618" actId="47"/>
        <pc:sldMkLst>
          <pc:docMk/>
          <pc:sldMk cId="1220250754" sldId="600"/>
        </pc:sldMkLst>
        <pc:spChg chg="mod">
          <ac:chgData name="Tiersch, Sari" userId="fcc3f360-e4e3-4974-92e5-404d5f702eb2" providerId="ADAL" clId="{7B555AC3-0332-4913-B062-D63EF83FD641}" dt="2020-10-23T10:59:56.019" v="12585"/>
          <ac:spMkLst>
            <pc:docMk/>
            <pc:sldMk cId="1220250754" sldId="600"/>
            <ac:spMk id="2" creationId="{B4CE6E20-C6C8-4CA6-825D-25863AE37E42}"/>
          </ac:spMkLst>
        </pc:spChg>
      </pc:sldChg>
      <pc:sldChg chg="add del ord">
        <pc:chgData name="Tiersch, Sari" userId="fcc3f360-e4e3-4974-92e5-404d5f702eb2" providerId="ADAL" clId="{7B555AC3-0332-4913-B062-D63EF83FD641}" dt="2020-10-23T11:08:23.779" v="12610" actId="47"/>
        <pc:sldMkLst>
          <pc:docMk/>
          <pc:sldMk cId="3412706777" sldId="601"/>
        </pc:sldMkLst>
      </pc:sldChg>
      <pc:sldChg chg="addSp delSp modSp add del mod ord modNotesTx">
        <pc:chgData name="Tiersch, Sari" userId="fcc3f360-e4e3-4974-92e5-404d5f702eb2" providerId="ADAL" clId="{7B555AC3-0332-4913-B062-D63EF83FD641}" dt="2020-10-23T13:32:29.612" v="14594" actId="47"/>
        <pc:sldMkLst>
          <pc:docMk/>
          <pc:sldMk cId="1923559833" sldId="602"/>
        </pc:sldMkLst>
        <pc:spChg chg="add mod ord">
          <ac:chgData name="Tiersch, Sari" userId="fcc3f360-e4e3-4974-92e5-404d5f702eb2" providerId="ADAL" clId="{7B555AC3-0332-4913-B062-D63EF83FD641}" dt="2020-10-23T13:28:38.382" v="14528" actId="207"/>
          <ac:spMkLst>
            <pc:docMk/>
            <pc:sldMk cId="1923559833" sldId="602"/>
            <ac:spMk id="2" creationId="{3B0D4282-FE03-4E40-A01E-3D9202F46953}"/>
          </ac:spMkLst>
        </pc:spChg>
        <pc:spChg chg="add mod">
          <ac:chgData name="Tiersch, Sari" userId="fcc3f360-e4e3-4974-92e5-404d5f702eb2" providerId="ADAL" clId="{7B555AC3-0332-4913-B062-D63EF83FD641}" dt="2020-10-23T13:28:09.087" v="14523"/>
          <ac:spMkLst>
            <pc:docMk/>
            <pc:sldMk cId="1923559833" sldId="602"/>
            <ac:spMk id="12" creationId="{8D6308FC-56AF-4A62-8465-9E56ECBDFC00}"/>
          </ac:spMkLst>
        </pc:spChg>
        <pc:spChg chg="del">
          <ac:chgData name="Tiersch, Sari" userId="fcc3f360-e4e3-4974-92e5-404d5f702eb2" providerId="ADAL" clId="{7B555AC3-0332-4913-B062-D63EF83FD641}" dt="2020-10-23T13:28:02.538" v="14522" actId="478"/>
          <ac:spMkLst>
            <pc:docMk/>
            <pc:sldMk cId="1923559833" sldId="602"/>
            <ac:spMk id="13" creationId="{6C7A0953-2816-4B1C-9918-A3F177631075}"/>
          </ac:spMkLst>
        </pc:spChg>
        <pc:spChg chg="del">
          <ac:chgData name="Tiersch, Sari" userId="fcc3f360-e4e3-4974-92e5-404d5f702eb2" providerId="ADAL" clId="{7B555AC3-0332-4913-B062-D63EF83FD641}" dt="2020-10-23T13:27:53.896" v="14519" actId="26606"/>
          <ac:spMkLst>
            <pc:docMk/>
            <pc:sldMk cId="1923559833" sldId="602"/>
            <ac:spMk id="38" creationId="{C2579DAE-C141-48DB-810E-C070C300819E}"/>
          </ac:spMkLst>
        </pc:spChg>
        <pc:spChg chg="del">
          <ac:chgData name="Tiersch, Sari" userId="fcc3f360-e4e3-4974-92e5-404d5f702eb2" providerId="ADAL" clId="{7B555AC3-0332-4913-B062-D63EF83FD641}" dt="2020-10-23T13:27:53.896" v="14519" actId="26606"/>
          <ac:spMkLst>
            <pc:docMk/>
            <pc:sldMk cId="1923559833" sldId="602"/>
            <ac:spMk id="40" creationId="{02FD90C3-6350-4D5B-9738-6E94EDF30F74}"/>
          </ac:spMkLst>
        </pc:spChg>
        <pc:spChg chg="del">
          <ac:chgData name="Tiersch, Sari" userId="fcc3f360-e4e3-4974-92e5-404d5f702eb2" providerId="ADAL" clId="{7B555AC3-0332-4913-B062-D63EF83FD641}" dt="2020-10-23T13:27:53.896" v="14519" actId="26606"/>
          <ac:spMkLst>
            <pc:docMk/>
            <pc:sldMk cId="1923559833" sldId="602"/>
            <ac:spMk id="42" creationId="{41497DE5-0939-4D1D-9350-0C5E1B209C68}"/>
          </ac:spMkLst>
        </pc:spChg>
        <pc:spChg chg="del">
          <ac:chgData name="Tiersch, Sari" userId="fcc3f360-e4e3-4974-92e5-404d5f702eb2" providerId="ADAL" clId="{7B555AC3-0332-4913-B062-D63EF83FD641}" dt="2020-10-23T13:27:53.896" v="14519" actId="26606"/>
          <ac:spMkLst>
            <pc:docMk/>
            <pc:sldMk cId="1923559833" sldId="602"/>
            <ac:spMk id="44" creationId="{5CCC70ED-6C63-4537-B7EB-51990D6C0A6F}"/>
          </ac:spMkLst>
        </pc:spChg>
        <pc:spChg chg="del">
          <ac:chgData name="Tiersch, Sari" userId="fcc3f360-e4e3-4974-92e5-404d5f702eb2" providerId="ADAL" clId="{7B555AC3-0332-4913-B062-D63EF83FD641}" dt="2020-10-23T13:27:53.896" v="14519" actId="26606"/>
          <ac:spMkLst>
            <pc:docMk/>
            <pc:sldMk cId="1923559833" sldId="602"/>
            <ac:spMk id="46" creationId="{B76E24C1-2968-40DC-A36E-F6B85F0F0752}"/>
          </ac:spMkLst>
        </pc:spChg>
        <pc:graphicFrameChg chg="mod modGraphic">
          <ac:chgData name="Tiersch, Sari" userId="fcc3f360-e4e3-4974-92e5-404d5f702eb2" providerId="ADAL" clId="{7B555AC3-0332-4913-B062-D63EF83FD641}" dt="2020-10-23T13:31:00.258" v="14583" actId="12269"/>
          <ac:graphicFrameMkLst>
            <pc:docMk/>
            <pc:sldMk cId="1923559833" sldId="602"/>
            <ac:graphicFrameMk id="6" creationId="{E8067041-4400-4530-A494-15EBDC184F76}"/>
          </ac:graphicFrameMkLst>
        </pc:graphicFrameChg>
        <pc:picChg chg="del">
          <ac:chgData name="Tiersch, Sari" userId="fcc3f360-e4e3-4974-92e5-404d5f702eb2" providerId="ADAL" clId="{7B555AC3-0332-4913-B062-D63EF83FD641}" dt="2020-10-23T13:28:00.327" v="14521" actId="478"/>
          <ac:picMkLst>
            <pc:docMk/>
            <pc:sldMk cId="1923559833" sldId="602"/>
            <ac:picMk id="14" creationId="{5D441A2E-E206-4818-B513-6827C185BCA7}"/>
          </ac:picMkLst>
        </pc:picChg>
      </pc:sldChg>
      <pc:sldChg chg="addSp delSp modSp add del mod setBg delDesignElem modNotesTx">
        <pc:chgData name="Tiersch, Sari" userId="fcc3f360-e4e3-4974-92e5-404d5f702eb2" providerId="ADAL" clId="{7B555AC3-0332-4913-B062-D63EF83FD641}" dt="2020-10-23T13:11:30.124" v="14395" actId="47"/>
        <pc:sldMkLst>
          <pc:docMk/>
          <pc:sldMk cId="344882739" sldId="603"/>
        </pc:sldMkLst>
        <pc:spChg chg="del">
          <ac:chgData name="Tiersch, Sari" userId="fcc3f360-e4e3-4974-92e5-404d5f702eb2" providerId="ADAL" clId="{7B555AC3-0332-4913-B062-D63EF83FD641}" dt="2020-10-23T11:44:02.504" v="13584" actId="478"/>
          <ac:spMkLst>
            <pc:docMk/>
            <pc:sldMk cId="344882739" sldId="603"/>
            <ac:spMk id="13" creationId="{6C7A0953-2816-4B1C-9918-A3F177631075}"/>
          </ac:spMkLst>
        </pc:spChg>
        <pc:spChg chg="add mod">
          <ac:chgData name="Tiersch, Sari" userId="fcc3f360-e4e3-4974-92e5-404d5f702eb2" providerId="ADAL" clId="{7B555AC3-0332-4913-B062-D63EF83FD641}" dt="2020-10-23T11:44:10.539" v="13586" actId="207"/>
          <ac:spMkLst>
            <pc:docMk/>
            <pc:sldMk cId="344882739" sldId="603"/>
            <ac:spMk id="15" creationId="{7F1E5A5D-AEA4-4765-A0CE-A18C670C927B}"/>
          </ac:spMkLst>
        </pc:spChg>
        <pc:spChg chg="add">
          <ac:chgData name="Tiersch, Sari" userId="fcc3f360-e4e3-4974-92e5-404d5f702eb2" providerId="ADAL" clId="{7B555AC3-0332-4913-B062-D63EF83FD641}" dt="2020-10-23T11:13:06.629" v="12700" actId="26606"/>
          <ac:spMkLst>
            <pc:docMk/>
            <pc:sldMk cId="344882739" sldId="603"/>
            <ac:spMk id="19" creationId="{C2579DAE-C141-48DB-810E-C070C300819E}"/>
          </ac:spMkLst>
        </pc:spChg>
        <pc:spChg chg="add">
          <ac:chgData name="Tiersch, Sari" userId="fcc3f360-e4e3-4974-92e5-404d5f702eb2" providerId="ADAL" clId="{7B555AC3-0332-4913-B062-D63EF83FD641}" dt="2020-10-23T11:13:06.629" v="12700" actId="26606"/>
          <ac:spMkLst>
            <pc:docMk/>
            <pc:sldMk cId="344882739" sldId="603"/>
            <ac:spMk id="21" creationId="{02FD90C3-6350-4D5B-9738-6E94EDF30F74}"/>
          </ac:spMkLst>
        </pc:spChg>
        <pc:spChg chg="add">
          <ac:chgData name="Tiersch, Sari" userId="fcc3f360-e4e3-4974-92e5-404d5f702eb2" providerId="ADAL" clId="{7B555AC3-0332-4913-B062-D63EF83FD641}" dt="2020-10-23T11:13:06.629" v="12700" actId="26606"/>
          <ac:spMkLst>
            <pc:docMk/>
            <pc:sldMk cId="344882739" sldId="603"/>
            <ac:spMk id="23" creationId="{41497DE5-0939-4D1D-9350-0C5E1B209C68}"/>
          </ac:spMkLst>
        </pc:spChg>
        <pc:spChg chg="add">
          <ac:chgData name="Tiersch, Sari" userId="fcc3f360-e4e3-4974-92e5-404d5f702eb2" providerId="ADAL" clId="{7B555AC3-0332-4913-B062-D63EF83FD641}" dt="2020-10-23T11:13:06.629" v="12700" actId="26606"/>
          <ac:spMkLst>
            <pc:docMk/>
            <pc:sldMk cId="344882739" sldId="603"/>
            <ac:spMk id="25" creationId="{5CCC70ED-6C63-4537-B7EB-51990D6C0A6F}"/>
          </ac:spMkLst>
        </pc:spChg>
        <pc:spChg chg="add">
          <ac:chgData name="Tiersch, Sari" userId="fcc3f360-e4e3-4974-92e5-404d5f702eb2" providerId="ADAL" clId="{7B555AC3-0332-4913-B062-D63EF83FD641}" dt="2020-10-23T11:13:06.629" v="12700" actId="26606"/>
          <ac:spMkLst>
            <pc:docMk/>
            <pc:sldMk cId="344882739" sldId="603"/>
            <ac:spMk id="27" creationId="{B76E24C1-2968-40DC-A36E-F6B85F0F0752}"/>
          </ac:spMkLst>
        </pc:spChg>
        <pc:spChg chg="del">
          <ac:chgData name="Tiersch, Sari" userId="fcc3f360-e4e3-4974-92e5-404d5f702eb2" providerId="ADAL" clId="{7B555AC3-0332-4913-B062-D63EF83FD641}" dt="2020-10-23T11:08:22.436" v="12609"/>
          <ac:spMkLst>
            <pc:docMk/>
            <pc:sldMk cId="344882739" sldId="603"/>
            <ac:spMk id="38" creationId="{C2579DAE-C141-48DB-810E-C070C300819E}"/>
          </ac:spMkLst>
        </pc:spChg>
        <pc:spChg chg="del">
          <ac:chgData name="Tiersch, Sari" userId="fcc3f360-e4e3-4974-92e5-404d5f702eb2" providerId="ADAL" clId="{7B555AC3-0332-4913-B062-D63EF83FD641}" dt="2020-10-23T11:08:22.436" v="12609"/>
          <ac:spMkLst>
            <pc:docMk/>
            <pc:sldMk cId="344882739" sldId="603"/>
            <ac:spMk id="40" creationId="{02FD90C3-6350-4D5B-9738-6E94EDF30F74}"/>
          </ac:spMkLst>
        </pc:spChg>
        <pc:spChg chg="del">
          <ac:chgData name="Tiersch, Sari" userId="fcc3f360-e4e3-4974-92e5-404d5f702eb2" providerId="ADAL" clId="{7B555AC3-0332-4913-B062-D63EF83FD641}" dt="2020-10-23T11:08:22.436" v="12609"/>
          <ac:spMkLst>
            <pc:docMk/>
            <pc:sldMk cId="344882739" sldId="603"/>
            <ac:spMk id="42" creationId="{41497DE5-0939-4D1D-9350-0C5E1B209C68}"/>
          </ac:spMkLst>
        </pc:spChg>
        <pc:spChg chg="del">
          <ac:chgData name="Tiersch, Sari" userId="fcc3f360-e4e3-4974-92e5-404d5f702eb2" providerId="ADAL" clId="{7B555AC3-0332-4913-B062-D63EF83FD641}" dt="2020-10-23T11:08:22.436" v="12609"/>
          <ac:spMkLst>
            <pc:docMk/>
            <pc:sldMk cId="344882739" sldId="603"/>
            <ac:spMk id="44" creationId="{5CCC70ED-6C63-4537-B7EB-51990D6C0A6F}"/>
          </ac:spMkLst>
        </pc:spChg>
        <pc:spChg chg="del">
          <ac:chgData name="Tiersch, Sari" userId="fcc3f360-e4e3-4974-92e5-404d5f702eb2" providerId="ADAL" clId="{7B555AC3-0332-4913-B062-D63EF83FD641}" dt="2020-10-23T11:08:22.436" v="12609"/>
          <ac:spMkLst>
            <pc:docMk/>
            <pc:sldMk cId="344882739" sldId="603"/>
            <ac:spMk id="46" creationId="{B76E24C1-2968-40DC-A36E-F6B85F0F0752}"/>
          </ac:spMkLst>
        </pc:spChg>
        <pc:graphicFrameChg chg="mod">
          <ac:chgData name="Tiersch, Sari" userId="fcc3f360-e4e3-4974-92e5-404d5f702eb2" providerId="ADAL" clId="{7B555AC3-0332-4913-B062-D63EF83FD641}" dt="2020-10-23T13:11:05.096" v="14390" actId="20577"/>
          <ac:graphicFrameMkLst>
            <pc:docMk/>
            <pc:sldMk cId="344882739" sldId="603"/>
            <ac:graphicFrameMk id="6" creationId="{E8067041-4400-4530-A494-15EBDC184F76}"/>
          </ac:graphicFrameMkLst>
        </pc:graphicFrameChg>
        <pc:picChg chg="del mod">
          <ac:chgData name="Tiersch, Sari" userId="fcc3f360-e4e3-4974-92e5-404d5f702eb2" providerId="ADAL" clId="{7B555AC3-0332-4913-B062-D63EF83FD641}" dt="2020-10-23T11:44:00.015" v="13583" actId="478"/>
          <ac:picMkLst>
            <pc:docMk/>
            <pc:sldMk cId="344882739" sldId="603"/>
            <ac:picMk id="14" creationId="{5D441A2E-E206-4818-B513-6827C185BCA7}"/>
          </ac:picMkLst>
        </pc:picChg>
        <pc:picChg chg="add mod">
          <ac:chgData name="Tiersch, Sari" userId="fcc3f360-e4e3-4974-92e5-404d5f702eb2" providerId="ADAL" clId="{7B555AC3-0332-4913-B062-D63EF83FD641}" dt="2020-10-23T11:44:07.907" v="13585"/>
          <ac:picMkLst>
            <pc:docMk/>
            <pc:sldMk cId="344882739" sldId="603"/>
            <ac:picMk id="16" creationId="{DAC5D959-5984-4A5F-B4B8-86FAFC948304}"/>
          </ac:picMkLst>
        </pc:picChg>
      </pc:sldChg>
      <pc:sldChg chg="add del">
        <pc:chgData name="Tiersch, Sari" userId="fcc3f360-e4e3-4974-92e5-404d5f702eb2" providerId="ADAL" clId="{7B555AC3-0332-4913-B062-D63EF83FD641}" dt="2020-10-23T11:08:19.359" v="12607" actId="2696"/>
        <pc:sldMkLst>
          <pc:docMk/>
          <pc:sldMk cId="2481303859" sldId="603"/>
        </pc:sldMkLst>
      </pc:sldChg>
      <pc:sldChg chg="add del">
        <pc:chgData name="Tiersch, Sari" userId="fcc3f360-e4e3-4974-92e5-404d5f702eb2" providerId="ADAL" clId="{7B555AC3-0332-4913-B062-D63EF83FD641}" dt="2020-10-23T11:08:28.952" v="12612" actId="2696"/>
        <pc:sldMkLst>
          <pc:docMk/>
          <pc:sldMk cId="3009258477" sldId="604"/>
        </pc:sldMkLst>
      </pc:sldChg>
      <pc:sldChg chg="addSp delSp modSp add mod setBg modNotesTx">
        <pc:chgData name="Tiersch, Sari" userId="fcc3f360-e4e3-4974-92e5-404d5f702eb2" providerId="ADAL" clId="{7B555AC3-0332-4913-B062-D63EF83FD641}" dt="2020-10-23T13:31:24.259" v="14586" actId="12269"/>
        <pc:sldMkLst>
          <pc:docMk/>
          <pc:sldMk cId="3468167643" sldId="604"/>
        </pc:sldMkLst>
        <pc:spChg chg="add">
          <ac:chgData name="Tiersch, Sari" userId="fcc3f360-e4e3-4974-92e5-404d5f702eb2" providerId="ADAL" clId="{7B555AC3-0332-4913-B062-D63EF83FD641}" dt="2020-10-23T13:29:00.588" v="14531" actId="22"/>
          <ac:spMkLst>
            <pc:docMk/>
            <pc:sldMk cId="3468167643" sldId="604"/>
            <ac:spMk id="2" creationId="{2746466C-AC42-46EC-8C52-3C795E500E87}"/>
          </ac:spMkLst>
        </pc:spChg>
        <pc:spChg chg="add mod">
          <ac:chgData name="Tiersch, Sari" userId="fcc3f360-e4e3-4974-92e5-404d5f702eb2" providerId="ADAL" clId="{7B555AC3-0332-4913-B062-D63EF83FD641}" dt="2020-10-23T11:44:55.774" v="13595" actId="207"/>
          <ac:spMkLst>
            <pc:docMk/>
            <pc:sldMk cId="3468167643" sldId="604"/>
            <ac:spMk id="10" creationId="{E348700C-DC54-459C-AB51-8A30BAC00BC4}"/>
          </ac:spMkLst>
        </pc:spChg>
        <pc:spChg chg="del">
          <ac:chgData name="Tiersch, Sari" userId="fcc3f360-e4e3-4974-92e5-404d5f702eb2" providerId="ADAL" clId="{7B555AC3-0332-4913-B062-D63EF83FD641}" dt="2020-10-23T11:44:53.237" v="13593" actId="478"/>
          <ac:spMkLst>
            <pc:docMk/>
            <pc:sldMk cId="3468167643" sldId="604"/>
            <ac:spMk id="13" creationId="{6C7A0953-2816-4B1C-9918-A3F177631075}"/>
          </ac:spMkLst>
        </pc:spChg>
        <pc:spChg chg="add">
          <ac:chgData name="Tiersch, Sari" userId="fcc3f360-e4e3-4974-92e5-404d5f702eb2" providerId="ADAL" clId="{7B555AC3-0332-4913-B062-D63EF83FD641}" dt="2020-10-23T11:13:18.645" v="12701" actId="26606"/>
          <ac:spMkLst>
            <pc:docMk/>
            <pc:sldMk cId="3468167643" sldId="604"/>
            <ac:spMk id="19" creationId="{C2579DAE-C141-48DB-810E-C070C300819E}"/>
          </ac:spMkLst>
        </pc:spChg>
        <pc:spChg chg="add">
          <ac:chgData name="Tiersch, Sari" userId="fcc3f360-e4e3-4974-92e5-404d5f702eb2" providerId="ADAL" clId="{7B555AC3-0332-4913-B062-D63EF83FD641}" dt="2020-10-23T11:13:18.645" v="12701" actId="26606"/>
          <ac:spMkLst>
            <pc:docMk/>
            <pc:sldMk cId="3468167643" sldId="604"/>
            <ac:spMk id="21" creationId="{02FD90C3-6350-4D5B-9738-6E94EDF30F74}"/>
          </ac:spMkLst>
        </pc:spChg>
        <pc:spChg chg="add">
          <ac:chgData name="Tiersch, Sari" userId="fcc3f360-e4e3-4974-92e5-404d5f702eb2" providerId="ADAL" clId="{7B555AC3-0332-4913-B062-D63EF83FD641}" dt="2020-10-23T11:13:18.645" v="12701" actId="26606"/>
          <ac:spMkLst>
            <pc:docMk/>
            <pc:sldMk cId="3468167643" sldId="604"/>
            <ac:spMk id="23" creationId="{41497DE5-0939-4D1D-9350-0C5E1B209C68}"/>
          </ac:spMkLst>
        </pc:spChg>
        <pc:spChg chg="add">
          <ac:chgData name="Tiersch, Sari" userId="fcc3f360-e4e3-4974-92e5-404d5f702eb2" providerId="ADAL" clId="{7B555AC3-0332-4913-B062-D63EF83FD641}" dt="2020-10-23T11:13:18.645" v="12701" actId="26606"/>
          <ac:spMkLst>
            <pc:docMk/>
            <pc:sldMk cId="3468167643" sldId="604"/>
            <ac:spMk id="25" creationId="{5CCC70ED-6C63-4537-B7EB-51990D6C0A6F}"/>
          </ac:spMkLst>
        </pc:spChg>
        <pc:spChg chg="add">
          <ac:chgData name="Tiersch, Sari" userId="fcc3f360-e4e3-4974-92e5-404d5f702eb2" providerId="ADAL" clId="{7B555AC3-0332-4913-B062-D63EF83FD641}" dt="2020-10-23T11:13:18.645" v="12701" actId="26606"/>
          <ac:spMkLst>
            <pc:docMk/>
            <pc:sldMk cId="3468167643" sldId="604"/>
            <ac:spMk id="27" creationId="{B76E24C1-2968-40DC-A36E-F6B85F0F0752}"/>
          </ac:spMkLst>
        </pc:spChg>
        <pc:graphicFrameChg chg="mod">
          <ac:chgData name="Tiersch, Sari" userId="fcc3f360-e4e3-4974-92e5-404d5f702eb2" providerId="ADAL" clId="{7B555AC3-0332-4913-B062-D63EF83FD641}" dt="2020-10-23T13:31:24.259" v="14586" actId="12269"/>
          <ac:graphicFrameMkLst>
            <pc:docMk/>
            <pc:sldMk cId="3468167643" sldId="604"/>
            <ac:graphicFrameMk id="6" creationId="{E8067041-4400-4530-A494-15EBDC184F76}"/>
          </ac:graphicFrameMkLst>
        </pc:graphicFrameChg>
        <pc:picChg chg="add mod">
          <ac:chgData name="Tiersch, Sari" userId="fcc3f360-e4e3-4974-92e5-404d5f702eb2" providerId="ADAL" clId="{7B555AC3-0332-4913-B062-D63EF83FD641}" dt="2020-10-23T11:44:53.922" v="13594"/>
          <ac:picMkLst>
            <pc:docMk/>
            <pc:sldMk cId="3468167643" sldId="604"/>
            <ac:picMk id="11" creationId="{C2A097E1-15B1-48E5-89E0-0C910B0F20CF}"/>
          </ac:picMkLst>
        </pc:picChg>
        <pc:picChg chg="del">
          <ac:chgData name="Tiersch, Sari" userId="fcc3f360-e4e3-4974-92e5-404d5f702eb2" providerId="ADAL" clId="{7B555AC3-0332-4913-B062-D63EF83FD641}" dt="2020-10-23T11:44:51.699" v="13592" actId="478"/>
          <ac:picMkLst>
            <pc:docMk/>
            <pc:sldMk cId="3468167643" sldId="604"/>
            <ac:picMk id="14" creationId="{5D441A2E-E206-4818-B513-6827C185BCA7}"/>
          </ac:picMkLst>
        </pc:picChg>
      </pc:sldChg>
      <pc:sldChg chg="add del">
        <pc:chgData name="Tiersch, Sari" userId="fcc3f360-e4e3-4974-92e5-404d5f702eb2" providerId="ADAL" clId="{7B555AC3-0332-4913-B062-D63EF83FD641}" dt="2020-10-23T11:08:40.783" v="12616" actId="2696"/>
        <pc:sldMkLst>
          <pc:docMk/>
          <pc:sldMk cId="125835970" sldId="605"/>
        </pc:sldMkLst>
      </pc:sldChg>
      <pc:sldChg chg="addSp delSp modSp add del mod ord setBg modNotesTx">
        <pc:chgData name="Tiersch, Sari" userId="fcc3f360-e4e3-4974-92e5-404d5f702eb2" providerId="ADAL" clId="{7B555AC3-0332-4913-B062-D63EF83FD641}" dt="2020-10-23T13:34:34.957" v="14614" actId="47"/>
        <pc:sldMkLst>
          <pc:docMk/>
          <pc:sldMk cId="2678193579" sldId="605"/>
        </pc:sldMkLst>
        <pc:spChg chg="add">
          <ac:chgData name="Tiersch, Sari" userId="fcc3f360-e4e3-4974-92e5-404d5f702eb2" providerId="ADAL" clId="{7B555AC3-0332-4913-B062-D63EF83FD641}" dt="2020-10-23T11:46:08.246" v="13610" actId="22"/>
          <ac:spMkLst>
            <pc:docMk/>
            <pc:sldMk cId="2678193579" sldId="605"/>
            <ac:spMk id="2" creationId="{71D7AB6A-CD3C-462C-AA8B-EBE9D492271E}"/>
          </ac:spMkLst>
        </pc:spChg>
        <pc:spChg chg="add">
          <ac:chgData name="Tiersch, Sari" userId="fcc3f360-e4e3-4974-92e5-404d5f702eb2" providerId="ADAL" clId="{7B555AC3-0332-4913-B062-D63EF83FD641}" dt="2020-10-23T13:29:08.830" v="14532" actId="22"/>
          <ac:spMkLst>
            <pc:docMk/>
            <pc:sldMk cId="2678193579" sldId="605"/>
            <ac:spMk id="4" creationId="{4946A6C4-4C7F-4615-8DFA-7B902F208554}"/>
          </ac:spMkLst>
        </pc:spChg>
        <pc:spChg chg="mod">
          <ac:chgData name="Tiersch, Sari" userId="fcc3f360-e4e3-4974-92e5-404d5f702eb2" providerId="ADAL" clId="{7B555AC3-0332-4913-B062-D63EF83FD641}" dt="2020-10-23T11:09:02.254" v="12620" actId="13926"/>
          <ac:spMkLst>
            <pc:docMk/>
            <pc:sldMk cId="2678193579" sldId="605"/>
            <ac:spMk id="13" creationId="{6C7A0953-2816-4B1C-9918-A3F177631075}"/>
          </ac:spMkLst>
        </pc:spChg>
        <pc:spChg chg="add">
          <ac:chgData name="Tiersch, Sari" userId="fcc3f360-e4e3-4974-92e5-404d5f702eb2" providerId="ADAL" clId="{7B555AC3-0332-4913-B062-D63EF83FD641}" dt="2020-10-23T11:13:28.601" v="12702" actId="26606"/>
          <ac:spMkLst>
            <pc:docMk/>
            <pc:sldMk cId="2678193579" sldId="605"/>
            <ac:spMk id="19" creationId="{C2579DAE-C141-48DB-810E-C070C300819E}"/>
          </ac:spMkLst>
        </pc:spChg>
        <pc:spChg chg="add">
          <ac:chgData name="Tiersch, Sari" userId="fcc3f360-e4e3-4974-92e5-404d5f702eb2" providerId="ADAL" clId="{7B555AC3-0332-4913-B062-D63EF83FD641}" dt="2020-10-23T11:13:28.601" v="12702" actId="26606"/>
          <ac:spMkLst>
            <pc:docMk/>
            <pc:sldMk cId="2678193579" sldId="605"/>
            <ac:spMk id="21" creationId="{02FD90C3-6350-4D5B-9738-6E94EDF30F74}"/>
          </ac:spMkLst>
        </pc:spChg>
        <pc:spChg chg="add">
          <ac:chgData name="Tiersch, Sari" userId="fcc3f360-e4e3-4974-92e5-404d5f702eb2" providerId="ADAL" clId="{7B555AC3-0332-4913-B062-D63EF83FD641}" dt="2020-10-23T11:13:28.601" v="12702" actId="26606"/>
          <ac:spMkLst>
            <pc:docMk/>
            <pc:sldMk cId="2678193579" sldId="605"/>
            <ac:spMk id="23" creationId="{41497DE5-0939-4D1D-9350-0C5E1B209C68}"/>
          </ac:spMkLst>
        </pc:spChg>
        <pc:spChg chg="add">
          <ac:chgData name="Tiersch, Sari" userId="fcc3f360-e4e3-4974-92e5-404d5f702eb2" providerId="ADAL" clId="{7B555AC3-0332-4913-B062-D63EF83FD641}" dt="2020-10-23T11:13:28.601" v="12702" actId="26606"/>
          <ac:spMkLst>
            <pc:docMk/>
            <pc:sldMk cId="2678193579" sldId="605"/>
            <ac:spMk id="25" creationId="{5CCC70ED-6C63-4537-B7EB-51990D6C0A6F}"/>
          </ac:spMkLst>
        </pc:spChg>
        <pc:spChg chg="add">
          <ac:chgData name="Tiersch, Sari" userId="fcc3f360-e4e3-4974-92e5-404d5f702eb2" providerId="ADAL" clId="{7B555AC3-0332-4913-B062-D63EF83FD641}" dt="2020-10-23T11:13:28.601" v="12702" actId="26606"/>
          <ac:spMkLst>
            <pc:docMk/>
            <pc:sldMk cId="2678193579" sldId="605"/>
            <ac:spMk id="27" creationId="{B76E24C1-2968-40DC-A36E-F6B85F0F0752}"/>
          </ac:spMkLst>
        </pc:spChg>
        <pc:graphicFrameChg chg="mod">
          <ac:chgData name="Tiersch, Sari" userId="fcc3f360-e4e3-4974-92e5-404d5f702eb2" providerId="ADAL" clId="{7B555AC3-0332-4913-B062-D63EF83FD641}" dt="2020-10-23T12:05:45.747" v="13831" actId="20577"/>
          <ac:graphicFrameMkLst>
            <pc:docMk/>
            <pc:sldMk cId="2678193579" sldId="605"/>
            <ac:graphicFrameMk id="6" creationId="{E8067041-4400-4530-A494-15EBDC184F76}"/>
          </ac:graphicFrameMkLst>
        </pc:graphicFrameChg>
        <pc:picChg chg="add">
          <ac:chgData name="Tiersch, Sari" userId="fcc3f360-e4e3-4974-92e5-404d5f702eb2" providerId="ADAL" clId="{7B555AC3-0332-4913-B062-D63EF83FD641}" dt="2020-10-23T11:46:08.246" v="13610" actId="22"/>
          <ac:picMkLst>
            <pc:docMk/>
            <pc:sldMk cId="2678193579" sldId="605"/>
            <ac:picMk id="3" creationId="{1B02DFC8-2B6D-45AB-8DEF-5B5B32835AA7}"/>
          </ac:picMkLst>
        </pc:picChg>
        <pc:picChg chg="del mod">
          <ac:chgData name="Tiersch, Sari" userId="fcc3f360-e4e3-4974-92e5-404d5f702eb2" providerId="ADAL" clId="{7B555AC3-0332-4913-B062-D63EF83FD641}" dt="2020-10-23T11:46:05.455" v="13609" actId="478"/>
          <ac:picMkLst>
            <pc:docMk/>
            <pc:sldMk cId="2678193579" sldId="605"/>
            <ac:picMk id="14" creationId="{5D441A2E-E206-4818-B513-6827C185BCA7}"/>
          </ac:picMkLst>
        </pc:picChg>
      </pc:sldChg>
      <pc:sldChg chg="addSp delSp modSp add del mod">
        <pc:chgData name="Tiersch, Sari" userId="fcc3f360-e4e3-4974-92e5-404d5f702eb2" providerId="ADAL" clId="{7B555AC3-0332-4913-B062-D63EF83FD641}" dt="2020-10-23T13:35:27.445" v="14621" actId="47"/>
        <pc:sldMkLst>
          <pc:docMk/>
          <pc:sldMk cId="1261845041" sldId="606"/>
        </pc:sldMkLst>
        <pc:spChg chg="add">
          <ac:chgData name="Tiersch, Sari" userId="fcc3f360-e4e3-4974-92e5-404d5f702eb2" providerId="ADAL" clId="{7B555AC3-0332-4913-B062-D63EF83FD641}" dt="2020-10-23T11:46:26.749" v="13615" actId="22"/>
          <ac:spMkLst>
            <pc:docMk/>
            <pc:sldMk cId="1261845041" sldId="606"/>
            <ac:spMk id="2" creationId="{E6DF60CB-0B0F-4F15-B306-60C03A2A05A8}"/>
          </ac:spMkLst>
        </pc:spChg>
        <pc:spChg chg="add">
          <ac:chgData name="Tiersch, Sari" userId="fcc3f360-e4e3-4974-92e5-404d5f702eb2" providerId="ADAL" clId="{7B555AC3-0332-4913-B062-D63EF83FD641}" dt="2020-10-23T13:29:11.602" v="14533" actId="22"/>
          <ac:spMkLst>
            <pc:docMk/>
            <pc:sldMk cId="1261845041" sldId="606"/>
            <ac:spMk id="4" creationId="{F2828620-2B0E-4F8D-9CBD-FB245EE0A8E0}"/>
          </ac:spMkLst>
        </pc:spChg>
        <pc:spChg chg="del">
          <ac:chgData name="Tiersch, Sari" userId="fcc3f360-e4e3-4974-92e5-404d5f702eb2" providerId="ADAL" clId="{7B555AC3-0332-4913-B062-D63EF83FD641}" dt="2020-10-23T11:46:25.930" v="13614" actId="478"/>
          <ac:spMkLst>
            <pc:docMk/>
            <pc:sldMk cId="1261845041" sldId="606"/>
            <ac:spMk id="13" creationId="{6C7A0953-2816-4B1C-9918-A3F177631075}"/>
          </ac:spMkLst>
        </pc:spChg>
        <pc:graphicFrameChg chg="mod">
          <ac:chgData name="Tiersch, Sari" userId="fcc3f360-e4e3-4974-92e5-404d5f702eb2" providerId="ADAL" clId="{7B555AC3-0332-4913-B062-D63EF83FD641}" dt="2020-10-23T11:21:13.382" v="13242" actId="20577"/>
          <ac:graphicFrameMkLst>
            <pc:docMk/>
            <pc:sldMk cId="1261845041" sldId="606"/>
            <ac:graphicFrameMk id="6" creationId="{E8067041-4400-4530-A494-15EBDC184F76}"/>
          </ac:graphicFrameMkLst>
        </pc:graphicFrameChg>
        <pc:picChg chg="add">
          <ac:chgData name="Tiersch, Sari" userId="fcc3f360-e4e3-4974-92e5-404d5f702eb2" providerId="ADAL" clId="{7B555AC3-0332-4913-B062-D63EF83FD641}" dt="2020-10-23T11:46:26.749" v="13615" actId="22"/>
          <ac:picMkLst>
            <pc:docMk/>
            <pc:sldMk cId="1261845041" sldId="606"/>
            <ac:picMk id="3" creationId="{3CA3804D-E743-4C67-B2DE-3F52FFC8A1BF}"/>
          </ac:picMkLst>
        </pc:picChg>
        <pc:picChg chg="del">
          <ac:chgData name="Tiersch, Sari" userId="fcc3f360-e4e3-4974-92e5-404d5f702eb2" providerId="ADAL" clId="{7B555AC3-0332-4913-B062-D63EF83FD641}" dt="2020-10-23T11:46:23.994" v="13613" actId="478"/>
          <ac:picMkLst>
            <pc:docMk/>
            <pc:sldMk cId="1261845041" sldId="606"/>
            <ac:picMk id="14" creationId="{5D441A2E-E206-4818-B513-6827C185BCA7}"/>
          </ac:picMkLst>
        </pc:picChg>
      </pc:sldChg>
      <pc:sldChg chg="addSp modSp add mod ord">
        <pc:chgData name="Tiersch, Sari" userId="fcc3f360-e4e3-4974-92e5-404d5f702eb2" providerId="ADAL" clId="{7B555AC3-0332-4913-B062-D63EF83FD641}" dt="2020-10-23T12:18:38.868" v="13948" actId="13926"/>
        <pc:sldMkLst>
          <pc:docMk/>
          <pc:sldMk cId="1091457857" sldId="607"/>
        </pc:sldMkLst>
        <pc:spChg chg="mod">
          <ac:chgData name="Tiersch, Sari" userId="fcc3f360-e4e3-4974-92e5-404d5f702eb2" providerId="ADAL" clId="{7B555AC3-0332-4913-B062-D63EF83FD641}" dt="2020-10-23T12:18:38.868" v="13948" actId="13926"/>
          <ac:spMkLst>
            <pc:docMk/>
            <pc:sldMk cId="1091457857" sldId="607"/>
            <ac:spMk id="2" creationId="{AB94FE3B-DB66-45DC-9AEB-5B14668563D9}"/>
          </ac:spMkLst>
        </pc:spChg>
        <pc:spChg chg="add mod">
          <ac:chgData name="Tiersch, Sari" userId="fcc3f360-e4e3-4974-92e5-404d5f702eb2" providerId="ADAL" clId="{7B555AC3-0332-4913-B062-D63EF83FD641}" dt="2020-10-23T12:18:05.948" v="13940" actId="1076"/>
          <ac:spMkLst>
            <pc:docMk/>
            <pc:sldMk cId="1091457857" sldId="607"/>
            <ac:spMk id="3" creationId="{03196DB6-E214-4543-9DE7-EEF9F698B045}"/>
          </ac:spMkLst>
        </pc:spChg>
        <pc:picChg chg="mod modCrop">
          <ac:chgData name="Tiersch, Sari" userId="fcc3f360-e4e3-4974-92e5-404d5f702eb2" providerId="ADAL" clId="{7B555AC3-0332-4913-B062-D63EF83FD641}" dt="2020-10-23T12:18:30.013" v="13947" actId="1076"/>
          <ac:picMkLst>
            <pc:docMk/>
            <pc:sldMk cId="1091457857" sldId="607"/>
            <ac:picMk id="9" creationId="{AED092BF-D873-470C-B24D-0EBA9D9D7423}"/>
          </ac:picMkLst>
        </pc:picChg>
      </pc:sldChg>
      <pc:sldChg chg="addSp delSp modSp add del mod">
        <pc:chgData name="Tiersch, Sari" userId="fcc3f360-e4e3-4974-92e5-404d5f702eb2" providerId="ADAL" clId="{7B555AC3-0332-4913-B062-D63EF83FD641}" dt="2020-10-23T11:29:58.356" v="13455" actId="47"/>
        <pc:sldMkLst>
          <pc:docMk/>
          <pc:sldMk cId="3157779717" sldId="608"/>
        </pc:sldMkLst>
        <pc:spChg chg="mod">
          <ac:chgData name="Tiersch, Sari" userId="fcc3f360-e4e3-4974-92e5-404d5f702eb2" providerId="ADAL" clId="{7B555AC3-0332-4913-B062-D63EF83FD641}" dt="2020-10-23T11:28:24.394" v="13413" actId="20577"/>
          <ac:spMkLst>
            <pc:docMk/>
            <pc:sldMk cId="3157779717" sldId="608"/>
            <ac:spMk id="2" creationId="{92C622A9-6A82-48BE-BEE5-7055F7E83651}"/>
          </ac:spMkLst>
        </pc:spChg>
        <pc:spChg chg="del mod">
          <ac:chgData name="Tiersch, Sari" userId="fcc3f360-e4e3-4974-92e5-404d5f702eb2" providerId="ADAL" clId="{7B555AC3-0332-4913-B062-D63EF83FD641}" dt="2020-10-23T11:29:33.662" v="13430" actId="12084"/>
          <ac:spMkLst>
            <pc:docMk/>
            <pc:sldMk cId="3157779717" sldId="608"/>
            <ac:spMk id="3" creationId="{A64A2FD3-F334-4E68-B2AD-CE7610CE4307}"/>
          </ac:spMkLst>
        </pc:spChg>
        <pc:spChg chg="del">
          <ac:chgData name="Tiersch, Sari" userId="fcc3f360-e4e3-4974-92e5-404d5f702eb2" providerId="ADAL" clId="{7B555AC3-0332-4913-B062-D63EF83FD641}" dt="2020-10-23T11:27:03.408" v="13353" actId="478"/>
          <ac:spMkLst>
            <pc:docMk/>
            <pc:sldMk cId="3157779717" sldId="608"/>
            <ac:spMk id="6" creationId="{58153063-D065-4DD0-B029-A6449172F249}"/>
          </ac:spMkLst>
        </pc:spChg>
        <pc:spChg chg="mod">
          <ac:chgData name="Tiersch, Sari" userId="fcc3f360-e4e3-4974-92e5-404d5f702eb2" providerId="ADAL" clId="{7B555AC3-0332-4913-B062-D63EF83FD641}" dt="2020-10-23T11:27:07.115" v="13354" actId="21"/>
          <ac:spMkLst>
            <pc:docMk/>
            <pc:sldMk cId="3157779717" sldId="608"/>
            <ac:spMk id="8" creationId="{60188B2C-ED51-4506-A4C5-B6299FEFA2D5}"/>
          </ac:spMkLst>
        </pc:spChg>
        <pc:graphicFrameChg chg="add mod">
          <ac:chgData name="Tiersch, Sari" userId="fcc3f360-e4e3-4974-92e5-404d5f702eb2" providerId="ADAL" clId="{7B555AC3-0332-4913-B062-D63EF83FD641}" dt="2020-10-23T11:29:33.662" v="13430" actId="12084"/>
          <ac:graphicFrameMkLst>
            <pc:docMk/>
            <pc:sldMk cId="3157779717" sldId="608"/>
            <ac:graphicFrameMk id="4" creationId="{C35AF2CB-4052-407D-A962-E7EED1FA07CF}"/>
          </ac:graphicFrameMkLst>
        </pc:graphicFrameChg>
      </pc:sldChg>
      <pc:sldChg chg="modSp add mod modNotesTx">
        <pc:chgData name="Tiersch, Sari" userId="fcc3f360-e4e3-4974-92e5-404d5f702eb2" providerId="ADAL" clId="{7B555AC3-0332-4913-B062-D63EF83FD641}" dt="2020-10-23T11:30:22.032" v="13459" actId="6549"/>
        <pc:sldMkLst>
          <pc:docMk/>
          <pc:sldMk cId="3440468198" sldId="609"/>
        </pc:sldMkLst>
        <pc:spChg chg="mod">
          <ac:chgData name="Tiersch, Sari" userId="fcc3f360-e4e3-4974-92e5-404d5f702eb2" providerId="ADAL" clId="{7B555AC3-0332-4913-B062-D63EF83FD641}" dt="2020-10-23T11:29:56.471" v="13454" actId="20577"/>
          <ac:spMkLst>
            <pc:docMk/>
            <pc:sldMk cId="3440468198" sldId="609"/>
            <ac:spMk id="2" creationId="{92C622A9-6A82-48BE-BEE5-7055F7E83651}"/>
          </ac:spMkLst>
        </pc:spChg>
        <pc:graphicFrameChg chg="mod">
          <ac:chgData name="Tiersch, Sari" userId="fcc3f360-e4e3-4974-92e5-404d5f702eb2" providerId="ADAL" clId="{7B555AC3-0332-4913-B062-D63EF83FD641}" dt="2020-10-23T11:30:13.620" v="13457" actId="12100"/>
          <ac:graphicFrameMkLst>
            <pc:docMk/>
            <pc:sldMk cId="3440468198" sldId="609"/>
            <ac:graphicFrameMk id="9" creationId="{66525F23-BA85-496C-B326-B472127E6821}"/>
          </ac:graphicFrameMkLst>
        </pc:graphicFrameChg>
      </pc:sldChg>
      <pc:sldChg chg="modSp mod modNotesTx">
        <pc:chgData name="Tiersch, Sari" userId="fcc3f360-e4e3-4974-92e5-404d5f702eb2" providerId="ADAL" clId="{7B555AC3-0332-4913-B062-D63EF83FD641}" dt="2020-10-23T15:49:26.815" v="15253" actId="20577"/>
        <pc:sldMkLst>
          <pc:docMk/>
          <pc:sldMk cId="3462150413" sldId="610"/>
        </pc:sldMkLst>
        <pc:spChg chg="mod">
          <ac:chgData name="Tiersch, Sari" userId="fcc3f360-e4e3-4974-92e5-404d5f702eb2" providerId="ADAL" clId="{7B555AC3-0332-4913-B062-D63EF83FD641}" dt="2020-10-23T15:48:43.169" v="15245" actId="13926"/>
          <ac:spMkLst>
            <pc:docMk/>
            <pc:sldMk cId="3462150413" sldId="610"/>
            <ac:spMk id="2" creationId="{170A721D-C7B0-4729-9239-37AE7F031F07}"/>
          </ac:spMkLst>
        </pc:spChg>
        <pc:spChg chg="mod">
          <ac:chgData name="Tiersch, Sari" userId="fcc3f360-e4e3-4974-92e5-404d5f702eb2" providerId="ADAL" clId="{7B555AC3-0332-4913-B062-D63EF83FD641}" dt="2020-10-23T15:49:08.637" v="15251" actId="313"/>
          <ac:spMkLst>
            <pc:docMk/>
            <pc:sldMk cId="3462150413" sldId="610"/>
            <ac:spMk id="3" creationId="{C6B445A8-3BCD-474C-8E25-EC7615CC12FC}"/>
          </ac:spMkLst>
        </pc:spChg>
      </pc:sldChg>
      <pc:sldChg chg="add del">
        <pc:chgData name="Tiersch, Sari" userId="fcc3f360-e4e3-4974-92e5-404d5f702eb2" providerId="ADAL" clId="{7B555AC3-0332-4913-B062-D63EF83FD641}" dt="2020-10-23T11:31:17.453" v="13462" actId="2696"/>
        <pc:sldMkLst>
          <pc:docMk/>
          <pc:sldMk cId="307996284" sldId="611"/>
        </pc:sldMkLst>
      </pc:sldChg>
      <pc:sldChg chg="delSp add del setBg delDesignElem">
        <pc:chgData name="Tiersch, Sari" userId="fcc3f360-e4e3-4974-92e5-404d5f702eb2" providerId="ADAL" clId="{7B555AC3-0332-4913-B062-D63EF83FD641}" dt="2020-10-23T11:31:40.967" v="13465" actId="47"/>
        <pc:sldMkLst>
          <pc:docMk/>
          <pc:sldMk cId="675634518" sldId="611"/>
        </pc:sldMkLst>
        <pc:spChg chg="del">
          <ac:chgData name="Tiersch, Sari" userId="fcc3f360-e4e3-4974-92e5-404d5f702eb2" providerId="ADAL" clId="{7B555AC3-0332-4913-B062-D63EF83FD641}" dt="2020-10-23T11:31:22.689" v="13464"/>
          <ac:spMkLst>
            <pc:docMk/>
            <pc:sldMk cId="675634518" sldId="611"/>
            <ac:spMk id="31" creationId="{7D379150-F6B4-45C8-BE10-6B278AD400EB}"/>
          </ac:spMkLst>
        </pc:spChg>
        <pc:spChg chg="del">
          <ac:chgData name="Tiersch, Sari" userId="fcc3f360-e4e3-4974-92e5-404d5f702eb2" providerId="ADAL" clId="{7B555AC3-0332-4913-B062-D63EF83FD641}" dt="2020-10-23T11:31:22.689" v="13464"/>
          <ac:spMkLst>
            <pc:docMk/>
            <pc:sldMk cId="675634518" sldId="611"/>
            <ac:spMk id="33" creationId="{5FFCF544-A370-4A5D-A95F-CA6E0E7191E6}"/>
          </ac:spMkLst>
        </pc:spChg>
        <pc:spChg chg="del">
          <ac:chgData name="Tiersch, Sari" userId="fcc3f360-e4e3-4974-92e5-404d5f702eb2" providerId="ADAL" clId="{7B555AC3-0332-4913-B062-D63EF83FD641}" dt="2020-10-23T11:31:22.689" v="13464"/>
          <ac:spMkLst>
            <pc:docMk/>
            <pc:sldMk cId="675634518" sldId="611"/>
            <ac:spMk id="37" creationId="{C33BF9DD-8A45-4EEE-B231-0A14D322E5F9}"/>
          </ac:spMkLst>
        </pc:spChg>
        <pc:spChg chg="del">
          <ac:chgData name="Tiersch, Sari" userId="fcc3f360-e4e3-4974-92e5-404d5f702eb2" providerId="ADAL" clId="{7B555AC3-0332-4913-B062-D63EF83FD641}" dt="2020-10-23T11:31:22.689" v="13464"/>
          <ac:spMkLst>
            <pc:docMk/>
            <pc:sldMk cId="675634518" sldId="611"/>
            <ac:spMk id="41" creationId="{D5FBCAC9-BD8B-4F3B-AD74-EF37D4211349}"/>
          </ac:spMkLst>
        </pc:spChg>
        <pc:spChg chg="del">
          <ac:chgData name="Tiersch, Sari" userId="fcc3f360-e4e3-4974-92e5-404d5f702eb2" providerId="ADAL" clId="{7B555AC3-0332-4913-B062-D63EF83FD641}" dt="2020-10-23T11:31:22.689" v="13464"/>
          <ac:spMkLst>
            <pc:docMk/>
            <pc:sldMk cId="675634518" sldId="611"/>
            <ac:spMk id="43" creationId="{9556C5A8-AD7E-4CE7-87BE-9EA3B5E1786F}"/>
          </ac:spMkLst>
        </pc:spChg>
        <pc:cxnChg chg="del">
          <ac:chgData name="Tiersch, Sari" userId="fcc3f360-e4e3-4974-92e5-404d5f702eb2" providerId="ADAL" clId="{7B555AC3-0332-4913-B062-D63EF83FD641}" dt="2020-10-23T11:31:22.689" v="13464"/>
          <ac:cxnSpMkLst>
            <pc:docMk/>
            <pc:sldMk cId="675634518" sldId="611"/>
            <ac:cxnSpMk id="35" creationId="{6EEB3B97-A638-498B-8083-54191CE71E01}"/>
          </ac:cxnSpMkLst>
        </pc:cxnChg>
        <pc:cxnChg chg="del">
          <ac:chgData name="Tiersch, Sari" userId="fcc3f360-e4e3-4974-92e5-404d5f702eb2" providerId="ADAL" clId="{7B555AC3-0332-4913-B062-D63EF83FD641}" dt="2020-10-23T11:31:22.689" v="13464"/>
          <ac:cxnSpMkLst>
            <pc:docMk/>
            <pc:sldMk cId="675634518" sldId="611"/>
            <ac:cxnSpMk id="39" creationId="{9020DCC9-F851-4562-BB20-1AB3C51BFD08}"/>
          </ac:cxnSpMkLst>
        </pc:cxnChg>
      </pc:sldChg>
      <pc:sldChg chg="addSp delSp modSp add mod setBg delDesignElem modNotesTx">
        <pc:chgData name="Tiersch, Sari" userId="fcc3f360-e4e3-4974-92e5-404d5f702eb2" providerId="ADAL" clId="{7B555AC3-0332-4913-B062-D63EF83FD641}" dt="2020-10-23T15:27:08.676" v="14901" actId="12"/>
        <pc:sldMkLst>
          <pc:docMk/>
          <pc:sldMk cId="926924682" sldId="611"/>
        </pc:sldMkLst>
        <pc:spChg chg="del">
          <ac:chgData name="Tiersch, Sari" userId="fcc3f360-e4e3-4974-92e5-404d5f702eb2" providerId="ADAL" clId="{7B555AC3-0332-4913-B062-D63EF83FD641}" dt="2020-10-23T11:32:08.281" v="13471" actId="478"/>
          <ac:spMkLst>
            <pc:docMk/>
            <pc:sldMk cId="926924682" sldId="611"/>
            <ac:spMk id="2" creationId="{00B4FA34-FD91-4DF2-B6E5-383D57776CCA}"/>
          </ac:spMkLst>
        </pc:spChg>
        <pc:spChg chg="mod">
          <ac:chgData name="Tiersch, Sari" userId="fcc3f360-e4e3-4974-92e5-404d5f702eb2" providerId="ADAL" clId="{7B555AC3-0332-4913-B062-D63EF83FD641}" dt="2020-10-23T15:26:50.920" v="14899" actId="13926"/>
          <ac:spMkLst>
            <pc:docMk/>
            <pc:sldMk cId="926924682" sldId="611"/>
            <ac:spMk id="8" creationId="{5E624FC0-AABD-4822-969D-39541686CC73}"/>
          </ac:spMkLst>
        </pc:spChg>
        <pc:spChg chg="mod">
          <ac:chgData name="Tiersch, Sari" userId="fcc3f360-e4e3-4974-92e5-404d5f702eb2" providerId="ADAL" clId="{7B555AC3-0332-4913-B062-D63EF83FD641}" dt="2020-10-23T15:27:08.676" v="14901" actId="12"/>
          <ac:spMkLst>
            <pc:docMk/>
            <pc:sldMk cId="926924682" sldId="611"/>
            <ac:spMk id="9" creationId="{2A50A51C-97D0-4087-8768-87A7A40A5E2E}"/>
          </ac:spMkLst>
        </pc:spChg>
        <pc:spChg chg="add del">
          <ac:chgData name="Tiersch, Sari" userId="fcc3f360-e4e3-4974-92e5-404d5f702eb2" providerId="ADAL" clId="{7B555AC3-0332-4913-B062-D63EF83FD641}" dt="2020-10-23T11:32:16.266" v="13473" actId="26606"/>
          <ac:spMkLst>
            <pc:docMk/>
            <pc:sldMk cId="926924682" sldId="611"/>
            <ac:spMk id="14" creationId="{7D379150-F6B4-45C8-BE10-6B278AD400EB}"/>
          </ac:spMkLst>
        </pc:spChg>
        <pc:spChg chg="add del">
          <ac:chgData name="Tiersch, Sari" userId="fcc3f360-e4e3-4974-92e5-404d5f702eb2" providerId="ADAL" clId="{7B555AC3-0332-4913-B062-D63EF83FD641}" dt="2020-10-23T11:32:16.266" v="13473" actId="26606"/>
          <ac:spMkLst>
            <pc:docMk/>
            <pc:sldMk cId="926924682" sldId="611"/>
            <ac:spMk id="16" creationId="{5FFCF544-A370-4A5D-A95F-CA6E0E7191E6}"/>
          </ac:spMkLst>
        </pc:spChg>
        <pc:spChg chg="add del">
          <ac:chgData name="Tiersch, Sari" userId="fcc3f360-e4e3-4974-92e5-404d5f702eb2" providerId="ADAL" clId="{7B555AC3-0332-4913-B062-D63EF83FD641}" dt="2020-10-23T11:32:16.266" v="13473" actId="26606"/>
          <ac:spMkLst>
            <pc:docMk/>
            <pc:sldMk cId="926924682" sldId="611"/>
            <ac:spMk id="20" creationId="{52ABB703-2B0E-4C3B-B4A2-F3973548E561}"/>
          </ac:spMkLst>
        </pc:spChg>
        <pc:spChg chg="add del">
          <ac:chgData name="Tiersch, Sari" userId="fcc3f360-e4e3-4974-92e5-404d5f702eb2" providerId="ADAL" clId="{7B555AC3-0332-4913-B062-D63EF83FD641}" dt="2020-10-23T11:32:16.266" v="13473" actId="26606"/>
          <ac:spMkLst>
            <pc:docMk/>
            <pc:sldMk cId="926924682" sldId="611"/>
            <ac:spMk id="24" creationId="{E95DA498-D9A2-4DA9-B9DA-B3776E08CF7E}"/>
          </ac:spMkLst>
        </pc:spChg>
        <pc:spChg chg="add del">
          <ac:chgData name="Tiersch, Sari" userId="fcc3f360-e4e3-4974-92e5-404d5f702eb2" providerId="ADAL" clId="{7B555AC3-0332-4913-B062-D63EF83FD641}" dt="2020-10-23T11:32:16.266" v="13473" actId="26606"/>
          <ac:spMkLst>
            <pc:docMk/>
            <pc:sldMk cId="926924682" sldId="611"/>
            <ac:spMk id="26" creationId="{82A73093-4B9D-420D-B17E-52293703A1D4}"/>
          </ac:spMkLst>
        </pc:spChg>
        <pc:spChg chg="add mod">
          <ac:chgData name="Tiersch, Sari" userId="fcc3f360-e4e3-4974-92e5-404d5f702eb2" providerId="ADAL" clId="{7B555AC3-0332-4913-B062-D63EF83FD641}" dt="2020-10-23T11:42:25.649" v="13569" actId="121"/>
          <ac:spMkLst>
            <pc:docMk/>
            <pc:sldMk cId="926924682" sldId="611"/>
            <ac:spMk id="27" creationId="{307BFA9D-5BA2-4E66-8CBB-3C551BBF9790}"/>
          </ac:spMkLst>
        </pc:spChg>
        <pc:spChg chg="add">
          <ac:chgData name="Tiersch, Sari" userId="fcc3f360-e4e3-4974-92e5-404d5f702eb2" providerId="ADAL" clId="{7B555AC3-0332-4913-B062-D63EF83FD641}" dt="2020-10-23T11:32:16.283" v="13474" actId="26606"/>
          <ac:spMkLst>
            <pc:docMk/>
            <pc:sldMk cId="926924682" sldId="611"/>
            <ac:spMk id="28" creationId="{600B5AE2-C5CC-499C-8F2D-249888BE22C2}"/>
          </ac:spMkLst>
        </pc:spChg>
        <pc:spChg chg="add">
          <ac:chgData name="Tiersch, Sari" userId="fcc3f360-e4e3-4974-92e5-404d5f702eb2" providerId="ADAL" clId="{7B555AC3-0332-4913-B062-D63EF83FD641}" dt="2020-10-23T11:32:16.283" v="13474" actId="26606"/>
          <ac:spMkLst>
            <pc:docMk/>
            <pc:sldMk cId="926924682" sldId="611"/>
            <ac:spMk id="29" creationId="{BA7A3698-B350-40E5-8475-9BCC41A089FC}"/>
          </ac:spMkLst>
        </pc:spChg>
        <pc:spChg chg="del">
          <ac:chgData name="Tiersch, Sari" userId="fcc3f360-e4e3-4974-92e5-404d5f702eb2" providerId="ADAL" clId="{7B555AC3-0332-4913-B062-D63EF83FD641}" dt="2020-10-23T11:31:57.939" v="13469"/>
          <ac:spMkLst>
            <pc:docMk/>
            <pc:sldMk cId="926924682" sldId="611"/>
            <ac:spMk id="31" creationId="{600B5AE2-C5CC-499C-8F2D-249888BE22C2}"/>
          </ac:spMkLst>
        </pc:spChg>
        <pc:spChg chg="add del mod">
          <ac:chgData name="Tiersch, Sari" userId="fcc3f360-e4e3-4974-92e5-404d5f702eb2" providerId="ADAL" clId="{7B555AC3-0332-4913-B062-D63EF83FD641}" dt="2020-10-23T11:45:18.217" v="13600" actId="478"/>
          <ac:spMkLst>
            <pc:docMk/>
            <pc:sldMk cId="926924682" sldId="611"/>
            <ac:spMk id="32" creationId="{1A232B2E-B4D6-4A93-9BD5-9BE884B4F572}"/>
          </ac:spMkLst>
        </pc:spChg>
        <pc:spChg chg="del">
          <ac:chgData name="Tiersch, Sari" userId="fcc3f360-e4e3-4974-92e5-404d5f702eb2" providerId="ADAL" clId="{7B555AC3-0332-4913-B062-D63EF83FD641}" dt="2020-10-23T11:31:57.939" v="13469"/>
          <ac:spMkLst>
            <pc:docMk/>
            <pc:sldMk cId="926924682" sldId="611"/>
            <ac:spMk id="33" creationId="{BA7A3698-B350-40E5-8475-9BCC41A089FC}"/>
          </ac:spMkLst>
        </pc:spChg>
        <pc:spChg chg="del">
          <ac:chgData name="Tiersch, Sari" userId="fcc3f360-e4e3-4974-92e5-404d5f702eb2" providerId="ADAL" clId="{7B555AC3-0332-4913-B062-D63EF83FD641}" dt="2020-10-23T11:31:57.939" v="13469"/>
          <ac:spMkLst>
            <pc:docMk/>
            <pc:sldMk cId="926924682" sldId="611"/>
            <ac:spMk id="37" creationId="{5CF81D86-BDBA-477C-B7DD-8D359BB9965B}"/>
          </ac:spMkLst>
        </pc:spChg>
        <pc:spChg chg="del">
          <ac:chgData name="Tiersch, Sari" userId="fcc3f360-e4e3-4974-92e5-404d5f702eb2" providerId="ADAL" clId="{7B555AC3-0332-4913-B062-D63EF83FD641}" dt="2020-10-23T11:31:57.939" v="13469"/>
          <ac:spMkLst>
            <pc:docMk/>
            <pc:sldMk cId="926924682" sldId="611"/>
            <ac:spMk id="41" creationId="{88AA064E-5F6E-4024-BC28-EDDC3DFC70E1}"/>
          </ac:spMkLst>
        </pc:spChg>
        <pc:spChg chg="del">
          <ac:chgData name="Tiersch, Sari" userId="fcc3f360-e4e3-4974-92e5-404d5f702eb2" providerId="ADAL" clId="{7B555AC3-0332-4913-B062-D63EF83FD641}" dt="2020-10-23T11:31:57.939" v="13469"/>
          <ac:spMkLst>
            <pc:docMk/>
            <pc:sldMk cId="926924682" sldId="611"/>
            <ac:spMk id="43" creationId="{03B29638-4838-4B9B-B9DB-96E542BAF3E6}"/>
          </ac:spMkLst>
        </pc:spChg>
        <pc:picChg chg="del">
          <ac:chgData name="Tiersch, Sari" userId="fcc3f360-e4e3-4974-92e5-404d5f702eb2" providerId="ADAL" clId="{7B555AC3-0332-4913-B062-D63EF83FD641}" dt="2020-10-23T11:32:05.503" v="13470" actId="478"/>
          <ac:picMkLst>
            <pc:docMk/>
            <pc:sldMk cId="926924682" sldId="611"/>
            <ac:picMk id="3" creationId="{F914BB7C-676F-4D23-9839-2EFF3DF137E0}"/>
          </ac:picMkLst>
        </pc:picChg>
        <pc:picChg chg="del mod">
          <ac:chgData name="Tiersch, Sari" userId="fcc3f360-e4e3-4974-92e5-404d5f702eb2" providerId="ADAL" clId="{7B555AC3-0332-4913-B062-D63EF83FD641}" dt="2020-10-23T11:32:46.969" v="13479" actId="478"/>
          <ac:picMkLst>
            <pc:docMk/>
            <pc:sldMk cId="926924682" sldId="611"/>
            <ac:picMk id="4" creationId="{6B454E11-6748-4713-8B41-D5D19221CFF1}"/>
          </ac:picMkLst>
        </pc:picChg>
        <pc:picChg chg="add mod">
          <ac:chgData name="Tiersch, Sari" userId="fcc3f360-e4e3-4974-92e5-404d5f702eb2" providerId="ADAL" clId="{7B555AC3-0332-4913-B062-D63EF83FD641}" dt="2020-10-23T11:34:46.118" v="13503" actId="1440"/>
          <ac:picMkLst>
            <pc:docMk/>
            <pc:sldMk cId="926924682" sldId="611"/>
            <ac:picMk id="5" creationId="{86AAFF71-3D85-46D6-BC1F-90D111BE9BF6}"/>
          </ac:picMkLst>
        </pc:picChg>
        <pc:picChg chg="add mod">
          <ac:chgData name="Tiersch, Sari" userId="fcc3f360-e4e3-4974-92e5-404d5f702eb2" providerId="ADAL" clId="{7B555AC3-0332-4913-B062-D63EF83FD641}" dt="2020-10-23T11:45:12.130" v="13599"/>
          <ac:picMkLst>
            <pc:docMk/>
            <pc:sldMk cId="926924682" sldId="611"/>
            <ac:picMk id="34" creationId="{6EC42076-3F73-4CB3-BAC8-39FD92BE530A}"/>
          </ac:picMkLst>
        </pc:picChg>
        <pc:cxnChg chg="add del">
          <ac:chgData name="Tiersch, Sari" userId="fcc3f360-e4e3-4974-92e5-404d5f702eb2" providerId="ADAL" clId="{7B555AC3-0332-4913-B062-D63EF83FD641}" dt="2020-10-23T11:32:16.266" v="13473" actId="26606"/>
          <ac:cxnSpMkLst>
            <pc:docMk/>
            <pc:sldMk cId="926924682" sldId="611"/>
            <ac:cxnSpMk id="18" creationId="{6EEB3B97-A638-498B-8083-54191CE71E01}"/>
          </ac:cxnSpMkLst>
        </pc:cxnChg>
        <pc:cxnChg chg="add del">
          <ac:chgData name="Tiersch, Sari" userId="fcc3f360-e4e3-4974-92e5-404d5f702eb2" providerId="ADAL" clId="{7B555AC3-0332-4913-B062-D63EF83FD641}" dt="2020-10-23T11:32:16.266" v="13473" actId="26606"/>
          <ac:cxnSpMkLst>
            <pc:docMk/>
            <pc:sldMk cId="926924682" sldId="611"/>
            <ac:cxnSpMk id="22" creationId="{9C21570E-E159-49A6-9891-FA397B7A92D3}"/>
          </ac:cxnSpMkLst>
        </pc:cxnChg>
        <pc:cxnChg chg="add">
          <ac:chgData name="Tiersch, Sari" userId="fcc3f360-e4e3-4974-92e5-404d5f702eb2" providerId="ADAL" clId="{7B555AC3-0332-4913-B062-D63EF83FD641}" dt="2020-10-23T11:32:16.283" v="13474" actId="26606"/>
          <ac:cxnSpMkLst>
            <pc:docMk/>
            <pc:sldMk cId="926924682" sldId="611"/>
            <ac:cxnSpMk id="30" creationId="{0AC655C7-EC94-4BE6-84C8-2F9EFBBB2789}"/>
          </ac:cxnSpMkLst>
        </pc:cxnChg>
        <pc:cxnChg chg="del">
          <ac:chgData name="Tiersch, Sari" userId="fcc3f360-e4e3-4974-92e5-404d5f702eb2" providerId="ADAL" clId="{7B555AC3-0332-4913-B062-D63EF83FD641}" dt="2020-10-23T11:31:57.939" v="13469"/>
          <ac:cxnSpMkLst>
            <pc:docMk/>
            <pc:sldMk cId="926924682" sldId="611"/>
            <ac:cxnSpMk id="35" creationId="{0AC655C7-EC94-4BE6-84C8-2F9EFBBB2789}"/>
          </ac:cxnSpMkLst>
        </pc:cxnChg>
        <pc:cxnChg chg="del">
          <ac:chgData name="Tiersch, Sari" userId="fcc3f360-e4e3-4974-92e5-404d5f702eb2" providerId="ADAL" clId="{7B555AC3-0332-4913-B062-D63EF83FD641}" dt="2020-10-23T11:31:57.939" v="13469"/>
          <ac:cxnSpMkLst>
            <pc:docMk/>
            <pc:sldMk cId="926924682" sldId="611"/>
            <ac:cxnSpMk id="39" creationId="{C65F3E9C-EF11-4F8F-A621-399C7A3E6401}"/>
          </ac:cxnSpMkLst>
        </pc:cxnChg>
      </pc:sldChg>
      <pc:sldChg chg="add del">
        <pc:chgData name="Tiersch, Sari" userId="fcc3f360-e4e3-4974-92e5-404d5f702eb2" providerId="ADAL" clId="{7B555AC3-0332-4913-B062-D63EF83FD641}" dt="2020-10-23T11:31:52.443" v="13467" actId="2696"/>
        <pc:sldMkLst>
          <pc:docMk/>
          <pc:sldMk cId="950455967" sldId="611"/>
        </pc:sldMkLst>
      </pc:sldChg>
      <pc:sldChg chg="addSp delSp modSp add mod modNotesTx">
        <pc:chgData name="Tiersch, Sari" userId="fcc3f360-e4e3-4974-92e5-404d5f702eb2" providerId="ADAL" clId="{7B555AC3-0332-4913-B062-D63EF83FD641}" dt="2020-10-23T11:45:26.691" v="13602" actId="22"/>
        <pc:sldMkLst>
          <pc:docMk/>
          <pc:sldMk cId="3975257532" sldId="612"/>
        </pc:sldMkLst>
        <pc:spChg chg="add del">
          <ac:chgData name="Tiersch, Sari" userId="fcc3f360-e4e3-4974-92e5-404d5f702eb2" providerId="ADAL" clId="{7B555AC3-0332-4913-B062-D63EF83FD641}" dt="2020-10-23T11:45:25.930" v="13601" actId="478"/>
          <ac:spMkLst>
            <pc:docMk/>
            <pc:sldMk cId="3975257532" sldId="612"/>
            <ac:spMk id="2" creationId="{41D1112B-2F28-48B8-BCCA-AEA38FEE9E3F}"/>
          </ac:spMkLst>
        </pc:spChg>
        <pc:spChg chg="add">
          <ac:chgData name="Tiersch, Sari" userId="fcc3f360-e4e3-4974-92e5-404d5f702eb2" providerId="ADAL" clId="{7B555AC3-0332-4913-B062-D63EF83FD641}" dt="2020-10-23T11:45:26.691" v="13602" actId="22"/>
          <ac:spMkLst>
            <pc:docMk/>
            <pc:sldMk cId="3975257532" sldId="612"/>
            <ac:spMk id="3" creationId="{62537BBA-331D-4432-A32D-361F9106AC97}"/>
          </ac:spMkLst>
        </pc:spChg>
        <pc:spChg chg="mod">
          <ac:chgData name="Tiersch, Sari" userId="fcc3f360-e4e3-4974-92e5-404d5f702eb2" providerId="ADAL" clId="{7B555AC3-0332-4913-B062-D63EF83FD641}" dt="2020-10-23T11:36:44.907" v="13532" actId="26606"/>
          <ac:spMkLst>
            <pc:docMk/>
            <pc:sldMk cId="3975257532" sldId="612"/>
            <ac:spMk id="8" creationId="{5E624FC0-AABD-4822-969D-39541686CC73}"/>
          </ac:spMkLst>
        </pc:spChg>
        <pc:spChg chg="mod ord">
          <ac:chgData name="Tiersch, Sari" userId="fcc3f360-e4e3-4974-92e5-404d5f702eb2" providerId="ADAL" clId="{7B555AC3-0332-4913-B062-D63EF83FD641}" dt="2020-10-23T11:37:14.753" v="13541" actId="13926"/>
          <ac:spMkLst>
            <pc:docMk/>
            <pc:sldMk cId="3975257532" sldId="612"/>
            <ac:spMk id="9" creationId="{2A50A51C-97D0-4087-8768-87A7A40A5E2E}"/>
          </ac:spMkLst>
        </pc:spChg>
        <pc:spChg chg="del">
          <ac:chgData name="Tiersch, Sari" userId="fcc3f360-e4e3-4974-92e5-404d5f702eb2" providerId="ADAL" clId="{7B555AC3-0332-4913-B062-D63EF83FD641}" dt="2020-10-23T11:35:55.911" v="13524" actId="26606"/>
          <ac:spMkLst>
            <pc:docMk/>
            <pc:sldMk cId="3975257532" sldId="612"/>
            <ac:spMk id="28" creationId="{600B5AE2-C5CC-499C-8F2D-249888BE22C2}"/>
          </ac:spMkLst>
        </pc:spChg>
        <pc:spChg chg="del">
          <ac:chgData name="Tiersch, Sari" userId="fcc3f360-e4e3-4974-92e5-404d5f702eb2" providerId="ADAL" clId="{7B555AC3-0332-4913-B062-D63EF83FD641}" dt="2020-10-23T11:35:55.911" v="13524" actId="26606"/>
          <ac:spMkLst>
            <pc:docMk/>
            <pc:sldMk cId="3975257532" sldId="612"/>
            <ac:spMk id="29" creationId="{BA7A3698-B350-40E5-8475-9BCC41A089FC}"/>
          </ac:spMkLst>
        </pc:spChg>
        <pc:spChg chg="add del">
          <ac:chgData name="Tiersch, Sari" userId="fcc3f360-e4e3-4974-92e5-404d5f702eb2" providerId="ADAL" clId="{7B555AC3-0332-4913-B062-D63EF83FD641}" dt="2020-10-23T11:36:44.907" v="13532" actId="26606"/>
          <ac:spMkLst>
            <pc:docMk/>
            <pc:sldMk cId="3975257532" sldId="612"/>
            <ac:spMk id="35" creationId="{600B5AE2-C5CC-499C-8F2D-249888BE22C2}"/>
          </ac:spMkLst>
        </pc:spChg>
        <pc:spChg chg="add del">
          <ac:chgData name="Tiersch, Sari" userId="fcc3f360-e4e3-4974-92e5-404d5f702eb2" providerId="ADAL" clId="{7B555AC3-0332-4913-B062-D63EF83FD641}" dt="2020-10-23T11:36:44.907" v="13532" actId="26606"/>
          <ac:spMkLst>
            <pc:docMk/>
            <pc:sldMk cId="3975257532" sldId="612"/>
            <ac:spMk id="37" creationId="{BA7A3698-B350-40E5-8475-9BCC41A089FC}"/>
          </ac:spMkLst>
        </pc:spChg>
        <pc:spChg chg="add">
          <ac:chgData name="Tiersch, Sari" userId="fcc3f360-e4e3-4974-92e5-404d5f702eb2" providerId="ADAL" clId="{7B555AC3-0332-4913-B062-D63EF83FD641}" dt="2020-10-23T11:36:44.907" v="13532" actId="26606"/>
          <ac:spMkLst>
            <pc:docMk/>
            <pc:sldMk cId="3975257532" sldId="612"/>
            <ac:spMk id="44" creationId="{7D379150-F6B4-45C8-BE10-6B278AD400EB}"/>
          </ac:spMkLst>
        </pc:spChg>
        <pc:spChg chg="add">
          <ac:chgData name="Tiersch, Sari" userId="fcc3f360-e4e3-4974-92e5-404d5f702eb2" providerId="ADAL" clId="{7B555AC3-0332-4913-B062-D63EF83FD641}" dt="2020-10-23T11:36:44.907" v="13532" actId="26606"/>
          <ac:spMkLst>
            <pc:docMk/>
            <pc:sldMk cId="3975257532" sldId="612"/>
            <ac:spMk id="46" creationId="{5FFCF544-A370-4A5D-A95F-CA6E0E7191E6}"/>
          </ac:spMkLst>
        </pc:spChg>
        <pc:picChg chg="add">
          <ac:chgData name="Tiersch, Sari" userId="fcc3f360-e4e3-4974-92e5-404d5f702eb2" providerId="ADAL" clId="{7B555AC3-0332-4913-B062-D63EF83FD641}" dt="2020-10-23T11:45:26.691" v="13602" actId="22"/>
          <ac:picMkLst>
            <pc:docMk/>
            <pc:sldMk cId="3975257532" sldId="612"/>
            <ac:picMk id="4" creationId="{3DEF2DF6-FCF5-4D16-8926-42FEC9BF8C60}"/>
          </ac:picMkLst>
        </pc:picChg>
        <pc:picChg chg="del">
          <ac:chgData name="Tiersch, Sari" userId="fcc3f360-e4e3-4974-92e5-404d5f702eb2" providerId="ADAL" clId="{7B555AC3-0332-4913-B062-D63EF83FD641}" dt="2020-10-23T11:35:23.276" v="13511" actId="478"/>
          <ac:picMkLst>
            <pc:docMk/>
            <pc:sldMk cId="3975257532" sldId="612"/>
            <ac:picMk id="5" creationId="{86AAFF71-3D85-46D6-BC1F-90D111BE9BF6}"/>
          </ac:picMkLst>
        </pc:picChg>
        <pc:picChg chg="add mod ord modCrop">
          <ac:chgData name="Tiersch, Sari" userId="fcc3f360-e4e3-4974-92e5-404d5f702eb2" providerId="ADAL" clId="{7B555AC3-0332-4913-B062-D63EF83FD641}" dt="2020-10-23T11:37:06.420" v="13540" actId="14100"/>
          <ac:picMkLst>
            <pc:docMk/>
            <pc:sldMk cId="3975257532" sldId="612"/>
            <ac:picMk id="10" creationId="{BD94910C-A72F-44B8-90A5-4455429A24B2}"/>
          </ac:picMkLst>
        </pc:picChg>
        <pc:cxnChg chg="del">
          <ac:chgData name="Tiersch, Sari" userId="fcc3f360-e4e3-4974-92e5-404d5f702eb2" providerId="ADAL" clId="{7B555AC3-0332-4913-B062-D63EF83FD641}" dt="2020-10-23T11:35:55.911" v="13524" actId="26606"/>
          <ac:cxnSpMkLst>
            <pc:docMk/>
            <pc:sldMk cId="3975257532" sldId="612"/>
            <ac:cxnSpMk id="30" creationId="{0AC655C7-EC94-4BE6-84C8-2F9EFBBB2789}"/>
          </ac:cxnSpMkLst>
        </pc:cxnChg>
        <pc:cxnChg chg="add del">
          <ac:chgData name="Tiersch, Sari" userId="fcc3f360-e4e3-4974-92e5-404d5f702eb2" providerId="ADAL" clId="{7B555AC3-0332-4913-B062-D63EF83FD641}" dt="2020-10-23T11:36:44.907" v="13532" actId="26606"/>
          <ac:cxnSpMkLst>
            <pc:docMk/>
            <pc:sldMk cId="3975257532" sldId="612"/>
            <ac:cxnSpMk id="39" creationId="{0AC655C7-EC94-4BE6-84C8-2F9EFBBB2789}"/>
          </ac:cxnSpMkLst>
        </pc:cxnChg>
        <pc:cxnChg chg="add">
          <ac:chgData name="Tiersch, Sari" userId="fcc3f360-e4e3-4974-92e5-404d5f702eb2" providerId="ADAL" clId="{7B555AC3-0332-4913-B062-D63EF83FD641}" dt="2020-10-23T11:36:44.907" v="13532" actId="26606"/>
          <ac:cxnSpMkLst>
            <pc:docMk/>
            <pc:sldMk cId="3975257532" sldId="612"/>
            <ac:cxnSpMk id="48" creationId="{6EEB3B97-A638-498B-8083-54191CE71E01}"/>
          </ac:cxnSpMkLst>
        </pc:cxnChg>
      </pc:sldChg>
      <pc:sldChg chg="modSp mod modNotesTx">
        <pc:chgData name="Tiersch, Sari" userId="fcc3f360-e4e3-4974-92e5-404d5f702eb2" providerId="ADAL" clId="{7B555AC3-0332-4913-B062-D63EF83FD641}" dt="2020-10-23T15:49:44.570" v="15260" actId="15"/>
        <pc:sldMkLst>
          <pc:docMk/>
          <pc:sldMk cId="3467166613" sldId="613"/>
        </pc:sldMkLst>
        <pc:spChg chg="mod">
          <ac:chgData name="Tiersch, Sari" userId="fcc3f360-e4e3-4974-92e5-404d5f702eb2" providerId="ADAL" clId="{7B555AC3-0332-4913-B062-D63EF83FD641}" dt="2020-10-23T15:49:32.050" v="15255" actId="13926"/>
          <ac:spMkLst>
            <pc:docMk/>
            <pc:sldMk cId="3467166613" sldId="613"/>
            <ac:spMk id="2" creationId="{170A721D-C7B0-4729-9239-37AE7F031F07}"/>
          </ac:spMkLst>
        </pc:spChg>
        <pc:spChg chg="mod">
          <ac:chgData name="Tiersch, Sari" userId="fcc3f360-e4e3-4974-92e5-404d5f702eb2" providerId="ADAL" clId="{7B555AC3-0332-4913-B062-D63EF83FD641}" dt="2020-10-23T15:49:44.570" v="15260" actId="15"/>
          <ac:spMkLst>
            <pc:docMk/>
            <pc:sldMk cId="3467166613" sldId="613"/>
            <ac:spMk id="3" creationId="{C6B445A8-3BCD-474C-8E25-EC7615CC12FC}"/>
          </ac:spMkLst>
        </pc:spChg>
      </pc:sldChg>
      <pc:sldChg chg="modSp add mod ord">
        <pc:chgData name="Tiersch, Sari" userId="fcc3f360-e4e3-4974-92e5-404d5f702eb2" providerId="ADAL" clId="{7B555AC3-0332-4913-B062-D63EF83FD641}" dt="2020-10-23T13:22:47.840" v="14506" actId="14826"/>
        <pc:sldMkLst>
          <pc:docMk/>
          <pc:sldMk cId="2072318411" sldId="614"/>
        </pc:sldMkLst>
        <pc:spChg chg="mod">
          <ac:chgData name="Tiersch, Sari" userId="fcc3f360-e4e3-4974-92e5-404d5f702eb2" providerId="ADAL" clId="{7B555AC3-0332-4913-B062-D63EF83FD641}" dt="2020-10-23T12:14:08.030" v="13884" actId="20577"/>
          <ac:spMkLst>
            <pc:docMk/>
            <pc:sldMk cId="2072318411" sldId="614"/>
            <ac:spMk id="2" creationId="{7C9D79D7-6F2F-4F13-8080-593AF826DDEA}"/>
          </ac:spMkLst>
        </pc:spChg>
        <pc:spChg chg="mod">
          <ac:chgData name="Tiersch, Sari" userId="fcc3f360-e4e3-4974-92e5-404d5f702eb2" providerId="ADAL" clId="{7B555AC3-0332-4913-B062-D63EF83FD641}" dt="2020-10-23T12:14:14.667" v="13885"/>
          <ac:spMkLst>
            <pc:docMk/>
            <pc:sldMk cId="2072318411" sldId="614"/>
            <ac:spMk id="3" creationId="{EBDC0A05-0FE8-4948-806F-18B713D1F859}"/>
          </ac:spMkLst>
        </pc:spChg>
        <pc:picChg chg="mod">
          <ac:chgData name="Tiersch, Sari" userId="fcc3f360-e4e3-4974-92e5-404d5f702eb2" providerId="ADAL" clId="{7B555AC3-0332-4913-B062-D63EF83FD641}" dt="2020-10-23T13:22:47.840" v="14506" actId="14826"/>
          <ac:picMkLst>
            <pc:docMk/>
            <pc:sldMk cId="2072318411" sldId="614"/>
            <ac:picMk id="6" creationId="{4528A69E-5393-4860-BBC5-05B76DED009E}"/>
          </ac:picMkLst>
        </pc:picChg>
      </pc:sldChg>
      <pc:sldChg chg="add del">
        <pc:chgData name="Tiersch, Sari" userId="fcc3f360-e4e3-4974-92e5-404d5f702eb2" providerId="ADAL" clId="{7B555AC3-0332-4913-B062-D63EF83FD641}" dt="2020-10-23T12:13:03.561" v="13844" actId="2696"/>
        <pc:sldMkLst>
          <pc:docMk/>
          <pc:sldMk cId="3569822588" sldId="614"/>
        </pc:sldMkLst>
      </pc:sldChg>
      <pc:sldChg chg="addSp delSp add del setBg delDesignElem">
        <pc:chgData name="Tiersch, Sari" userId="fcc3f360-e4e3-4974-92e5-404d5f702eb2" providerId="ADAL" clId="{7B555AC3-0332-4913-B062-D63EF83FD641}" dt="2020-10-23T12:13:23.947" v="13847"/>
        <pc:sldMkLst>
          <pc:docMk/>
          <pc:sldMk cId="4283498244" sldId="614"/>
        </pc:sldMkLst>
        <pc:spChg chg="add del">
          <ac:chgData name="Tiersch, Sari" userId="fcc3f360-e4e3-4974-92e5-404d5f702eb2" providerId="ADAL" clId="{7B555AC3-0332-4913-B062-D63EF83FD641}" dt="2020-10-23T12:13:23.947" v="13847"/>
          <ac:spMkLst>
            <pc:docMk/>
            <pc:sldMk cId="4283498244" sldId="614"/>
            <ac:spMk id="32" creationId="{10162E77-11AD-44A7-84EC-40C59EEFBD2E}"/>
          </ac:spMkLst>
        </pc:spChg>
        <pc:spChg chg="add del">
          <ac:chgData name="Tiersch, Sari" userId="fcc3f360-e4e3-4974-92e5-404d5f702eb2" providerId="ADAL" clId="{7B555AC3-0332-4913-B062-D63EF83FD641}" dt="2020-10-23T12:13:23.947" v="13847"/>
          <ac:spMkLst>
            <pc:docMk/>
            <pc:sldMk cId="4283498244" sldId="614"/>
            <ac:spMk id="36" creationId="{6329CBCE-21AE-419D-AC1F-8ACF510A6670}"/>
          </ac:spMkLst>
        </pc:spChg>
        <pc:spChg chg="add del">
          <ac:chgData name="Tiersch, Sari" userId="fcc3f360-e4e3-4974-92e5-404d5f702eb2" providerId="ADAL" clId="{7B555AC3-0332-4913-B062-D63EF83FD641}" dt="2020-10-23T12:13:23.947" v="13847"/>
          <ac:spMkLst>
            <pc:docMk/>
            <pc:sldMk cId="4283498244" sldId="614"/>
            <ac:spMk id="38" creationId="{FF2DA012-1414-493D-888F-5D99D0BDA322}"/>
          </ac:spMkLst>
        </pc:spChg>
        <pc:cxnChg chg="add del">
          <ac:chgData name="Tiersch, Sari" userId="fcc3f360-e4e3-4974-92e5-404d5f702eb2" providerId="ADAL" clId="{7B555AC3-0332-4913-B062-D63EF83FD641}" dt="2020-10-23T12:13:23.947" v="13847"/>
          <ac:cxnSpMkLst>
            <pc:docMk/>
            <pc:sldMk cId="4283498244" sldId="614"/>
            <ac:cxnSpMk id="34" creationId="{5AB158E9-1B40-4CD6-95F0-95CA11DF7B7A}"/>
          </ac:cxnSpMkLst>
        </pc:cxnChg>
      </pc:sldChg>
      <pc:sldChg chg="addSp delSp modSp add del mod ord">
        <pc:chgData name="Tiersch, Sari" userId="fcc3f360-e4e3-4974-92e5-404d5f702eb2" providerId="ADAL" clId="{7B555AC3-0332-4913-B062-D63EF83FD641}" dt="2020-10-23T13:33:21.844" v="14602" actId="47"/>
        <pc:sldMkLst>
          <pc:docMk/>
          <pc:sldMk cId="2433955927" sldId="615"/>
        </pc:sldMkLst>
        <pc:spChg chg="add">
          <ac:chgData name="Tiersch, Sari" userId="fcc3f360-e4e3-4974-92e5-404d5f702eb2" providerId="ADAL" clId="{7B555AC3-0332-4913-B062-D63EF83FD641}" dt="2020-10-23T13:28:52.717" v="14530" actId="22"/>
          <ac:spMkLst>
            <pc:docMk/>
            <pc:sldMk cId="2433955927" sldId="615"/>
            <ac:spMk id="2" creationId="{B4CB0B68-C5FE-4CE4-82C1-7BEC6B508D0E}"/>
          </ac:spMkLst>
        </pc:spChg>
        <pc:spChg chg="add mod">
          <ac:chgData name="Tiersch, Sari" userId="fcc3f360-e4e3-4974-92e5-404d5f702eb2" providerId="ADAL" clId="{7B555AC3-0332-4913-B062-D63EF83FD641}" dt="2020-10-23T13:28:27.385" v="14527" actId="6549"/>
          <ac:spMkLst>
            <pc:docMk/>
            <pc:sldMk cId="2433955927" sldId="615"/>
            <ac:spMk id="10" creationId="{575FA449-A7D6-4050-901F-8588D53F606D}"/>
          </ac:spMkLst>
        </pc:spChg>
        <pc:spChg chg="add mod">
          <ac:chgData name="Tiersch, Sari" userId="fcc3f360-e4e3-4974-92e5-404d5f702eb2" providerId="ADAL" clId="{7B555AC3-0332-4913-B062-D63EF83FD641}" dt="2020-10-23T13:28:24.353" v="14525"/>
          <ac:spMkLst>
            <pc:docMk/>
            <pc:sldMk cId="2433955927" sldId="615"/>
            <ac:spMk id="12" creationId="{136DADEB-D907-484C-B6EE-34BDE04F4194}"/>
          </ac:spMkLst>
        </pc:spChg>
        <pc:spChg chg="del">
          <ac:chgData name="Tiersch, Sari" userId="fcc3f360-e4e3-4974-92e5-404d5f702eb2" providerId="ADAL" clId="{7B555AC3-0332-4913-B062-D63EF83FD641}" dt="2020-10-23T13:11:35.898" v="14397" actId="478"/>
          <ac:spMkLst>
            <pc:docMk/>
            <pc:sldMk cId="2433955927" sldId="615"/>
            <ac:spMk id="13" creationId="{6C7A0953-2816-4B1C-9918-A3F177631075}"/>
          </ac:spMkLst>
        </pc:spChg>
        <pc:spChg chg="del">
          <ac:chgData name="Tiersch, Sari" userId="fcc3f360-e4e3-4974-92e5-404d5f702eb2" providerId="ADAL" clId="{7B555AC3-0332-4913-B062-D63EF83FD641}" dt="2020-10-23T13:28:20.628" v="14524" actId="26606"/>
          <ac:spMkLst>
            <pc:docMk/>
            <pc:sldMk cId="2433955927" sldId="615"/>
            <ac:spMk id="38" creationId="{C2579DAE-C141-48DB-810E-C070C300819E}"/>
          </ac:spMkLst>
        </pc:spChg>
        <pc:spChg chg="del">
          <ac:chgData name="Tiersch, Sari" userId="fcc3f360-e4e3-4974-92e5-404d5f702eb2" providerId="ADAL" clId="{7B555AC3-0332-4913-B062-D63EF83FD641}" dt="2020-10-23T13:28:20.628" v="14524" actId="26606"/>
          <ac:spMkLst>
            <pc:docMk/>
            <pc:sldMk cId="2433955927" sldId="615"/>
            <ac:spMk id="40" creationId="{02FD90C3-6350-4D5B-9738-6E94EDF30F74}"/>
          </ac:spMkLst>
        </pc:spChg>
        <pc:spChg chg="del">
          <ac:chgData name="Tiersch, Sari" userId="fcc3f360-e4e3-4974-92e5-404d5f702eb2" providerId="ADAL" clId="{7B555AC3-0332-4913-B062-D63EF83FD641}" dt="2020-10-23T13:28:20.628" v="14524" actId="26606"/>
          <ac:spMkLst>
            <pc:docMk/>
            <pc:sldMk cId="2433955927" sldId="615"/>
            <ac:spMk id="42" creationId="{41497DE5-0939-4D1D-9350-0C5E1B209C68}"/>
          </ac:spMkLst>
        </pc:spChg>
        <pc:spChg chg="del">
          <ac:chgData name="Tiersch, Sari" userId="fcc3f360-e4e3-4974-92e5-404d5f702eb2" providerId="ADAL" clId="{7B555AC3-0332-4913-B062-D63EF83FD641}" dt="2020-10-23T13:28:20.628" v="14524" actId="26606"/>
          <ac:spMkLst>
            <pc:docMk/>
            <pc:sldMk cId="2433955927" sldId="615"/>
            <ac:spMk id="44" creationId="{5CCC70ED-6C63-4537-B7EB-51990D6C0A6F}"/>
          </ac:spMkLst>
        </pc:spChg>
        <pc:spChg chg="del">
          <ac:chgData name="Tiersch, Sari" userId="fcc3f360-e4e3-4974-92e5-404d5f702eb2" providerId="ADAL" clId="{7B555AC3-0332-4913-B062-D63EF83FD641}" dt="2020-10-23T13:28:20.628" v="14524" actId="26606"/>
          <ac:spMkLst>
            <pc:docMk/>
            <pc:sldMk cId="2433955927" sldId="615"/>
            <ac:spMk id="46" creationId="{B76E24C1-2968-40DC-A36E-F6B85F0F0752}"/>
          </ac:spMkLst>
        </pc:spChg>
        <pc:graphicFrameChg chg="mod ord modGraphic">
          <ac:chgData name="Tiersch, Sari" userId="fcc3f360-e4e3-4974-92e5-404d5f702eb2" providerId="ADAL" clId="{7B555AC3-0332-4913-B062-D63EF83FD641}" dt="2020-10-23T13:31:14.297" v="14584" actId="12269"/>
          <ac:graphicFrameMkLst>
            <pc:docMk/>
            <pc:sldMk cId="2433955927" sldId="615"/>
            <ac:graphicFrameMk id="6" creationId="{E8067041-4400-4530-A494-15EBDC184F76}"/>
          </ac:graphicFrameMkLst>
        </pc:graphicFrameChg>
        <pc:picChg chg="add del mod">
          <ac:chgData name="Tiersch, Sari" userId="fcc3f360-e4e3-4974-92e5-404d5f702eb2" providerId="ADAL" clId="{7B555AC3-0332-4913-B062-D63EF83FD641}" dt="2020-10-23T13:28:26.563" v="14526" actId="478"/>
          <ac:picMkLst>
            <pc:docMk/>
            <pc:sldMk cId="2433955927" sldId="615"/>
            <ac:picMk id="11" creationId="{A7F6FE24-646A-45CF-AD7D-2CB5CCE48F02}"/>
          </ac:picMkLst>
        </pc:picChg>
        <pc:picChg chg="del">
          <ac:chgData name="Tiersch, Sari" userId="fcc3f360-e4e3-4974-92e5-404d5f702eb2" providerId="ADAL" clId="{7B555AC3-0332-4913-B062-D63EF83FD641}" dt="2020-10-23T13:11:34.465" v="14396" actId="478"/>
          <ac:picMkLst>
            <pc:docMk/>
            <pc:sldMk cId="2433955927" sldId="615"/>
            <ac:picMk id="14" creationId="{5D441A2E-E206-4818-B513-6827C185BCA7}"/>
          </ac:picMkLst>
        </pc:picChg>
      </pc:sldChg>
      <pc:sldChg chg="addSp modSp add ord">
        <pc:chgData name="Tiersch, Sari" userId="fcc3f360-e4e3-4974-92e5-404d5f702eb2" providerId="ADAL" clId="{7B555AC3-0332-4913-B062-D63EF83FD641}" dt="2020-10-23T13:32:58.228" v="14597"/>
        <pc:sldMkLst>
          <pc:docMk/>
          <pc:sldMk cId="416311132" sldId="616"/>
        </pc:sldMkLst>
        <pc:spChg chg="add mod">
          <ac:chgData name="Tiersch, Sari" userId="fcc3f360-e4e3-4974-92e5-404d5f702eb2" providerId="ADAL" clId="{7B555AC3-0332-4913-B062-D63EF83FD641}" dt="2020-10-23T13:32:58.228" v="14597"/>
          <ac:spMkLst>
            <pc:docMk/>
            <pc:sldMk cId="416311132" sldId="616"/>
            <ac:spMk id="9" creationId="{A608E75A-E83D-44C9-9E18-49D9F72C56CB}"/>
          </ac:spMkLst>
        </pc:spChg>
        <pc:graphicFrameChg chg="mod">
          <ac:chgData name="Tiersch, Sari" userId="fcc3f360-e4e3-4974-92e5-404d5f702eb2" providerId="ADAL" clId="{7B555AC3-0332-4913-B062-D63EF83FD641}" dt="2020-10-23T13:32:27.403" v="14593"/>
          <ac:graphicFrameMkLst>
            <pc:docMk/>
            <pc:sldMk cId="416311132" sldId="616"/>
            <ac:graphicFrameMk id="6" creationId="{E8067041-4400-4530-A494-15EBDC184F76}"/>
          </ac:graphicFrameMkLst>
        </pc:graphicFrameChg>
        <pc:picChg chg="add mod">
          <ac:chgData name="Tiersch, Sari" userId="fcc3f360-e4e3-4974-92e5-404d5f702eb2" providerId="ADAL" clId="{7B555AC3-0332-4913-B062-D63EF83FD641}" dt="2020-10-23T13:32:58.228" v="14597"/>
          <ac:picMkLst>
            <pc:docMk/>
            <pc:sldMk cId="416311132" sldId="616"/>
            <ac:picMk id="10" creationId="{D5B06A42-77F7-4E53-844F-C3DCC896571A}"/>
          </ac:picMkLst>
        </pc:picChg>
      </pc:sldChg>
      <pc:sldChg chg="add del ord">
        <pc:chgData name="Tiersch, Sari" userId="fcc3f360-e4e3-4974-92e5-404d5f702eb2" providerId="ADAL" clId="{7B555AC3-0332-4913-B062-D63EF83FD641}" dt="2020-10-23T13:12:53.745" v="14405" actId="47"/>
        <pc:sldMkLst>
          <pc:docMk/>
          <pc:sldMk cId="762880164" sldId="616"/>
        </pc:sldMkLst>
      </pc:sldChg>
      <pc:sldChg chg="modSp add ord">
        <pc:chgData name="Tiersch, Sari" userId="fcc3f360-e4e3-4974-92e5-404d5f702eb2" providerId="ADAL" clId="{7B555AC3-0332-4913-B062-D63EF83FD641}" dt="2020-10-23T13:33:19.888" v="14601"/>
        <pc:sldMkLst>
          <pc:docMk/>
          <pc:sldMk cId="123542834" sldId="617"/>
        </pc:sldMkLst>
        <pc:graphicFrameChg chg="mod">
          <ac:chgData name="Tiersch, Sari" userId="fcc3f360-e4e3-4974-92e5-404d5f702eb2" providerId="ADAL" clId="{7B555AC3-0332-4913-B062-D63EF83FD641}" dt="2020-10-23T13:33:19.888" v="14601"/>
          <ac:graphicFrameMkLst>
            <pc:docMk/>
            <pc:sldMk cId="123542834" sldId="617"/>
            <ac:graphicFrameMk id="6" creationId="{E8067041-4400-4530-A494-15EBDC184F76}"/>
          </ac:graphicFrameMkLst>
        </pc:graphicFrameChg>
      </pc:sldChg>
      <pc:sldChg chg="modSp add ord">
        <pc:chgData name="Tiersch, Sari" userId="fcc3f360-e4e3-4974-92e5-404d5f702eb2" providerId="ADAL" clId="{7B555AC3-0332-4913-B062-D63EF83FD641}" dt="2020-10-23T13:34:33.094" v="14613"/>
        <pc:sldMkLst>
          <pc:docMk/>
          <pc:sldMk cId="669914243" sldId="618"/>
        </pc:sldMkLst>
        <pc:graphicFrameChg chg="mod">
          <ac:chgData name="Tiersch, Sari" userId="fcc3f360-e4e3-4974-92e5-404d5f702eb2" providerId="ADAL" clId="{7B555AC3-0332-4913-B062-D63EF83FD641}" dt="2020-10-23T13:34:33.094" v="14613"/>
          <ac:graphicFrameMkLst>
            <pc:docMk/>
            <pc:sldMk cId="669914243" sldId="618"/>
            <ac:graphicFrameMk id="6" creationId="{E8067041-4400-4530-A494-15EBDC184F76}"/>
          </ac:graphicFrameMkLst>
        </pc:graphicFrameChg>
      </pc:sldChg>
      <pc:sldChg chg="delSp add del setBg delDesignElem">
        <pc:chgData name="Tiersch, Sari" userId="fcc3f360-e4e3-4974-92e5-404d5f702eb2" providerId="ADAL" clId="{7B555AC3-0332-4913-B062-D63EF83FD641}" dt="2020-10-23T13:33:50.996" v="14607" actId="47"/>
        <pc:sldMkLst>
          <pc:docMk/>
          <pc:sldMk cId="2367480297" sldId="618"/>
        </pc:sldMkLst>
        <pc:spChg chg="del">
          <ac:chgData name="Tiersch, Sari" userId="fcc3f360-e4e3-4974-92e5-404d5f702eb2" providerId="ADAL" clId="{7B555AC3-0332-4913-B062-D63EF83FD641}" dt="2020-10-23T13:33:37.734" v="14606"/>
          <ac:spMkLst>
            <pc:docMk/>
            <pc:sldMk cId="2367480297" sldId="618"/>
            <ac:spMk id="69" creationId="{C2579DAE-C141-48DB-810E-C070C300819E}"/>
          </ac:spMkLst>
        </pc:spChg>
        <pc:spChg chg="del">
          <ac:chgData name="Tiersch, Sari" userId="fcc3f360-e4e3-4974-92e5-404d5f702eb2" providerId="ADAL" clId="{7B555AC3-0332-4913-B062-D63EF83FD641}" dt="2020-10-23T13:33:37.734" v="14606"/>
          <ac:spMkLst>
            <pc:docMk/>
            <pc:sldMk cId="2367480297" sldId="618"/>
            <ac:spMk id="71" creationId="{02FD90C3-6350-4D5B-9738-6E94EDF30F74}"/>
          </ac:spMkLst>
        </pc:spChg>
        <pc:spChg chg="del">
          <ac:chgData name="Tiersch, Sari" userId="fcc3f360-e4e3-4974-92e5-404d5f702eb2" providerId="ADAL" clId="{7B555AC3-0332-4913-B062-D63EF83FD641}" dt="2020-10-23T13:33:37.734" v="14606"/>
          <ac:spMkLst>
            <pc:docMk/>
            <pc:sldMk cId="2367480297" sldId="618"/>
            <ac:spMk id="73" creationId="{41497DE5-0939-4D1D-9350-0C5E1B209C68}"/>
          </ac:spMkLst>
        </pc:spChg>
        <pc:spChg chg="del">
          <ac:chgData name="Tiersch, Sari" userId="fcc3f360-e4e3-4974-92e5-404d5f702eb2" providerId="ADAL" clId="{7B555AC3-0332-4913-B062-D63EF83FD641}" dt="2020-10-23T13:33:37.734" v="14606"/>
          <ac:spMkLst>
            <pc:docMk/>
            <pc:sldMk cId="2367480297" sldId="618"/>
            <ac:spMk id="75" creationId="{5CCC70ED-6C63-4537-B7EB-51990D6C0A6F}"/>
          </ac:spMkLst>
        </pc:spChg>
        <pc:spChg chg="del">
          <ac:chgData name="Tiersch, Sari" userId="fcc3f360-e4e3-4974-92e5-404d5f702eb2" providerId="ADAL" clId="{7B555AC3-0332-4913-B062-D63EF83FD641}" dt="2020-10-23T13:33:37.734" v="14606"/>
          <ac:spMkLst>
            <pc:docMk/>
            <pc:sldMk cId="2367480297" sldId="618"/>
            <ac:spMk id="77" creationId="{B76E24C1-2968-40DC-A36E-F6B85F0F0752}"/>
          </ac:spMkLst>
        </pc:spChg>
      </pc:sldChg>
      <pc:sldChg chg="add del">
        <pc:chgData name="Tiersch, Sari" userId="fcc3f360-e4e3-4974-92e5-404d5f702eb2" providerId="ADAL" clId="{7B555AC3-0332-4913-B062-D63EF83FD641}" dt="2020-10-23T13:33:28.365" v="14604" actId="2696"/>
        <pc:sldMkLst>
          <pc:docMk/>
          <pc:sldMk cId="2440588432" sldId="618"/>
        </pc:sldMkLst>
      </pc:sldChg>
      <pc:sldChg chg="modSp add ord">
        <pc:chgData name="Tiersch, Sari" userId="fcc3f360-e4e3-4974-92e5-404d5f702eb2" providerId="ADAL" clId="{7B555AC3-0332-4913-B062-D63EF83FD641}" dt="2020-10-23T13:35:25.660" v="14620"/>
        <pc:sldMkLst>
          <pc:docMk/>
          <pc:sldMk cId="724018872" sldId="619"/>
        </pc:sldMkLst>
        <pc:graphicFrameChg chg="mod">
          <ac:chgData name="Tiersch, Sari" userId="fcc3f360-e4e3-4974-92e5-404d5f702eb2" providerId="ADAL" clId="{7B555AC3-0332-4913-B062-D63EF83FD641}" dt="2020-10-23T13:35:25.660" v="14620"/>
          <ac:graphicFrameMkLst>
            <pc:docMk/>
            <pc:sldMk cId="724018872" sldId="619"/>
            <ac:graphicFrameMk id="6" creationId="{E8067041-4400-4530-A494-15EBDC184F76}"/>
          </ac:graphicFrameMkLst>
        </pc:graphicFrameChg>
      </pc:sldChg>
      <pc:sldChg chg="add">
        <pc:chgData name="Tiersch, Sari" userId="fcc3f360-e4e3-4974-92e5-404d5f702eb2" providerId="ADAL" clId="{7B555AC3-0332-4913-B062-D63EF83FD641}" dt="2020-10-23T13:36:00.124" v="14622" actId="2890"/>
        <pc:sldMkLst>
          <pc:docMk/>
          <pc:sldMk cId="1902571102" sldId="620"/>
        </pc:sldMkLst>
      </pc:sldChg>
      <pc:sldMasterChg chg="modSldLayout">
        <pc:chgData name="Tiersch, Sari" userId="fcc3f360-e4e3-4974-92e5-404d5f702eb2" providerId="ADAL" clId="{7B555AC3-0332-4913-B062-D63EF83FD641}" dt="2020-10-21T22:09:27.423" v="9898" actId="207"/>
        <pc:sldMasterMkLst>
          <pc:docMk/>
          <pc:sldMasterMk cId="2628146703" sldId="2147483715"/>
        </pc:sldMasterMkLst>
        <pc:sldLayoutChg chg="modSp mod">
          <pc:chgData name="Tiersch, Sari" userId="fcc3f360-e4e3-4974-92e5-404d5f702eb2" providerId="ADAL" clId="{7B555AC3-0332-4913-B062-D63EF83FD641}" dt="2020-10-21T22:09:06.413" v="9892" actId="207"/>
          <pc:sldLayoutMkLst>
            <pc:docMk/>
            <pc:sldMasterMk cId="2628146703" sldId="2147483715"/>
            <pc:sldLayoutMk cId="1726624440" sldId="2147483717"/>
          </pc:sldLayoutMkLst>
          <pc:spChg chg="mod">
            <ac:chgData name="Tiersch, Sari" userId="fcc3f360-e4e3-4974-92e5-404d5f702eb2" providerId="ADAL" clId="{7B555AC3-0332-4913-B062-D63EF83FD641}" dt="2020-10-21T22:09:06.413" v="9892" actId="207"/>
            <ac:spMkLst>
              <pc:docMk/>
              <pc:sldMasterMk cId="2628146703" sldId="2147483715"/>
              <pc:sldLayoutMk cId="1726624440" sldId="2147483717"/>
              <ac:spMk id="2" creationId="{00000000-0000-0000-0000-000000000000}"/>
            </ac:spMkLst>
          </pc:spChg>
        </pc:sldLayoutChg>
        <pc:sldLayoutChg chg="modSp mod">
          <pc:chgData name="Tiersch, Sari" userId="fcc3f360-e4e3-4974-92e5-404d5f702eb2" providerId="ADAL" clId="{7B555AC3-0332-4913-B062-D63EF83FD641}" dt="2020-10-21T22:09:09.673" v="9893" actId="207"/>
          <pc:sldLayoutMkLst>
            <pc:docMk/>
            <pc:sldMasterMk cId="2628146703" sldId="2147483715"/>
            <pc:sldLayoutMk cId="2630750972" sldId="2147483718"/>
          </pc:sldLayoutMkLst>
          <pc:spChg chg="mod">
            <ac:chgData name="Tiersch, Sari" userId="fcc3f360-e4e3-4974-92e5-404d5f702eb2" providerId="ADAL" clId="{7B555AC3-0332-4913-B062-D63EF83FD641}" dt="2020-10-21T22:09:09.673" v="9893" actId="207"/>
            <ac:spMkLst>
              <pc:docMk/>
              <pc:sldMasterMk cId="2628146703" sldId="2147483715"/>
              <pc:sldLayoutMk cId="2630750972" sldId="2147483718"/>
              <ac:spMk id="2" creationId="{00000000-0000-0000-0000-000000000000}"/>
            </ac:spMkLst>
          </pc:spChg>
        </pc:sldLayoutChg>
        <pc:sldLayoutChg chg="modSp mod">
          <pc:chgData name="Tiersch, Sari" userId="fcc3f360-e4e3-4974-92e5-404d5f702eb2" providerId="ADAL" clId="{7B555AC3-0332-4913-B062-D63EF83FD641}" dt="2020-10-21T22:09:12.471" v="9894" actId="207"/>
          <pc:sldLayoutMkLst>
            <pc:docMk/>
            <pc:sldMasterMk cId="2628146703" sldId="2147483715"/>
            <pc:sldLayoutMk cId="2196871362" sldId="2147483719"/>
          </pc:sldLayoutMkLst>
          <pc:spChg chg="mod">
            <ac:chgData name="Tiersch, Sari" userId="fcc3f360-e4e3-4974-92e5-404d5f702eb2" providerId="ADAL" clId="{7B555AC3-0332-4913-B062-D63EF83FD641}" dt="2020-10-21T22:09:12.471" v="9894" actId="207"/>
            <ac:spMkLst>
              <pc:docMk/>
              <pc:sldMasterMk cId="2628146703" sldId="2147483715"/>
              <pc:sldLayoutMk cId="2196871362" sldId="2147483719"/>
              <ac:spMk id="8" creationId="{00000000-0000-0000-0000-000000000000}"/>
            </ac:spMkLst>
          </pc:spChg>
        </pc:sldLayoutChg>
        <pc:sldLayoutChg chg="modSp mod">
          <pc:chgData name="Tiersch, Sari" userId="fcc3f360-e4e3-4974-92e5-404d5f702eb2" providerId="ADAL" clId="{7B555AC3-0332-4913-B062-D63EF83FD641}" dt="2020-10-21T22:09:14.814" v="9895" actId="207"/>
          <pc:sldLayoutMkLst>
            <pc:docMk/>
            <pc:sldMasterMk cId="2628146703" sldId="2147483715"/>
            <pc:sldLayoutMk cId="2087464430" sldId="2147483720"/>
          </pc:sldLayoutMkLst>
          <pc:spChg chg="mod">
            <ac:chgData name="Tiersch, Sari" userId="fcc3f360-e4e3-4974-92e5-404d5f702eb2" providerId="ADAL" clId="{7B555AC3-0332-4913-B062-D63EF83FD641}" dt="2020-10-21T22:09:14.814" v="9895" actId="207"/>
            <ac:spMkLst>
              <pc:docMk/>
              <pc:sldMasterMk cId="2628146703" sldId="2147483715"/>
              <pc:sldLayoutMk cId="2087464430" sldId="2147483720"/>
              <ac:spMk id="10" creationId="{00000000-0000-0000-0000-000000000000}"/>
            </ac:spMkLst>
          </pc:spChg>
        </pc:sldLayoutChg>
        <pc:sldLayoutChg chg="modSp mod">
          <pc:chgData name="Tiersch, Sari" userId="fcc3f360-e4e3-4974-92e5-404d5f702eb2" providerId="ADAL" clId="{7B555AC3-0332-4913-B062-D63EF83FD641}" dt="2020-10-21T22:09:17.920" v="9896" actId="207"/>
          <pc:sldLayoutMkLst>
            <pc:docMk/>
            <pc:sldMasterMk cId="2628146703" sldId="2147483715"/>
            <pc:sldLayoutMk cId="3975012613" sldId="2147483721"/>
          </pc:sldLayoutMkLst>
          <pc:spChg chg="mod">
            <ac:chgData name="Tiersch, Sari" userId="fcc3f360-e4e3-4974-92e5-404d5f702eb2" providerId="ADAL" clId="{7B555AC3-0332-4913-B062-D63EF83FD641}" dt="2020-10-21T22:09:17.920" v="9896" actId="207"/>
            <ac:spMkLst>
              <pc:docMk/>
              <pc:sldMasterMk cId="2628146703" sldId="2147483715"/>
              <pc:sldLayoutMk cId="3975012613" sldId="2147483721"/>
              <ac:spMk id="2" creationId="{00000000-0000-0000-0000-000000000000}"/>
            </ac:spMkLst>
          </pc:spChg>
        </pc:sldLayoutChg>
        <pc:sldLayoutChg chg="modSp mod">
          <pc:chgData name="Tiersch, Sari" userId="fcc3f360-e4e3-4974-92e5-404d5f702eb2" providerId="ADAL" clId="{7B555AC3-0332-4913-B062-D63EF83FD641}" dt="2020-10-21T22:09:23.543" v="9897" actId="207"/>
          <pc:sldLayoutMkLst>
            <pc:docMk/>
            <pc:sldMasterMk cId="2628146703" sldId="2147483715"/>
            <pc:sldLayoutMk cId="2354445281" sldId="2147483725"/>
          </pc:sldLayoutMkLst>
          <pc:spChg chg="mod">
            <ac:chgData name="Tiersch, Sari" userId="fcc3f360-e4e3-4974-92e5-404d5f702eb2" providerId="ADAL" clId="{7B555AC3-0332-4913-B062-D63EF83FD641}" dt="2020-10-21T22:09:23.543" v="9897" actId="207"/>
            <ac:spMkLst>
              <pc:docMk/>
              <pc:sldMasterMk cId="2628146703" sldId="2147483715"/>
              <pc:sldLayoutMk cId="2354445281" sldId="2147483725"/>
              <ac:spMk id="2" creationId="{00000000-0000-0000-0000-000000000000}"/>
            </ac:spMkLst>
          </pc:spChg>
        </pc:sldLayoutChg>
        <pc:sldLayoutChg chg="modSp mod">
          <pc:chgData name="Tiersch, Sari" userId="fcc3f360-e4e3-4974-92e5-404d5f702eb2" providerId="ADAL" clId="{7B555AC3-0332-4913-B062-D63EF83FD641}" dt="2020-10-21T22:09:27.423" v="9898" actId="207"/>
          <pc:sldLayoutMkLst>
            <pc:docMk/>
            <pc:sldMasterMk cId="2628146703" sldId="2147483715"/>
            <pc:sldLayoutMk cId="2407741191" sldId="2147483726"/>
          </pc:sldLayoutMkLst>
          <pc:spChg chg="mod">
            <ac:chgData name="Tiersch, Sari" userId="fcc3f360-e4e3-4974-92e5-404d5f702eb2" providerId="ADAL" clId="{7B555AC3-0332-4913-B062-D63EF83FD641}" dt="2020-10-21T22:09:27.423" v="9898" actId="207"/>
            <ac:spMkLst>
              <pc:docMk/>
              <pc:sldMasterMk cId="2628146703" sldId="2147483715"/>
              <pc:sldLayoutMk cId="2407741191" sldId="2147483726"/>
              <ac:spMk id="2" creationId="{00000000-0000-0000-0000-000000000000}"/>
            </ac:spMkLst>
          </pc:spChg>
        </pc:sldLayoutChg>
      </pc:sldMasterChg>
      <pc:sldMasterChg chg="addSp modSldLayout">
        <pc:chgData name="Tiersch, Sari" userId="fcc3f360-e4e3-4974-92e5-404d5f702eb2" providerId="ADAL" clId="{7B555AC3-0332-4913-B062-D63EF83FD641}" dt="2020-10-21T21:25:54.916" v="9221"/>
        <pc:sldMasterMkLst>
          <pc:docMk/>
          <pc:sldMasterMk cId="269604485" sldId="2147483727"/>
        </pc:sldMasterMkLst>
        <pc:picChg chg="add">
          <ac:chgData name="Tiersch, Sari" userId="fcc3f360-e4e3-4974-92e5-404d5f702eb2" providerId="ADAL" clId="{7B555AC3-0332-4913-B062-D63EF83FD641}" dt="2020-10-21T21:25:54.916" v="9221"/>
          <ac:picMkLst>
            <pc:docMk/>
            <pc:sldMasterMk cId="269604485" sldId="2147483727"/>
            <ac:picMk id="11" creationId="{772E6B64-0F63-476E-A4EC-EE3B0CF30E9E}"/>
          </ac:picMkLst>
        </pc:picChg>
        <pc:sldLayoutChg chg="addSp">
          <pc:chgData name="Tiersch, Sari" userId="fcc3f360-e4e3-4974-92e5-404d5f702eb2" providerId="ADAL" clId="{7B555AC3-0332-4913-B062-D63EF83FD641}" dt="2020-10-21T21:25:54.916" v="9221"/>
          <pc:sldLayoutMkLst>
            <pc:docMk/>
            <pc:sldMasterMk cId="269604485" sldId="2147483727"/>
            <pc:sldLayoutMk cId="2427327993" sldId="2147483728"/>
          </pc:sldLayoutMkLst>
          <pc:picChg chg="add">
            <ac:chgData name="Tiersch, Sari" userId="fcc3f360-e4e3-4974-92e5-404d5f702eb2" providerId="ADAL" clId="{7B555AC3-0332-4913-B062-D63EF83FD641}" dt="2020-10-21T21:25:54.916" v="9221"/>
            <ac:picMkLst>
              <pc:docMk/>
              <pc:sldMasterMk cId="269604485" sldId="2147483727"/>
              <pc:sldLayoutMk cId="2427327993" sldId="2147483728"/>
              <ac:picMk id="10" creationId="{01541A20-ED2D-4CD0-B775-DAF85BE45E26}"/>
            </ac:picMkLst>
          </pc:picChg>
        </pc:sldLayoutChg>
        <pc:sldLayoutChg chg="addSp">
          <pc:chgData name="Tiersch, Sari" userId="fcc3f360-e4e3-4974-92e5-404d5f702eb2" providerId="ADAL" clId="{7B555AC3-0332-4913-B062-D63EF83FD641}" dt="2020-10-21T21:25:54.916" v="9221"/>
          <pc:sldLayoutMkLst>
            <pc:docMk/>
            <pc:sldMasterMk cId="269604485" sldId="2147483727"/>
            <pc:sldLayoutMk cId="1004615091" sldId="2147483730"/>
          </pc:sldLayoutMkLst>
          <pc:picChg chg="add">
            <ac:chgData name="Tiersch, Sari" userId="fcc3f360-e4e3-4974-92e5-404d5f702eb2" providerId="ADAL" clId="{7B555AC3-0332-4913-B062-D63EF83FD641}" dt="2020-10-21T21:25:54.916" v="9221"/>
            <ac:picMkLst>
              <pc:docMk/>
              <pc:sldMasterMk cId="269604485" sldId="2147483727"/>
              <pc:sldLayoutMk cId="1004615091" sldId="2147483730"/>
              <ac:picMk id="10" creationId="{F1A5E9BE-BF21-44B8-9BD9-C04DBA052460}"/>
            </ac:picMkLst>
          </pc:picChg>
        </pc:sldLayoutChg>
        <pc:sldLayoutChg chg="addSp">
          <pc:chgData name="Tiersch, Sari" userId="fcc3f360-e4e3-4974-92e5-404d5f702eb2" providerId="ADAL" clId="{7B555AC3-0332-4913-B062-D63EF83FD641}" dt="2020-10-21T21:25:54.916" v="9221"/>
          <pc:sldLayoutMkLst>
            <pc:docMk/>
            <pc:sldMasterMk cId="269604485" sldId="2147483727"/>
            <pc:sldLayoutMk cId="4169983488" sldId="2147483734"/>
          </pc:sldLayoutMkLst>
          <pc:picChg chg="add">
            <ac:chgData name="Tiersch, Sari" userId="fcc3f360-e4e3-4974-92e5-404d5f702eb2" providerId="ADAL" clId="{7B555AC3-0332-4913-B062-D63EF83FD641}" dt="2020-10-21T21:25:54.916" v="9221"/>
            <ac:picMkLst>
              <pc:docMk/>
              <pc:sldMasterMk cId="269604485" sldId="2147483727"/>
              <pc:sldLayoutMk cId="4169983488" sldId="2147483734"/>
              <ac:picMk id="10" creationId="{FF4C1C79-B2DF-4BB0-8B94-7200C964BD35}"/>
            </ac:picMkLst>
          </pc:picChg>
        </pc:sldLayoutChg>
        <pc:sldLayoutChg chg="addSp">
          <pc:chgData name="Tiersch, Sari" userId="fcc3f360-e4e3-4974-92e5-404d5f702eb2" providerId="ADAL" clId="{7B555AC3-0332-4913-B062-D63EF83FD641}" dt="2020-10-21T21:25:54.916" v="9221"/>
          <pc:sldLayoutMkLst>
            <pc:docMk/>
            <pc:sldMasterMk cId="269604485" sldId="2147483727"/>
            <pc:sldLayoutMk cId="3653544466" sldId="2147483735"/>
          </pc:sldLayoutMkLst>
          <pc:picChg chg="add">
            <ac:chgData name="Tiersch, Sari" userId="fcc3f360-e4e3-4974-92e5-404d5f702eb2" providerId="ADAL" clId="{7B555AC3-0332-4913-B062-D63EF83FD641}" dt="2020-10-21T21:25:54.916" v="9221"/>
            <ac:picMkLst>
              <pc:docMk/>
              <pc:sldMasterMk cId="269604485" sldId="2147483727"/>
              <pc:sldLayoutMk cId="3653544466" sldId="2147483735"/>
              <ac:picMk id="10" creationId="{75EA5DFB-88CC-47A4-AA85-E285AB39049C}"/>
            </ac:picMkLst>
          </pc:picChg>
        </pc:sldLayoutChg>
        <pc:sldLayoutChg chg="addSp">
          <pc:chgData name="Tiersch, Sari" userId="fcc3f360-e4e3-4974-92e5-404d5f702eb2" providerId="ADAL" clId="{7B555AC3-0332-4913-B062-D63EF83FD641}" dt="2020-10-21T21:25:54.916" v="9221"/>
          <pc:sldLayoutMkLst>
            <pc:docMk/>
            <pc:sldMasterMk cId="269604485" sldId="2147483727"/>
            <pc:sldLayoutMk cId="102211329" sldId="2147483736"/>
          </pc:sldLayoutMkLst>
          <pc:picChg chg="add">
            <ac:chgData name="Tiersch, Sari" userId="fcc3f360-e4e3-4974-92e5-404d5f702eb2" providerId="ADAL" clId="{7B555AC3-0332-4913-B062-D63EF83FD641}" dt="2020-10-21T21:25:54.916" v="9221"/>
            <ac:picMkLst>
              <pc:docMk/>
              <pc:sldMasterMk cId="269604485" sldId="2147483727"/>
              <pc:sldLayoutMk cId="102211329" sldId="2147483736"/>
              <ac:picMk id="10" creationId="{B640C3A6-2C65-4D06-9485-88892DFCA6A7}"/>
            </ac:picMkLst>
          </pc:picChg>
        </pc:sldLayoutChg>
        <pc:sldLayoutChg chg="addSp">
          <pc:chgData name="Tiersch, Sari" userId="fcc3f360-e4e3-4974-92e5-404d5f702eb2" providerId="ADAL" clId="{7B555AC3-0332-4913-B062-D63EF83FD641}" dt="2020-10-21T21:25:54.916" v="9221"/>
          <pc:sldLayoutMkLst>
            <pc:docMk/>
            <pc:sldMasterMk cId="269604485" sldId="2147483727"/>
            <pc:sldLayoutMk cId="146078189" sldId="2147483738"/>
          </pc:sldLayoutMkLst>
          <pc:picChg chg="add">
            <ac:chgData name="Tiersch, Sari" userId="fcc3f360-e4e3-4974-92e5-404d5f702eb2" providerId="ADAL" clId="{7B555AC3-0332-4913-B062-D63EF83FD641}" dt="2020-10-21T21:25:54.916" v="9221"/>
            <ac:picMkLst>
              <pc:docMk/>
              <pc:sldMasterMk cId="269604485" sldId="2147483727"/>
              <pc:sldLayoutMk cId="146078189" sldId="2147483738"/>
              <ac:picMk id="9" creationId="{0EB5CC6D-7F96-403C-B112-0EDC734951BE}"/>
            </ac:picMkLst>
          </pc:picChg>
        </pc:sldLayoutChg>
      </pc:sldMasterChg>
    </pc:docChg>
  </pc:docChgLst>
</pc:chgInfo>
</file>

<file path=ppt/diagrams/_rels/data1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ata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6F1A10-28F9-4CCE-8AC1-FFF8EA9CA6D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5A13A07-E6C2-46F7-AB93-E3B59BAC2E85}">
      <dgm:prSet/>
      <dgm:spPr/>
      <dgm:t>
        <a:bodyPr/>
        <a:lstStyle/>
        <a:p>
          <a:r>
            <a:rPr lang="en-US"/>
            <a:t>Who Are We?</a:t>
          </a:r>
        </a:p>
      </dgm:t>
    </dgm:pt>
    <dgm:pt modelId="{5BB33FF3-1D5F-4379-9858-A0ED32D6461B}" type="parTrans" cxnId="{0376E168-D2D2-4739-BE04-E7BFC963AF82}">
      <dgm:prSet/>
      <dgm:spPr/>
      <dgm:t>
        <a:bodyPr/>
        <a:lstStyle/>
        <a:p>
          <a:endParaRPr lang="en-US"/>
        </a:p>
      </dgm:t>
    </dgm:pt>
    <dgm:pt modelId="{538B4956-D297-42DE-AAA0-1760047660BB}" type="sibTrans" cxnId="{0376E168-D2D2-4739-BE04-E7BFC963AF82}">
      <dgm:prSet/>
      <dgm:spPr/>
      <dgm:t>
        <a:bodyPr/>
        <a:lstStyle/>
        <a:p>
          <a:endParaRPr lang="en-US"/>
        </a:p>
      </dgm:t>
    </dgm:pt>
    <dgm:pt modelId="{E35FA7DD-9A48-4ADE-B227-00E66BED48D8}">
      <dgm:prSet/>
      <dgm:spPr/>
      <dgm:t>
        <a:bodyPr/>
        <a:lstStyle/>
        <a:p>
          <a:r>
            <a:rPr lang="en-US"/>
            <a:t>It Takes a Village to Embark on Strategic Workforce Management</a:t>
          </a:r>
        </a:p>
      </dgm:t>
    </dgm:pt>
    <dgm:pt modelId="{28F78855-7CAA-40C7-8E22-07C9B9160B19}" type="parTrans" cxnId="{C1865FDA-228F-453D-9C55-FCDF51C0317C}">
      <dgm:prSet/>
      <dgm:spPr/>
      <dgm:t>
        <a:bodyPr/>
        <a:lstStyle/>
        <a:p>
          <a:endParaRPr lang="en-US"/>
        </a:p>
      </dgm:t>
    </dgm:pt>
    <dgm:pt modelId="{51D06D15-4218-4C9B-B658-76016251641D}" type="sibTrans" cxnId="{C1865FDA-228F-453D-9C55-FCDF51C0317C}">
      <dgm:prSet/>
      <dgm:spPr/>
      <dgm:t>
        <a:bodyPr/>
        <a:lstStyle/>
        <a:p>
          <a:endParaRPr lang="en-US"/>
        </a:p>
      </dgm:t>
    </dgm:pt>
    <dgm:pt modelId="{1B5C8CCD-1C04-4D46-A38E-447A41850C4F}">
      <dgm:prSet/>
      <dgm:spPr/>
      <dgm:t>
        <a:bodyPr/>
        <a:lstStyle/>
        <a:p>
          <a:r>
            <a:rPr lang="en-US"/>
            <a:t>Vermont AOT, Strategic Workforce Plan</a:t>
          </a:r>
        </a:p>
      </dgm:t>
    </dgm:pt>
    <dgm:pt modelId="{AC4657D3-720C-4AC7-B051-D628AA31F2C5}" type="parTrans" cxnId="{8371D6E1-08F3-46AD-943C-8103A52594D9}">
      <dgm:prSet/>
      <dgm:spPr/>
      <dgm:t>
        <a:bodyPr/>
        <a:lstStyle/>
        <a:p>
          <a:endParaRPr lang="en-US"/>
        </a:p>
      </dgm:t>
    </dgm:pt>
    <dgm:pt modelId="{D6D112FE-25A7-4CAD-A61F-4942BD95043C}" type="sibTrans" cxnId="{8371D6E1-08F3-46AD-943C-8103A52594D9}">
      <dgm:prSet/>
      <dgm:spPr/>
      <dgm:t>
        <a:bodyPr/>
        <a:lstStyle/>
        <a:p>
          <a:endParaRPr lang="en-US"/>
        </a:p>
      </dgm:t>
    </dgm:pt>
    <dgm:pt modelId="{5C94E6A1-B11B-40B5-A897-1DA872153803}">
      <dgm:prSet/>
      <dgm:spPr/>
      <dgm:t>
        <a:bodyPr/>
        <a:lstStyle/>
        <a:p>
          <a:r>
            <a:rPr lang="en-US"/>
            <a:t>VTrans Training Center Programs &amp; Partnerships</a:t>
          </a:r>
        </a:p>
      </dgm:t>
    </dgm:pt>
    <dgm:pt modelId="{FAD987AD-E7F3-4BF2-AFB9-BD1453AB7FA1}" type="parTrans" cxnId="{D10C79F9-8E42-4AE2-9EFB-9F65A622643F}">
      <dgm:prSet/>
      <dgm:spPr/>
      <dgm:t>
        <a:bodyPr/>
        <a:lstStyle/>
        <a:p>
          <a:endParaRPr lang="en-US"/>
        </a:p>
      </dgm:t>
    </dgm:pt>
    <dgm:pt modelId="{08C592C8-2924-4F6C-A786-50B8030F6E30}" type="sibTrans" cxnId="{D10C79F9-8E42-4AE2-9EFB-9F65A622643F}">
      <dgm:prSet/>
      <dgm:spPr/>
      <dgm:t>
        <a:bodyPr/>
        <a:lstStyle/>
        <a:p>
          <a:endParaRPr lang="en-US"/>
        </a:p>
      </dgm:t>
    </dgm:pt>
    <dgm:pt modelId="{FF5B611B-4962-4114-93B2-28708A8405C7}">
      <dgm:prSet/>
      <dgm:spPr/>
      <dgm:t>
        <a:bodyPr/>
        <a:lstStyle/>
        <a:p>
          <a:r>
            <a:rPr lang="en-US"/>
            <a:t>COVID-19, The Change Accelerator</a:t>
          </a:r>
        </a:p>
      </dgm:t>
    </dgm:pt>
    <dgm:pt modelId="{1F3DBC94-D411-470C-8B73-C8875F158B2B}" type="parTrans" cxnId="{44632BE0-4502-4FA8-B694-4E6287D902B1}">
      <dgm:prSet/>
      <dgm:spPr/>
      <dgm:t>
        <a:bodyPr/>
        <a:lstStyle/>
        <a:p>
          <a:endParaRPr lang="en-US"/>
        </a:p>
      </dgm:t>
    </dgm:pt>
    <dgm:pt modelId="{C572540B-1E4E-4699-80BE-785792274A76}" type="sibTrans" cxnId="{44632BE0-4502-4FA8-B694-4E6287D902B1}">
      <dgm:prSet/>
      <dgm:spPr/>
      <dgm:t>
        <a:bodyPr/>
        <a:lstStyle/>
        <a:p>
          <a:endParaRPr lang="en-US"/>
        </a:p>
      </dgm:t>
    </dgm:pt>
    <dgm:pt modelId="{E8D063E2-029B-42C0-978D-9B6F802ADA24}">
      <dgm:prSet/>
      <dgm:spPr/>
      <dgm:t>
        <a:bodyPr/>
        <a:lstStyle/>
        <a:p>
          <a:r>
            <a:rPr lang="en-US"/>
            <a:t>VTTC Tools</a:t>
          </a:r>
        </a:p>
      </dgm:t>
    </dgm:pt>
    <dgm:pt modelId="{635D231F-BE2F-4690-A87D-B7A619666AD8}" type="parTrans" cxnId="{8D8EBFBC-E9B6-4A96-A474-CCB8B7D4FE7E}">
      <dgm:prSet/>
      <dgm:spPr/>
      <dgm:t>
        <a:bodyPr/>
        <a:lstStyle/>
        <a:p>
          <a:endParaRPr lang="en-US"/>
        </a:p>
      </dgm:t>
    </dgm:pt>
    <dgm:pt modelId="{59351C10-0CF1-45EB-AA31-CE0ABF5AF2CA}" type="sibTrans" cxnId="{8D8EBFBC-E9B6-4A96-A474-CCB8B7D4FE7E}">
      <dgm:prSet/>
      <dgm:spPr/>
      <dgm:t>
        <a:bodyPr/>
        <a:lstStyle/>
        <a:p>
          <a:endParaRPr lang="en-US"/>
        </a:p>
      </dgm:t>
    </dgm:pt>
    <dgm:pt modelId="{D424F099-F12B-4500-8B94-ECBEAD2F692B}" type="pres">
      <dgm:prSet presAssocID="{8F6F1A10-28F9-4CCE-8AC1-FFF8EA9CA6DA}" presName="linear" presStyleCnt="0">
        <dgm:presLayoutVars>
          <dgm:animLvl val="lvl"/>
          <dgm:resizeHandles val="exact"/>
        </dgm:presLayoutVars>
      </dgm:prSet>
      <dgm:spPr/>
    </dgm:pt>
    <dgm:pt modelId="{56E5B78C-DDE1-42AA-A72A-A69A2D9A1B9A}" type="pres">
      <dgm:prSet presAssocID="{B5A13A07-E6C2-46F7-AB93-E3B59BAC2E85}" presName="parentText" presStyleLbl="node1" presStyleIdx="0" presStyleCnt="6">
        <dgm:presLayoutVars>
          <dgm:chMax val="0"/>
          <dgm:bulletEnabled val="1"/>
        </dgm:presLayoutVars>
      </dgm:prSet>
      <dgm:spPr/>
    </dgm:pt>
    <dgm:pt modelId="{D9403EF8-D5CD-443C-A790-B4593F61971F}" type="pres">
      <dgm:prSet presAssocID="{538B4956-D297-42DE-AAA0-1760047660BB}" presName="spacer" presStyleCnt="0"/>
      <dgm:spPr/>
    </dgm:pt>
    <dgm:pt modelId="{8FC955B3-461B-4680-B572-E4ADB1222DE8}" type="pres">
      <dgm:prSet presAssocID="{E35FA7DD-9A48-4ADE-B227-00E66BED48D8}" presName="parentText" presStyleLbl="node1" presStyleIdx="1" presStyleCnt="6">
        <dgm:presLayoutVars>
          <dgm:chMax val="0"/>
          <dgm:bulletEnabled val="1"/>
        </dgm:presLayoutVars>
      </dgm:prSet>
      <dgm:spPr/>
    </dgm:pt>
    <dgm:pt modelId="{31C0B4FE-0850-468E-8150-F90C21261729}" type="pres">
      <dgm:prSet presAssocID="{51D06D15-4218-4C9B-B658-76016251641D}" presName="spacer" presStyleCnt="0"/>
      <dgm:spPr/>
    </dgm:pt>
    <dgm:pt modelId="{3C3EBB6E-5D30-4A4C-A32F-59DE5822A531}" type="pres">
      <dgm:prSet presAssocID="{1B5C8CCD-1C04-4D46-A38E-447A41850C4F}" presName="parentText" presStyleLbl="node1" presStyleIdx="2" presStyleCnt="6">
        <dgm:presLayoutVars>
          <dgm:chMax val="0"/>
          <dgm:bulletEnabled val="1"/>
        </dgm:presLayoutVars>
      </dgm:prSet>
      <dgm:spPr/>
    </dgm:pt>
    <dgm:pt modelId="{9059DC44-6FB8-4F45-AA38-EF974F285B15}" type="pres">
      <dgm:prSet presAssocID="{D6D112FE-25A7-4CAD-A61F-4942BD95043C}" presName="spacer" presStyleCnt="0"/>
      <dgm:spPr/>
    </dgm:pt>
    <dgm:pt modelId="{319F22D3-0996-4E92-B257-F74555408C83}" type="pres">
      <dgm:prSet presAssocID="{5C94E6A1-B11B-40B5-A897-1DA872153803}" presName="parentText" presStyleLbl="node1" presStyleIdx="3" presStyleCnt="6">
        <dgm:presLayoutVars>
          <dgm:chMax val="0"/>
          <dgm:bulletEnabled val="1"/>
        </dgm:presLayoutVars>
      </dgm:prSet>
      <dgm:spPr/>
    </dgm:pt>
    <dgm:pt modelId="{07AD0885-B8E3-4908-B40E-998D0A3802A3}" type="pres">
      <dgm:prSet presAssocID="{08C592C8-2924-4F6C-A786-50B8030F6E30}" presName="spacer" presStyleCnt="0"/>
      <dgm:spPr/>
    </dgm:pt>
    <dgm:pt modelId="{DE3712F0-27C3-4F9B-8112-4C0D040B790E}" type="pres">
      <dgm:prSet presAssocID="{E8D063E2-029B-42C0-978D-9B6F802ADA24}" presName="parentText" presStyleLbl="node1" presStyleIdx="4" presStyleCnt="6">
        <dgm:presLayoutVars>
          <dgm:chMax val="0"/>
          <dgm:bulletEnabled val="1"/>
        </dgm:presLayoutVars>
      </dgm:prSet>
      <dgm:spPr/>
    </dgm:pt>
    <dgm:pt modelId="{2E152E05-CBA1-40FD-BD3F-BA4B2C02AC0F}" type="pres">
      <dgm:prSet presAssocID="{59351C10-0CF1-45EB-AA31-CE0ABF5AF2CA}" presName="spacer" presStyleCnt="0"/>
      <dgm:spPr/>
    </dgm:pt>
    <dgm:pt modelId="{5EB51286-0BC2-4853-9381-F154091FAC79}" type="pres">
      <dgm:prSet presAssocID="{FF5B611B-4962-4114-93B2-28708A8405C7}" presName="parentText" presStyleLbl="node1" presStyleIdx="5" presStyleCnt="6">
        <dgm:presLayoutVars>
          <dgm:chMax val="0"/>
          <dgm:bulletEnabled val="1"/>
        </dgm:presLayoutVars>
      </dgm:prSet>
      <dgm:spPr/>
    </dgm:pt>
  </dgm:ptLst>
  <dgm:cxnLst>
    <dgm:cxn modelId="{7818E128-2576-47D1-B08E-5DBDEFB8B289}" type="presOf" srcId="{E8D063E2-029B-42C0-978D-9B6F802ADA24}" destId="{DE3712F0-27C3-4F9B-8112-4C0D040B790E}" srcOrd="0" destOrd="0" presId="urn:microsoft.com/office/officeart/2005/8/layout/vList2"/>
    <dgm:cxn modelId="{0376E168-D2D2-4739-BE04-E7BFC963AF82}" srcId="{8F6F1A10-28F9-4CCE-8AC1-FFF8EA9CA6DA}" destId="{B5A13A07-E6C2-46F7-AB93-E3B59BAC2E85}" srcOrd="0" destOrd="0" parTransId="{5BB33FF3-1D5F-4379-9858-A0ED32D6461B}" sibTransId="{538B4956-D297-42DE-AAA0-1760047660BB}"/>
    <dgm:cxn modelId="{02E5C66D-4294-4094-9061-8CB9CABF80E2}" type="presOf" srcId="{FF5B611B-4962-4114-93B2-28708A8405C7}" destId="{5EB51286-0BC2-4853-9381-F154091FAC79}" srcOrd="0" destOrd="0" presId="urn:microsoft.com/office/officeart/2005/8/layout/vList2"/>
    <dgm:cxn modelId="{D0468089-653E-477F-8394-6A8C0DD9F216}" type="presOf" srcId="{B5A13A07-E6C2-46F7-AB93-E3B59BAC2E85}" destId="{56E5B78C-DDE1-42AA-A72A-A69A2D9A1B9A}" srcOrd="0" destOrd="0" presId="urn:microsoft.com/office/officeart/2005/8/layout/vList2"/>
    <dgm:cxn modelId="{85CF32A6-10B9-4B6A-8EE5-419CB546DC9C}" type="presOf" srcId="{8F6F1A10-28F9-4CCE-8AC1-FFF8EA9CA6DA}" destId="{D424F099-F12B-4500-8B94-ECBEAD2F692B}" srcOrd="0" destOrd="0" presId="urn:microsoft.com/office/officeart/2005/8/layout/vList2"/>
    <dgm:cxn modelId="{8D8EBFBC-E9B6-4A96-A474-CCB8B7D4FE7E}" srcId="{8F6F1A10-28F9-4CCE-8AC1-FFF8EA9CA6DA}" destId="{E8D063E2-029B-42C0-978D-9B6F802ADA24}" srcOrd="4" destOrd="0" parTransId="{635D231F-BE2F-4690-A87D-B7A619666AD8}" sibTransId="{59351C10-0CF1-45EB-AA31-CE0ABF5AF2CA}"/>
    <dgm:cxn modelId="{95862EC4-55DB-46C9-B15D-3A0CC423D17F}" type="presOf" srcId="{5C94E6A1-B11B-40B5-A897-1DA872153803}" destId="{319F22D3-0996-4E92-B257-F74555408C83}" srcOrd="0" destOrd="0" presId="urn:microsoft.com/office/officeart/2005/8/layout/vList2"/>
    <dgm:cxn modelId="{F971F5CB-187C-46FB-963C-AFAF617F41A9}" type="presOf" srcId="{1B5C8CCD-1C04-4D46-A38E-447A41850C4F}" destId="{3C3EBB6E-5D30-4A4C-A32F-59DE5822A531}" srcOrd="0" destOrd="0" presId="urn:microsoft.com/office/officeart/2005/8/layout/vList2"/>
    <dgm:cxn modelId="{C1865FDA-228F-453D-9C55-FCDF51C0317C}" srcId="{8F6F1A10-28F9-4CCE-8AC1-FFF8EA9CA6DA}" destId="{E35FA7DD-9A48-4ADE-B227-00E66BED48D8}" srcOrd="1" destOrd="0" parTransId="{28F78855-7CAA-40C7-8E22-07C9B9160B19}" sibTransId="{51D06D15-4218-4C9B-B658-76016251641D}"/>
    <dgm:cxn modelId="{44632BE0-4502-4FA8-B694-4E6287D902B1}" srcId="{8F6F1A10-28F9-4CCE-8AC1-FFF8EA9CA6DA}" destId="{FF5B611B-4962-4114-93B2-28708A8405C7}" srcOrd="5" destOrd="0" parTransId="{1F3DBC94-D411-470C-8B73-C8875F158B2B}" sibTransId="{C572540B-1E4E-4699-80BE-785792274A76}"/>
    <dgm:cxn modelId="{8371D6E1-08F3-46AD-943C-8103A52594D9}" srcId="{8F6F1A10-28F9-4CCE-8AC1-FFF8EA9CA6DA}" destId="{1B5C8CCD-1C04-4D46-A38E-447A41850C4F}" srcOrd="2" destOrd="0" parTransId="{AC4657D3-720C-4AC7-B051-D628AA31F2C5}" sibTransId="{D6D112FE-25A7-4CAD-A61F-4942BD95043C}"/>
    <dgm:cxn modelId="{A2699AEB-A1CB-4EB8-AA26-F703DE280FC2}" type="presOf" srcId="{E35FA7DD-9A48-4ADE-B227-00E66BED48D8}" destId="{8FC955B3-461B-4680-B572-E4ADB1222DE8}" srcOrd="0" destOrd="0" presId="urn:microsoft.com/office/officeart/2005/8/layout/vList2"/>
    <dgm:cxn modelId="{D10C79F9-8E42-4AE2-9EFB-9F65A622643F}" srcId="{8F6F1A10-28F9-4CCE-8AC1-FFF8EA9CA6DA}" destId="{5C94E6A1-B11B-40B5-A897-1DA872153803}" srcOrd="3" destOrd="0" parTransId="{FAD987AD-E7F3-4BF2-AFB9-BD1453AB7FA1}" sibTransId="{08C592C8-2924-4F6C-A786-50B8030F6E30}"/>
    <dgm:cxn modelId="{57F656C8-DC50-4A75-91F4-2285711D45A7}" type="presParOf" srcId="{D424F099-F12B-4500-8B94-ECBEAD2F692B}" destId="{56E5B78C-DDE1-42AA-A72A-A69A2D9A1B9A}" srcOrd="0" destOrd="0" presId="urn:microsoft.com/office/officeart/2005/8/layout/vList2"/>
    <dgm:cxn modelId="{C8FB49AB-021F-4866-990B-A952F83A95D9}" type="presParOf" srcId="{D424F099-F12B-4500-8B94-ECBEAD2F692B}" destId="{D9403EF8-D5CD-443C-A790-B4593F61971F}" srcOrd="1" destOrd="0" presId="urn:microsoft.com/office/officeart/2005/8/layout/vList2"/>
    <dgm:cxn modelId="{5C91C64B-BE8D-4547-80DD-1EBBB21C81C4}" type="presParOf" srcId="{D424F099-F12B-4500-8B94-ECBEAD2F692B}" destId="{8FC955B3-461B-4680-B572-E4ADB1222DE8}" srcOrd="2" destOrd="0" presId="urn:microsoft.com/office/officeart/2005/8/layout/vList2"/>
    <dgm:cxn modelId="{BACC8990-C69E-41D7-8537-BFCB669A1EED}" type="presParOf" srcId="{D424F099-F12B-4500-8B94-ECBEAD2F692B}" destId="{31C0B4FE-0850-468E-8150-F90C21261729}" srcOrd="3" destOrd="0" presId="urn:microsoft.com/office/officeart/2005/8/layout/vList2"/>
    <dgm:cxn modelId="{C59FDAAD-F37D-46CB-9D7A-3CBCE9874618}" type="presParOf" srcId="{D424F099-F12B-4500-8B94-ECBEAD2F692B}" destId="{3C3EBB6E-5D30-4A4C-A32F-59DE5822A531}" srcOrd="4" destOrd="0" presId="urn:microsoft.com/office/officeart/2005/8/layout/vList2"/>
    <dgm:cxn modelId="{5247517A-7C2A-4F31-ACD0-D63286E7FF78}" type="presParOf" srcId="{D424F099-F12B-4500-8B94-ECBEAD2F692B}" destId="{9059DC44-6FB8-4F45-AA38-EF974F285B15}" srcOrd="5" destOrd="0" presId="urn:microsoft.com/office/officeart/2005/8/layout/vList2"/>
    <dgm:cxn modelId="{CDBDA27D-EE63-4012-97E3-FA8E88A9C496}" type="presParOf" srcId="{D424F099-F12B-4500-8B94-ECBEAD2F692B}" destId="{319F22D3-0996-4E92-B257-F74555408C83}" srcOrd="6" destOrd="0" presId="urn:microsoft.com/office/officeart/2005/8/layout/vList2"/>
    <dgm:cxn modelId="{9F13FEEC-EAB2-4466-A3B0-1699363B2770}" type="presParOf" srcId="{D424F099-F12B-4500-8B94-ECBEAD2F692B}" destId="{07AD0885-B8E3-4908-B40E-998D0A3802A3}" srcOrd="7" destOrd="0" presId="urn:microsoft.com/office/officeart/2005/8/layout/vList2"/>
    <dgm:cxn modelId="{A5EF3F45-08CC-43E7-9864-3552387D83CB}" type="presParOf" srcId="{D424F099-F12B-4500-8B94-ECBEAD2F692B}" destId="{DE3712F0-27C3-4F9B-8112-4C0D040B790E}" srcOrd="8" destOrd="0" presId="urn:microsoft.com/office/officeart/2005/8/layout/vList2"/>
    <dgm:cxn modelId="{603D0E67-954A-43FF-A243-9716E144B47C}" type="presParOf" srcId="{D424F099-F12B-4500-8B94-ECBEAD2F692B}" destId="{2E152E05-CBA1-40FD-BD3F-BA4B2C02AC0F}" srcOrd="9" destOrd="0" presId="urn:microsoft.com/office/officeart/2005/8/layout/vList2"/>
    <dgm:cxn modelId="{142DC7EB-D344-4C24-9E51-FE5CF50FD215}" type="presParOf" srcId="{D424F099-F12B-4500-8B94-ECBEAD2F692B}" destId="{5EB51286-0BC2-4853-9381-F154091FAC79}"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E76292-FAD0-43A9-8770-3F9965E14B0F}"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AA7A8C75-F408-48C1-8380-A2D65602D113}">
      <dgm:prSet/>
      <dgm:spPr/>
      <dgm:t>
        <a:bodyPr/>
        <a:lstStyle/>
        <a:p>
          <a:r>
            <a:rPr lang="en-US"/>
            <a:t>Expansion of the use of Korn Ferry Leadership Architecture</a:t>
          </a:r>
        </a:p>
      </dgm:t>
    </dgm:pt>
    <dgm:pt modelId="{3D5852F4-06B3-49D2-ACCA-1F35D82CB751}" type="parTrans" cxnId="{BCE34492-15B9-4A47-9D4F-2239709FCB33}">
      <dgm:prSet/>
      <dgm:spPr/>
      <dgm:t>
        <a:bodyPr/>
        <a:lstStyle/>
        <a:p>
          <a:endParaRPr lang="en-US"/>
        </a:p>
      </dgm:t>
    </dgm:pt>
    <dgm:pt modelId="{8C81A20B-FF3F-489C-A3D2-202B52D4AC75}" type="sibTrans" cxnId="{BCE34492-15B9-4A47-9D4F-2239709FCB33}">
      <dgm:prSet/>
      <dgm:spPr/>
      <dgm:t>
        <a:bodyPr/>
        <a:lstStyle/>
        <a:p>
          <a:endParaRPr lang="en-US"/>
        </a:p>
      </dgm:t>
    </dgm:pt>
    <dgm:pt modelId="{F0608292-6892-4F36-B913-2228A82E56B3}">
      <dgm:prSet/>
      <dgm:spPr/>
      <dgm:t>
        <a:bodyPr/>
        <a:lstStyle/>
        <a:p>
          <a:r>
            <a:rPr lang="en-US"/>
            <a:t>Currently used in more than 50% of hires at a supervisor or higher level</a:t>
          </a:r>
        </a:p>
      </dgm:t>
    </dgm:pt>
    <dgm:pt modelId="{1A1827DF-ED74-4D10-9714-0A0059B21E84}" type="parTrans" cxnId="{BB440AD5-87BB-4835-8215-A798B88060B2}">
      <dgm:prSet/>
      <dgm:spPr/>
      <dgm:t>
        <a:bodyPr/>
        <a:lstStyle/>
        <a:p>
          <a:endParaRPr lang="en-US"/>
        </a:p>
      </dgm:t>
    </dgm:pt>
    <dgm:pt modelId="{BB48327E-2143-407A-B912-DE155584D9E1}" type="sibTrans" cxnId="{BB440AD5-87BB-4835-8215-A798B88060B2}">
      <dgm:prSet/>
      <dgm:spPr/>
      <dgm:t>
        <a:bodyPr/>
        <a:lstStyle/>
        <a:p>
          <a:endParaRPr lang="en-US"/>
        </a:p>
      </dgm:t>
    </dgm:pt>
    <dgm:pt modelId="{324EBF9B-88B7-4306-A934-F0A409CF6269}">
      <dgm:prSet/>
      <dgm:spPr/>
      <dgm:t>
        <a:bodyPr/>
        <a:lstStyle/>
        <a:p>
          <a:r>
            <a:rPr lang="en-US"/>
            <a:t>Two staff members became certified in Korn Ferry Leadership Architecture</a:t>
          </a:r>
        </a:p>
      </dgm:t>
    </dgm:pt>
    <dgm:pt modelId="{283B4963-5F65-4DE7-96F9-EC4C68E1E9AB}" type="parTrans" cxnId="{27A507A8-8994-4DDB-BC00-3634BDB2FD20}">
      <dgm:prSet/>
      <dgm:spPr/>
      <dgm:t>
        <a:bodyPr/>
        <a:lstStyle/>
        <a:p>
          <a:endParaRPr lang="en-US"/>
        </a:p>
      </dgm:t>
    </dgm:pt>
    <dgm:pt modelId="{CE94C686-2560-42C5-B809-DD7D98567EF5}" type="sibTrans" cxnId="{27A507A8-8994-4DDB-BC00-3634BDB2FD20}">
      <dgm:prSet/>
      <dgm:spPr/>
      <dgm:t>
        <a:bodyPr/>
        <a:lstStyle/>
        <a:p>
          <a:endParaRPr lang="en-US"/>
        </a:p>
      </dgm:t>
    </dgm:pt>
    <dgm:pt modelId="{E6359341-F654-49B8-9A7D-D24669681A3B}">
      <dgm:prSet/>
      <dgm:spPr/>
      <dgm:t>
        <a:bodyPr/>
        <a:lstStyle/>
        <a:p>
          <a:r>
            <a:rPr lang="en-US"/>
            <a:t>Align competencies at a statewide level</a:t>
          </a:r>
        </a:p>
      </dgm:t>
    </dgm:pt>
    <dgm:pt modelId="{4FC5EAF4-7100-401F-8054-2A38263FD9E7}" type="parTrans" cxnId="{89C8E436-7286-4FEE-B2F0-2F47B2FBFE08}">
      <dgm:prSet/>
      <dgm:spPr/>
      <dgm:t>
        <a:bodyPr/>
        <a:lstStyle/>
        <a:p>
          <a:endParaRPr lang="en-US"/>
        </a:p>
      </dgm:t>
    </dgm:pt>
    <dgm:pt modelId="{14737215-850E-47CB-A0BB-146D711CE7A7}" type="sibTrans" cxnId="{89C8E436-7286-4FEE-B2F0-2F47B2FBFE08}">
      <dgm:prSet/>
      <dgm:spPr/>
      <dgm:t>
        <a:bodyPr/>
        <a:lstStyle/>
        <a:p>
          <a:endParaRPr lang="en-US"/>
        </a:p>
      </dgm:t>
    </dgm:pt>
    <dgm:pt modelId="{55E3A615-1020-4558-8F1A-794C6BC0EE29}">
      <dgm:prSet/>
      <dgm:spPr/>
      <dgm:t>
        <a:bodyPr/>
        <a:lstStyle/>
        <a:p>
          <a:r>
            <a:rPr lang="en-US"/>
            <a:t>Partner with Human Resources, Agency of Human Services, Department of Public Safety</a:t>
          </a:r>
        </a:p>
      </dgm:t>
    </dgm:pt>
    <dgm:pt modelId="{EA0F36A5-EE2C-406E-9F15-613884FAA2E7}" type="parTrans" cxnId="{4BBA217D-84E7-48C6-BC6E-D5FB7A64C011}">
      <dgm:prSet/>
      <dgm:spPr/>
      <dgm:t>
        <a:bodyPr/>
        <a:lstStyle/>
        <a:p>
          <a:endParaRPr lang="en-US"/>
        </a:p>
      </dgm:t>
    </dgm:pt>
    <dgm:pt modelId="{7E756F21-CB6B-4379-82E9-D9EB54845EC8}" type="sibTrans" cxnId="{4BBA217D-84E7-48C6-BC6E-D5FB7A64C011}">
      <dgm:prSet/>
      <dgm:spPr/>
      <dgm:t>
        <a:bodyPr/>
        <a:lstStyle/>
        <a:p>
          <a:endParaRPr lang="en-US"/>
        </a:p>
      </dgm:t>
    </dgm:pt>
    <dgm:pt modelId="{D18D045D-C1E0-4AD0-8E7A-CC0F88071122}" type="pres">
      <dgm:prSet presAssocID="{49E76292-FAD0-43A9-8770-3F9965E14B0F}" presName="hierChild1" presStyleCnt="0">
        <dgm:presLayoutVars>
          <dgm:chPref val="1"/>
          <dgm:dir/>
          <dgm:animOne val="branch"/>
          <dgm:animLvl val="lvl"/>
          <dgm:resizeHandles/>
        </dgm:presLayoutVars>
      </dgm:prSet>
      <dgm:spPr/>
    </dgm:pt>
    <dgm:pt modelId="{51E4BAD3-4BAE-4E01-A0F3-2AA04E6CA778}" type="pres">
      <dgm:prSet presAssocID="{AA7A8C75-F408-48C1-8380-A2D65602D113}" presName="hierRoot1" presStyleCnt="0"/>
      <dgm:spPr/>
    </dgm:pt>
    <dgm:pt modelId="{35536E02-2531-4479-B3F9-EFC2932811D1}" type="pres">
      <dgm:prSet presAssocID="{AA7A8C75-F408-48C1-8380-A2D65602D113}" presName="composite" presStyleCnt="0"/>
      <dgm:spPr/>
    </dgm:pt>
    <dgm:pt modelId="{60597CA5-DFFA-4075-B5B0-601D2D2DD239}" type="pres">
      <dgm:prSet presAssocID="{AA7A8C75-F408-48C1-8380-A2D65602D113}" presName="background" presStyleLbl="node0" presStyleIdx="0" presStyleCnt="2"/>
      <dgm:spPr/>
    </dgm:pt>
    <dgm:pt modelId="{5B340278-9532-491A-9FF6-8050863ED3ED}" type="pres">
      <dgm:prSet presAssocID="{AA7A8C75-F408-48C1-8380-A2D65602D113}" presName="text" presStyleLbl="fgAcc0" presStyleIdx="0" presStyleCnt="2">
        <dgm:presLayoutVars>
          <dgm:chPref val="3"/>
        </dgm:presLayoutVars>
      </dgm:prSet>
      <dgm:spPr/>
    </dgm:pt>
    <dgm:pt modelId="{AE306631-2181-4DF6-9E79-1CED779608E9}" type="pres">
      <dgm:prSet presAssocID="{AA7A8C75-F408-48C1-8380-A2D65602D113}" presName="hierChild2" presStyleCnt="0"/>
      <dgm:spPr/>
    </dgm:pt>
    <dgm:pt modelId="{3F39632D-F901-4A88-A660-6CF9AF876248}" type="pres">
      <dgm:prSet presAssocID="{1A1827DF-ED74-4D10-9714-0A0059B21E84}" presName="Name10" presStyleLbl="parChTrans1D2" presStyleIdx="0" presStyleCnt="3"/>
      <dgm:spPr/>
    </dgm:pt>
    <dgm:pt modelId="{513FCC8A-1B73-4D3E-A3FB-DABE83F98913}" type="pres">
      <dgm:prSet presAssocID="{F0608292-6892-4F36-B913-2228A82E56B3}" presName="hierRoot2" presStyleCnt="0"/>
      <dgm:spPr/>
    </dgm:pt>
    <dgm:pt modelId="{B7F4F04A-633A-44E9-9C36-A4AA2889565F}" type="pres">
      <dgm:prSet presAssocID="{F0608292-6892-4F36-B913-2228A82E56B3}" presName="composite2" presStyleCnt="0"/>
      <dgm:spPr/>
    </dgm:pt>
    <dgm:pt modelId="{108C7852-9975-422D-9AAE-D25C4D4B995F}" type="pres">
      <dgm:prSet presAssocID="{F0608292-6892-4F36-B913-2228A82E56B3}" presName="background2" presStyleLbl="node2" presStyleIdx="0" presStyleCnt="3"/>
      <dgm:spPr/>
    </dgm:pt>
    <dgm:pt modelId="{15BEC7E7-271F-4945-861C-3D9ADE5B718C}" type="pres">
      <dgm:prSet presAssocID="{F0608292-6892-4F36-B913-2228A82E56B3}" presName="text2" presStyleLbl="fgAcc2" presStyleIdx="0" presStyleCnt="3">
        <dgm:presLayoutVars>
          <dgm:chPref val="3"/>
        </dgm:presLayoutVars>
      </dgm:prSet>
      <dgm:spPr/>
    </dgm:pt>
    <dgm:pt modelId="{8EC1978E-C71B-4AFB-BCF9-5A7FDF092138}" type="pres">
      <dgm:prSet presAssocID="{F0608292-6892-4F36-B913-2228A82E56B3}" presName="hierChild3" presStyleCnt="0"/>
      <dgm:spPr/>
    </dgm:pt>
    <dgm:pt modelId="{3872661E-A21F-4279-ADCD-DE9B308C088E}" type="pres">
      <dgm:prSet presAssocID="{283B4963-5F65-4DE7-96F9-EC4C68E1E9AB}" presName="Name10" presStyleLbl="parChTrans1D2" presStyleIdx="1" presStyleCnt="3"/>
      <dgm:spPr/>
    </dgm:pt>
    <dgm:pt modelId="{255A5FBC-66B0-4D86-9576-7BE1FB4E9676}" type="pres">
      <dgm:prSet presAssocID="{324EBF9B-88B7-4306-A934-F0A409CF6269}" presName="hierRoot2" presStyleCnt="0"/>
      <dgm:spPr/>
    </dgm:pt>
    <dgm:pt modelId="{89F59359-571F-4921-870A-25C92FE23150}" type="pres">
      <dgm:prSet presAssocID="{324EBF9B-88B7-4306-A934-F0A409CF6269}" presName="composite2" presStyleCnt="0"/>
      <dgm:spPr/>
    </dgm:pt>
    <dgm:pt modelId="{92B64512-5437-4DDE-9601-11A05AACEF3B}" type="pres">
      <dgm:prSet presAssocID="{324EBF9B-88B7-4306-A934-F0A409CF6269}" presName="background2" presStyleLbl="node2" presStyleIdx="1" presStyleCnt="3"/>
      <dgm:spPr/>
    </dgm:pt>
    <dgm:pt modelId="{CC637EDD-5B6F-4D4C-98A4-290B41718D0D}" type="pres">
      <dgm:prSet presAssocID="{324EBF9B-88B7-4306-A934-F0A409CF6269}" presName="text2" presStyleLbl="fgAcc2" presStyleIdx="1" presStyleCnt="3">
        <dgm:presLayoutVars>
          <dgm:chPref val="3"/>
        </dgm:presLayoutVars>
      </dgm:prSet>
      <dgm:spPr/>
    </dgm:pt>
    <dgm:pt modelId="{70347705-9E65-4E45-8BE4-FF19DBDDE34D}" type="pres">
      <dgm:prSet presAssocID="{324EBF9B-88B7-4306-A934-F0A409CF6269}" presName="hierChild3" presStyleCnt="0"/>
      <dgm:spPr/>
    </dgm:pt>
    <dgm:pt modelId="{D898B6B9-802F-4333-A715-EDBC8938687A}" type="pres">
      <dgm:prSet presAssocID="{E6359341-F654-49B8-9A7D-D24669681A3B}" presName="hierRoot1" presStyleCnt="0"/>
      <dgm:spPr/>
    </dgm:pt>
    <dgm:pt modelId="{8F66C68B-B994-4A46-B6B7-113D5D055FD9}" type="pres">
      <dgm:prSet presAssocID="{E6359341-F654-49B8-9A7D-D24669681A3B}" presName="composite" presStyleCnt="0"/>
      <dgm:spPr/>
    </dgm:pt>
    <dgm:pt modelId="{835ACC23-621C-4BAD-9406-31DD61D51B69}" type="pres">
      <dgm:prSet presAssocID="{E6359341-F654-49B8-9A7D-D24669681A3B}" presName="background" presStyleLbl="node0" presStyleIdx="1" presStyleCnt="2"/>
      <dgm:spPr/>
    </dgm:pt>
    <dgm:pt modelId="{EB86DD64-14DC-4565-A8BB-9C836801966E}" type="pres">
      <dgm:prSet presAssocID="{E6359341-F654-49B8-9A7D-D24669681A3B}" presName="text" presStyleLbl="fgAcc0" presStyleIdx="1" presStyleCnt="2">
        <dgm:presLayoutVars>
          <dgm:chPref val="3"/>
        </dgm:presLayoutVars>
      </dgm:prSet>
      <dgm:spPr/>
    </dgm:pt>
    <dgm:pt modelId="{95A158BF-4892-45B9-9E4F-880A649796BA}" type="pres">
      <dgm:prSet presAssocID="{E6359341-F654-49B8-9A7D-D24669681A3B}" presName="hierChild2" presStyleCnt="0"/>
      <dgm:spPr/>
    </dgm:pt>
    <dgm:pt modelId="{CCE6BF16-5236-410E-A0AF-E6BB70EE0234}" type="pres">
      <dgm:prSet presAssocID="{EA0F36A5-EE2C-406E-9F15-613884FAA2E7}" presName="Name10" presStyleLbl="parChTrans1D2" presStyleIdx="2" presStyleCnt="3"/>
      <dgm:spPr/>
    </dgm:pt>
    <dgm:pt modelId="{806CBCFD-AAF6-4317-A033-92B6AB998250}" type="pres">
      <dgm:prSet presAssocID="{55E3A615-1020-4558-8F1A-794C6BC0EE29}" presName="hierRoot2" presStyleCnt="0"/>
      <dgm:spPr/>
    </dgm:pt>
    <dgm:pt modelId="{1C86C114-237F-444F-926D-1D4F1D06C3BE}" type="pres">
      <dgm:prSet presAssocID="{55E3A615-1020-4558-8F1A-794C6BC0EE29}" presName="composite2" presStyleCnt="0"/>
      <dgm:spPr/>
    </dgm:pt>
    <dgm:pt modelId="{366226C0-705A-48A6-8677-C4018EEB3646}" type="pres">
      <dgm:prSet presAssocID="{55E3A615-1020-4558-8F1A-794C6BC0EE29}" presName="background2" presStyleLbl="node2" presStyleIdx="2" presStyleCnt="3"/>
      <dgm:spPr/>
    </dgm:pt>
    <dgm:pt modelId="{4B59BC01-08C7-4DC1-9455-47F5B863FF0E}" type="pres">
      <dgm:prSet presAssocID="{55E3A615-1020-4558-8F1A-794C6BC0EE29}" presName="text2" presStyleLbl="fgAcc2" presStyleIdx="2" presStyleCnt="3">
        <dgm:presLayoutVars>
          <dgm:chPref val="3"/>
        </dgm:presLayoutVars>
      </dgm:prSet>
      <dgm:spPr/>
    </dgm:pt>
    <dgm:pt modelId="{4FDD0006-9302-44BD-B88E-4154FD7DF6E4}" type="pres">
      <dgm:prSet presAssocID="{55E3A615-1020-4558-8F1A-794C6BC0EE29}" presName="hierChild3" presStyleCnt="0"/>
      <dgm:spPr/>
    </dgm:pt>
  </dgm:ptLst>
  <dgm:cxnLst>
    <dgm:cxn modelId="{AC68B820-A75D-4F20-8462-9EFE7C8E049E}" type="presOf" srcId="{E6359341-F654-49B8-9A7D-D24669681A3B}" destId="{EB86DD64-14DC-4565-A8BB-9C836801966E}" srcOrd="0" destOrd="0" presId="urn:microsoft.com/office/officeart/2005/8/layout/hierarchy1"/>
    <dgm:cxn modelId="{A372EE2C-351D-4D11-B586-5919E69C4500}" type="presOf" srcId="{283B4963-5F65-4DE7-96F9-EC4C68E1E9AB}" destId="{3872661E-A21F-4279-ADCD-DE9B308C088E}" srcOrd="0" destOrd="0" presId="urn:microsoft.com/office/officeart/2005/8/layout/hierarchy1"/>
    <dgm:cxn modelId="{89C8E436-7286-4FEE-B2F0-2F47B2FBFE08}" srcId="{49E76292-FAD0-43A9-8770-3F9965E14B0F}" destId="{E6359341-F654-49B8-9A7D-D24669681A3B}" srcOrd="1" destOrd="0" parTransId="{4FC5EAF4-7100-401F-8054-2A38263FD9E7}" sibTransId="{14737215-850E-47CB-A0BB-146D711CE7A7}"/>
    <dgm:cxn modelId="{DAE36176-A11D-4FFD-B701-2AE39AB6285E}" type="presOf" srcId="{AA7A8C75-F408-48C1-8380-A2D65602D113}" destId="{5B340278-9532-491A-9FF6-8050863ED3ED}" srcOrd="0" destOrd="0" presId="urn:microsoft.com/office/officeart/2005/8/layout/hierarchy1"/>
    <dgm:cxn modelId="{4BBA217D-84E7-48C6-BC6E-D5FB7A64C011}" srcId="{E6359341-F654-49B8-9A7D-D24669681A3B}" destId="{55E3A615-1020-4558-8F1A-794C6BC0EE29}" srcOrd="0" destOrd="0" parTransId="{EA0F36A5-EE2C-406E-9F15-613884FAA2E7}" sibTransId="{7E756F21-CB6B-4379-82E9-D9EB54845EC8}"/>
    <dgm:cxn modelId="{BCE34492-15B9-4A47-9D4F-2239709FCB33}" srcId="{49E76292-FAD0-43A9-8770-3F9965E14B0F}" destId="{AA7A8C75-F408-48C1-8380-A2D65602D113}" srcOrd="0" destOrd="0" parTransId="{3D5852F4-06B3-49D2-ACCA-1F35D82CB751}" sibTransId="{8C81A20B-FF3F-489C-A3D2-202B52D4AC75}"/>
    <dgm:cxn modelId="{0D489BA6-EF48-407D-984E-8B711CF74CEC}" type="presOf" srcId="{F0608292-6892-4F36-B913-2228A82E56B3}" destId="{15BEC7E7-271F-4945-861C-3D9ADE5B718C}" srcOrd="0" destOrd="0" presId="urn:microsoft.com/office/officeart/2005/8/layout/hierarchy1"/>
    <dgm:cxn modelId="{27A507A8-8994-4DDB-BC00-3634BDB2FD20}" srcId="{AA7A8C75-F408-48C1-8380-A2D65602D113}" destId="{324EBF9B-88B7-4306-A934-F0A409CF6269}" srcOrd="1" destOrd="0" parTransId="{283B4963-5F65-4DE7-96F9-EC4C68E1E9AB}" sibTransId="{CE94C686-2560-42C5-B809-DD7D98567EF5}"/>
    <dgm:cxn modelId="{A0D865C1-59B5-45BF-ABEE-E934AF976EFB}" type="presOf" srcId="{49E76292-FAD0-43A9-8770-3F9965E14B0F}" destId="{D18D045D-C1E0-4AD0-8E7A-CC0F88071122}" srcOrd="0" destOrd="0" presId="urn:microsoft.com/office/officeart/2005/8/layout/hierarchy1"/>
    <dgm:cxn modelId="{5CAB35C3-0376-49DF-AA98-EA65B04C6C8D}" type="presOf" srcId="{EA0F36A5-EE2C-406E-9F15-613884FAA2E7}" destId="{CCE6BF16-5236-410E-A0AF-E6BB70EE0234}" srcOrd="0" destOrd="0" presId="urn:microsoft.com/office/officeart/2005/8/layout/hierarchy1"/>
    <dgm:cxn modelId="{8E867CC6-B3E0-4ADA-AAC4-DF73D080DDB1}" type="presOf" srcId="{1A1827DF-ED74-4D10-9714-0A0059B21E84}" destId="{3F39632D-F901-4A88-A660-6CF9AF876248}" srcOrd="0" destOrd="0" presId="urn:microsoft.com/office/officeart/2005/8/layout/hierarchy1"/>
    <dgm:cxn modelId="{6D0946CC-77FD-411F-8A2A-1525E8897CFC}" type="presOf" srcId="{55E3A615-1020-4558-8F1A-794C6BC0EE29}" destId="{4B59BC01-08C7-4DC1-9455-47F5B863FF0E}" srcOrd="0" destOrd="0" presId="urn:microsoft.com/office/officeart/2005/8/layout/hierarchy1"/>
    <dgm:cxn modelId="{BB440AD5-87BB-4835-8215-A798B88060B2}" srcId="{AA7A8C75-F408-48C1-8380-A2D65602D113}" destId="{F0608292-6892-4F36-B913-2228A82E56B3}" srcOrd="0" destOrd="0" parTransId="{1A1827DF-ED74-4D10-9714-0A0059B21E84}" sibTransId="{BB48327E-2143-407A-B912-DE155584D9E1}"/>
    <dgm:cxn modelId="{7A6A0BF5-33F6-426D-9461-E8ECCD5229A4}" type="presOf" srcId="{324EBF9B-88B7-4306-A934-F0A409CF6269}" destId="{CC637EDD-5B6F-4D4C-98A4-290B41718D0D}" srcOrd="0" destOrd="0" presId="urn:microsoft.com/office/officeart/2005/8/layout/hierarchy1"/>
    <dgm:cxn modelId="{5B5316DE-61B0-43A9-8286-DA70F8FA4C93}" type="presParOf" srcId="{D18D045D-C1E0-4AD0-8E7A-CC0F88071122}" destId="{51E4BAD3-4BAE-4E01-A0F3-2AA04E6CA778}" srcOrd="0" destOrd="0" presId="urn:microsoft.com/office/officeart/2005/8/layout/hierarchy1"/>
    <dgm:cxn modelId="{A30714DC-3B41-4A1F-9BFD-AE9706EEEB1B}" type="presParOf" srcId="{51E4BAD3-4BAE-4E01-A0F3-2AA04E6CA778}" destId="{35536E02-2531-4479-B3F9-EFC2932811D1}" srcOrd="0" destOrd="0" presId="urn:microsoft.com/office/officeart/2005/8/layout/hierarchy1"/>
    <dgm:cxn modelId="{0C2098E6-CA4E-4347-90F7-01FCBF215B62}" type="presParOf" srcId="{35536E02-2531-4479-B3F9-EFC2932811D1}" destId="{60597CA5-DFFA-4075-B5B0-601D2D2DD239}" srcOrd="0" destOrd="0" presId="urn:microsoft.com/office/officeart/2005/8/layout/hierarchy1"/>
    <dgm:cxn modelId="{4741686E-C895-457A-9519-D32D1552DFF0}" type="presParOf" srcId="{35536E02-2531-4479-B3F9-EFC2932811D1}" destId="{5B340278-9532-491A-9FF6-8050863ED3ED}" srcOrd="1" destOrd="0" presId="urn:microsoft.com/office/officeart/2005/8/layout/hierarchy1"/>
    <dgm:cxn modelId="{E714331C-D2F2-4346-A6D0-6FBEC2A9CA3D}" type="presParOf" srcId="{51E4BAD3-4BAE-4E01-A0F3-2AA04E6CA778}" destId="{AE306631-2181-4DF6-9E79-1CED779608E9}" srcOrd="1" destOrd="0" presId="urn:microsoft.com/office/officeart/2005/8/layout/hierarchy1"/>
    <dgm:cxn modelId="{431E687B-C2EC-4142-A771-87C65C019BED}" type="presParOf" srcId="{AE306631-2181-4DF6-9E79-1CED779608E9}" destId="{3F39632D-F901-4A88-A660-6CF9AF876248}" srcOrd="0" destOrd="0" presId="urn:microsoft.com/office/officeart/2005/8/layout/hierarchy1"/>
    <dgm:cxn modelId="{AA97AEF4-8DD5-460D-8FCC-A6637CC2A12E}" type="presParOf" srcId="{AE306631-2181-4DF6-9E79-1CED779608E9}" destId="{513FCC8A-1B73-4D3E-A3FB-DABE83F98913}" srcOrd="1" destOrd="0" presId="urn:microsoft.com/office/officeart/2005/8/layout/hierarchy1"/>
    <dgm:cxn modelId="{24EA3315-BD6B-4170-9798-EF1DAFF182D5}" type="presParOf" srcId="{513FCC8A-1B73-4D3E-A3FB-DABE83F98913}" destId="{B7F4F04A-633A-44E9-9C36-A4AA2889565F}" srcOrd="0" destOrd="0" presId="urn:microsoft.com/office/officeart/2005/8/layout/hierarchy1"/>
    <dgm:cxn modelId="{6603CA39-7DF6-4858-AB7E-F1511F0CA826}" type="presParOf" srcId="{B7F4F04A-633A-44E9-9C36-A4AA2889565F}" destId="{108C7852-9975-422D-9AAE-D25C4D4B995F}" srcOrd="0" destOrd="0" presId="urn:microsoft.com/office/officeart/2005/8/layout/hierarchy1"/>
    <dgm:cxn modelId="{2817AFFA-9C5D-42C2-91E4-9A34D3C06EDC}" type="presParOf" srcId="{B7F4F04A-633A-44E9-9C36-A4AA2889565F}" destId="{15BEC7E7-271F-4945-861C-3D9ADE5B718C}" srcOrd="1" destOrd="0" presId="urn:microsoft.com/office/officeart/2005/8/layout/hierarchy1"/>
    <dgm:cxn modelId="{98BA62E1-0B20-467C-B6DD-61D10856702B}" type="presParOf" srcId="{513FCC8A-1B73-4D3E-A3FB-DABE83F98913}" destId="{8EC1978E-C71B-4AFB-BCF9-5A7FDF092138}" srcOrd="1" destOrd="0" presId="urn:microsoft.com/office/officeart/2005/8/layout/hierarchy1"/>
    <dgm:cxn modelId="{2A5C5866-92F7-49BD-A8EF-255F36B15C6E}" type="presParOf" srcId="{AE306631-2181-4DF6-9E79-1CED779608E9}" destId="{3872661E-A21F-4279-ADCD-DE9B308C088E}" srcOrd="2" destOrd="0" presId="urn:microsoft.com/office/officeart/2005/8/layout/hierarchy1"/>
    <dgm:cxn modelId="{034FAAE9-09D2-4BAE-B823-395FEC09FA36}" type="presParOf" srcId="{AE306631-2181-4DF6-9E79-1CED779608E9}" destId="{255A5FBC-66B0-4D86-9576-7BE1FB4E9676}" srcOrd="3" destOrd="0" presId="urn:microsoft.com/office/officeart/2005/8/layout/hierarchy1"/>
    <dgm:cxn modelId="{2DF4466F-5DF2-4947-8323-6CE2A1C6E244}" type="presParOf" srcId="{255A5FBC-66B0-4D86-9576-7BE1FB4E9676}" destId="{89F59359-571F-4921-870A-25C92FE23150}" srcOrd="0" destOrd="0" presId="urn:microsoft.com/office/officeart/2005/8/layout/hierarchy1"/>
    <dgm:cxn modelId="{AE3A8B99-7FAD-4A2A-A814-2BEE22DFD978}" type="presParOf" srcId="{89F59359-571F-4921-870A-25C92FE23150}" destId="{92B64512-5437-4DDE-9601-11A05AACEF3B}" srcOrd="0" destOrd="0" presId="urn:microsoft.com/office/officeart/2005/8/layout/hierarchy1"/>
    <dgm:cxn modelId="{9D027540-3781-46A2-A0D1-CC2EEF915D32}" type="presParOf" srcId="{89F59359-571F-4921-870A-25C92FE23150}" destId="{CC637EDD-5B6F-4D4C-98A4-290B41718D0D}" srcOrd="1" destOrd="0" presId="urn:microsoft.com/office/officeart/2005/8/layout/hierarchy1"/>
    <dgm:cxn modelId="{8ECFFCF0-A28D-41C7-8A06-A3E1042212FE}" type="presParOf" srcId="{255A5FBC-66B0-4D86-9576-7BE1FB4E9676}" destId="{70347705-9E65-4E45-8BE4-FF19DBDDE34D}" srcOrd="1" destOrd="0" presId="urn:microsoft.com/office/officeart/2005/8/layout/hierarchy1"/>
    <dgm:cxn modelId="{7B25D6BE-60EA-4C95-A7A0-2F0C52BD748C}" type="presParOf" srcId="{D18D045D-C1E0-4AD0-8E7A-CC0F88071122}" destId="{D898B6B9-802F-4333-A715-EDBC8938687A}" srcOrd="1" destOrd="0" presId="urn:microsoft.com/office/officeart/2005/8/layout/hierarchy1"/>
    <dgm:cxn modelId="{173DF71D-F35D-43FB-85C7-64DB857367AC}" type="presParOf" srcId="{D898B6B9-802F-4333-A715-EDBC8938687A}" destId="{8F66C68B-B994-4A46-B6B7-113D5D055FD9}" srcOrd="0" destOrd="0" presId="urn:microsoft.com/office/officeart/2005/8/layout/hierarchy1"/>
    <dgm:cxn modelId="{FB9E9787-F51C-4556-B9DC-A94800C0ED20}" type="presParOf" srcId="{8F66C68B-B994-4A46-B6B7-113D5D055FD9}" destId="{835ACC23-621C-4BAD-9406-31DD61D51B69}" srcOrd="0" destOrd="0" presId="urn:microsoft.com/office/officeart/2005/8/layout/hierarchy1"/>
    <dgm:cxn modelId="{939CDAB6-1EF8-4B67-A073-AF60B4C14A69}" type="presParOf" srcId="{8F66C68B-B994-4A46-B6B7-113D5D055FD9}" destId="{EB86DD64-14DC-4565-A8BB-9C836801966E}" srcOrd="1" destOrd="0" presId="urn:microsoft.com/office/officeart/2005/8/layout/hierarchy1"/>
    <dgm:cxn modelId="{F64C5CA8-1004-4910-8AA4-914A73D70490}" type="presParOf" srcId="{D898B6B9-802F-4333-A715-EDBC8938687A}" destId="{95A158BF-4892-45B9-9E4F-880A649796BA}" srcOrd="1" destOrd="0" presId="urn:microsoft.com/office/officeart/2005/8/layout/hierarchy1"/>
    <dgm:cxn modelId="{DBBE3350-9331-4DF2-979A-8E7CB0921DC0}" type="presParOf" srcId="{95A158BF-4892-45B9-9E4F-880A649796BA}" destId="{CCE6BF16-5236-410E-A0AF-E6BB70EE0234}" srcOrd="0" destOrd="0" presId="urn:microsoft.com/office/officeart/2005/8/layout/hierarchy1"/>
    <dgm:cxn modelId="{9E66E89A-AE27-4F55-9EEB-52A63A429D9E}" type="presParOf" srcId="{95A158BF-4892-45B9-9E4F-880A649796BA}" destId="{806CBCFD-AAF6-4317-A033-92B6AB998250}" srcOrd="1" destOrd="0" presId="urn:microsoft.com/office/officeart/2005/8/layout/hierarchy1"/>
    <dgm:cxn modelId="{AF761A5F-1A3B-409E-81C8-3749CDE80C09}" type="presParOf" srcId="{806CBCFD-AAF6-4317-A033-92B6AB998250}" destId="{1C86C114-237F-444F-926D-1D4F1D06C3BE}" srcOrd="0" destOrd="0" presId="urn:microsoft.com/office/officeart/2005/8/layout/hierarchy1"/>
    <dgm:cxn modelId="{64CDEC77-FE2A-4C63-A146-DECBA89E5AB2}" type="presParOf" srcId="{1C86C114-237F-444F-926D-1D4F1D06C3BE}" destId="{366226C0-705A-48A6-8677-C4018EEB3646}" srcOrd="0" destOrd="0" presId="urn:microsoft.com/office/officeart/2005/8/layout/hierarchy1"/>
    <dgm:cxn modelId="{54569F47-0678-473A-A1DA-3A7611A9D3E0}" type="presParOf" srcId="{1C86C114-237F-444F-926D-1D4F1D06C3BE}" destId="{4B59BC01-08C7-4DC1-9455-47F5B863FF0E}" srcOrd="1" destOrd="0" presId="urn:microsoft.com/office/officeart/2005/8/layout/hierarchy1"/>
    <dgm:cxn modelId="{2E367C4C-4C78-4094-8841-0D2D1A570133}" type="presParOf" srcId="{806CBCFD-AAF6-4317-A033-92B6AB998250}" destId="{4FDD0006-9302-44BD-B88E-4154FD7DF6E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D84EF70-8391-453F-914D-12A981D752EA}"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65B0406D-2659-44CC-A3D1-1BE3C4F25BA9}">
      <dgm:prSet phldrT="[Text]"/>
      <dgm:spPr/>
      <dgm:t>
        <a:bodyPr/>
        <a:lstStyle/>
        <a:p>
          <a:r>
            <a:rPr lang="en-US"/>
            <a:t>Employee Development Priorities</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7DE43FF7-CB03-41E8-B52A-A96558589C93}">
      <dgm:prSet phldrT="[Text]"/>
      <dgm:spPr/>
      <dgm:t>
        <a:bodyPr/>
        <a:lstStyle/>
        <a:p>
          <a:r>
            <a:rPr lang="en-US"/>
            <a:t>Learning and Development Team &amp; Programs</a:t>
          </a:r>
        </a:p>
      </dgm:t>
    </dgm:pt>
    <dgm:pt modelId="{0BF0280D-98C3-41E8-AF45-5BB8DB631839}" type="parTrans" cxnId="{9434584A-8458-4B1B-891D-0DE61C7FB3A0}">
      <dgm:prSet/>
      <dgm:spPr/>
      <dgm:t>
        <a:bodyPr/>
        <a:lstStyle/>
        <a:p>
          <a:endParaRPr lang="en-US"/>
        </a:p>
      </dgm:t>
    </dgm:pt>
    <dgm:pt modelId="{71D64A88-BF14-4AA6-AE05-D01AB748171D}" type="sibTrans" cxnId="{9434584A-8458-4B1B-891D-0DE61C7FB3A0}">
      <dgm:prSet/>
      <dgm:spPr/>
      <dgm:t>
        <a:bodyPr/>
        <a:lstStyle/>
        <a:p>
          <a:endParaRPr lang="en-US"/>
        </a:p>
      </dgm:t>
    </dgm:pt>
    <dgm:pt modelId="{1673636F-FE52-4636-9EAD-A5DE846EDB34}">
      <dgm:prSet phldrT="[Text]"/>
      <dgm:spPr/>
      <dgm:t>
        <a:bodyPr/>
        <a:lstStyle/>
        <a:p>
          <a:r>
            <a:rPr lang="en-US"/>
            <a:t>Safety and Health Team &amp; Programs</a:t>
          </a:r>
        </a:p>
      </dgm:t>
    </dgm:pt>
    <dgm:pt modelId="{BE76376E-D3B9-4D0B-9F15-16A51554FF23}" type="parTrans" cxnId="{A22C35DE-CC37-4AEF-B03F-B79FC5E44CC3}">
      <dgm:prSet/>
      <dgm:spPr/>
      <dgm:t>
        <a:bodyPr/>
        <a:lstStyle/>
        <a:p>
          <a:endParaRPr lang="en-US"/>
        </a:p>
      </dgm:t>
    </dgm:pt>
    <dgm:pt modelId="{C10525E8-B754-49D7-BB40-E55649CF49AB}" type="sibTrans" cxnId="{A22C35DE-CC37-4AEF-B03F-B79FC5E44CC3}">
      <dgm:prSet/>
      <dgm:spPr/>
      <dgm:t>
        <a:bodyPr/>
        <a:lstStyle/>
        <a:p>
          <a:endParaRPr lang="en-US"/>
        </a:p>
        <a:p>
          <a:endParaRPr lang="en-US"/>
        </a:p>
      </dgm:t>
    </dgm:pt>
    <dgm:pt modelId="{DE9EC527-AEEB-4B0F-B8DC-6C96DE6D78EC}">
      <dgm:prSet phldrT="[Text]"/>
      <dgm:spPr/>
      <dgm:t>
        <a:bodyPr/>
        <a:lstStyle/>
        <a:p>
          <a:r>
            <a:rPr lang="en-US"/>
            <a:t>Technical Development Team &amp; Programs</a:t>
          </a:r>
        </a:p>
      </dgm:t>
    </dgm:pt>
    <dgm:pt modelId="{E0039405-EE50-4E32-8FFC-114C8DEA2EDC}" type="parTrans" cxnId="{9C035D61-A240-4484-B5FC-C401D7D7222B}">
      <dgm:prSet/>
      <dgm:spPr/>
      <dgm:t>
        <a:bodyPr/>
        <a:lstStyle/>
        <a:p>
          <a:endParaRPr lang="en-US"/>
        </a:p>
      </dgm:t>
    </dgm:pt>
    <dgm:pt modelId="{B2E1D583-8A1C-46C7-8EB1-CEE16E819FB1}" type="sibTrans" cxnId="{9C035D61-A240-4484-B5FC-C401D7D7222B}">
      <dgm:prSet/>
      <dgm:spPr/>
      <dgm:t>
        <a:bodyPr/>
        <a:lstStyle/>
        <a:p>
          <a:endParaRPr lang="en-US"/>
        </a:p>
      </dgm:t>
    </dgm:pt>
    <dgm:pt modelId="{AE1AE1E1-BBE4-49BD-82D9-E2403CABDB9C}">
      <dgm:prSet phldrT="[Text]"/>
      <dgm:spPr/>
      <dgm:t>
        <a:bodyPr/>
        <a:lstStyle/>
        <a:p>
          <a:r>
            <a:rPr lang="en-US"/>
            <a:t>Vermont Local Roads Team &amp; Programs</a:t>
          </a:r>
        </a:p>
      </dgm:t>
    </dgm:pt>
    <dgm:pt modelId="{F076B2B6-B5EA-4443-BE7F-2D54D859FEB0}" type="parTrans" cxnId="{C8A278B6-CCB0-4CCC-B5E8-ED2632E4B7E7}">
      <dgm:prSet/>
      <dgm:spPr/>
      <dgm:t>
        <a:bodyPr/>
        <a:lstStyle/>
        <a:p>
          <a:endParaRPr lang="en-US"/>
        </a:p>
      </dgm:t>
    </dgm:pt>
    <dgm:pt modelId="{036B3CF9-A27F-43B8-8A69-2BD8318FE748}" type="sibTrans" cxnId="{C8A278B6-CCB0-4CCC-B5E8-ED2632E4B7E7}">
      <dgm:prSet/>
      <dgm:spPr/>
      <dgm:t>
        <a:bodyPr/>
        <a:lstStyle/>
        <a:p>
          <a:endParaRPr lang="en-US"/>
        </a:p>
      </dgm:t>
    </dgm:pt>
    <dgm:pt modelId="{F9EEBA34-8290-45CB-8217-1ACC7935F009}" type="pres">
      <dgm:prSet presAssocID="{4D84EF70-8391-453F-914D-12A981D752EA}" presName="outerComposite" presStyleCnt="0">
        <dgm:presLayoutVars>
          <dgm:chMax val="5"/>
          <dgm:dir/>
          <dgm:resizeHandles val="exact"/>
        </dgm:presLayoutVars>
      </dgm:prSet>
      <dgm:spPr/>
    </dgm:pt>
    <dgm:pt modelId="{90862829-2965-46A5-A109-A8E3306247A6}" type="pres">
      <dgm:prSet presAssocID="{4D84EF70-8391-453F-914D-12A981D752EA}" presName="dummyMaxCanvas" presStyleCnt="0">
        <dgm:presLayoutVars/>
      </dgm:prSet>
      <dgm:spPr/>
    </dgm:pt>
    <dgm:pt modelId="{98D30190-153C-4628-B95A-CB0C2B33549B}" type="pres">
      <dgm:prSet presAssocID="{4D84EF70-8391-453F-914D-12A981D752EA}" presName="FiveNodes_1" presStyleLbl="node1" presStyleIdx="0" presStyleCnt="5">
        <dgm:presLayoutVars>
          <dgm:bulletEnabled val="1"/>
        </dgm:presLayoutVars>
      </dgm:prSet>
      <dgm:spPr/>
    </dgm:pt>
    <dgm:pt modelId="{E520FCAE-B925-4BE4-9A1F-6AE15A384FDB}" type="pres">
      <dgm:prSet presAssocID="{4D84EF70-8391-453F-914D-12A981D752EA}" presName="FiveNodes_2" presStyleLbl="node1" presStyleIdx="1" presStyleCnt="5">
        <dgm:presLayoutVars>
          <dgm:bulletEnabled val="1"/>
        </dgm:presLayoutVars>
      </dgm:prSet>
      <dgm:spPr/>
    </dgm:pt>
    <dgm:pt modelId="{EFC9EECA-D653-49D5-B50A-8F0BE16C6265}" type="pres">
      <dgm:prSet presAssocID="{4D84EF70-8391-453F-914D-12A981D752EA}" presName="FiveNodes_3" presStyleLbl="node1" presStyleIdx="2" presStyleCnt="5">
        <dgm:presLayoutVars>
          <dgm:bulletEnabled val="1"/>
        </dgm:presLayoutVars>
      </dgm:prSet>
      <dgm:spPr/>
    </dgm:pt>
    <dgm:pt modelId="{A2B673CE-896F-472E-B278-08F748C4A809}" type="pres">
      <dgm:prSet presAssocID="{4D84EF70-8391-453F-914D-12A981D752EA}" presName="FiveNodes_4" presStyleLbl="node1" presStyleIdx="3" presStyleCnt="5">
        <dgm:presLayoutVars>
          <dgm:bulletEnabled val="1"/>
        </dgm:presLayoutVars>
      </dgm:prSet>
      <dgm:spPr/>
    </dgm:pt>
    <dgm:pt modelId="{EEB4FD67-40CC-4F21-88B8-4FDE3EA87B5F}" type="pres">
      <dgm:prSet presAssocID="{4D84EF70-8391-453F-914D-12A981D752EA}" presName="FiveNodes_5" presStyleLbl="node1" presStyleIdx="4" presStyleCnt="5">
        <dgm:presLayoutVars>
          <dgm:bulletEnabled val="1"/>
        </dgm:presLayoutVars>
      </dgm:prSet>
      <dgm:spPr/>
    </dgm:pt>
    <dgm:pt modelId="{824C5591-9E9D-48EF-B125-7261C3BE863D}" type="pres">
      <dgm:prSet presAssocID="{4D84EF70-8391-453F-914D-12A981D752EA}" presName="FiveConn_1-2" presStyleLbl="fgAccFollowNode1" presStyleIdx="0" presStyleCnt="4">
        <dgm:presLayoutVars>
          <dgm:bulletEnabled val="1"/>
        </dgm:presLayoutVars>
      </dgm:prSet>
      <dgm:spPr/>
    </dgm:pt>
    <dgm:pt modelId="{A589FF9C-BA99-4028-B89C-EEEB3A78423B}" type="pres">
      <dgm:prSet presAssocID="{4D84EF70-8391-453F-914D-12A981D752EA}" presName="FiveConn_2-3" presStyleLbl="fgAccFollowNode1" presStyleIdx="1" presStyleCnt="4">
        <dgm:presLayoutVars>
          <dgm:bulletEnabled val="1"/>
        </dgm:presLayoutVars>
      </dgm:prSet>
      <dgm:spPr/>
    </dgm:pt>
    <dgm:pt modelId="{5F1C2135-7C81-4BA6-8ABB-59C7E03DD74F}" type="pres">
      <dgm:prSet presAssocID="{4D84EF70-8391-453F-914D-12A981D752EA}" presName="FiveConn_3-4" presStyleLbl="fgAccFollowNode1" presStyleIdx="2" presStyleCnt="4">
        <dgm:presLayoutVars>
          <dgm:bulletEnabled val="1"/>
        </dgm:presLayoutVars>
      </dgm:prSet>
      <dgm:spPr/>
    </dgm:pt>
    <dgm:pt modelId="{A5B6231F-412B-4CAA-8CD2-CC4259B48C07}" type="pres">
      <dgm:prSet presAssocID="{4D84EF70-8391-453F-914D-12A981D752EA}" presName="FiveConn_4-5" presStyleLbl="fgAccFollowNode1" presStyleIdx="3" presStyleCnt="4">
        <dgm:presLayoutVars>
          <dgm:bulletEnabled val="1"/>
        </dgm:presLayoutVars>
      </dgm:prSet>
      <dgm:spPr/>
    </dgm:pt>
    <dgm:pt modelId="{AF9CEB9D-85A7-4189-9F19-3F609D5AD13A}" type="pres">
      <dgm:prSet presAssocID="{4D84EF70-8391-453F-914D-12A981D752EA}" presName="FiveNodes_1_text" presStyleLbl="node1" presStyleIdx="4" presStyleCnt="5">
        <dgm:presLayoutVars>
          <dgm:bulletEnabled val="1"/>
        </dgm:presLayoutVars>
      </dgm:prSet>
      <dgm:spPr/>
    </dgm:pt>
    <dgm:pt modelId="{45B1080E-EBC0-4422-80A9-3A35C9FA4AF1}" type="pres">
      <dgm:prSet presAssocID="{4D84EF70-8391-453F-914D-12A981D752EA}" presName="FiveNodes_2_text" presStyleLbl="node1" presStyleIdx="4" presStyleCnt="5">
        <dgm:presLayoutVars>
          <dgm:bulletEnabled val="1"/>
        </dgm:presLayoutVars>
      </dgm:prSet>
      <dgm:spPr/>
    </dgm:pt>
    <dgm:pt modelId="{30029804-B57A-4C3D-8448-05C8D464C0A6}" type="pres">
      <dgm:prSet presAssocID="{4D84EF70-8391-453F-914D-12A981D752EA}" presName="FiveNodes_3_text" presStyleLbl="node1" presStyleIdx="4" presStyleCnt="5">
        <dgm:presLayoutVars>
          <dgm:bulletEnabled val="1"/>
        </dgm:presLayoutVars>
      </dgm:prSet>
      <dgm:spPr/>
    </dgm:pt>
    <dgm:pt modelId="{A80BEBA2-8656-4BBA-9301-D2ACDA5238E8}" type="pres">
      <dgm:prSet presAssocID="{4D84EF70-8391-453F-914D-12A981D752EA}" presName="FiveNodes_4_text" presStyleLbl="node1" presStyleIdx="4" presStyleCnt="5">
        <dgm:presLayoutVars>
          <dgm:bulletEnabled val="1"/>
        </dgm:presLayoutVars>
      </dgm:prSet>
      <dgm:spPr/>
    </dgm:pt>
    <dgm:pt modelId="{C5F9A581-0198-42E4-AB4C-12C0BAFEC139}" type="pres">
      <dgm:prSet presAssocID="{4D84EF70-8391-453F-914D-12A981D752EA}" presName="FiveNodes_5_text" presStyleLbl="node1" presStyleIdx="4" presStyleCnt="5">
        <dgm:presLayoutVars>
          <dgm:bulletEnabled val="1"/>
        </dgm:presLayoutVars>
      </dgm:prSet>
      <dgm:spPr/>
    </dgm:pt>
  </dgm:ptLst>
  <dgm:cxnLst>
    <dgm:cxn modelId="{369AF209-585D-48DF-8AC3-F241B8B83935}" srcId="{4D84EF70-8391-453F-914D-12A981D752EA}" destId="{65B0406D-2659-44CC-A3D1-1BE3C4F25BA9}" srcOrd="0" destOrd="0" parTransId="{BAA68290-A7D5-4A49-BCCC-718EDEEF9448}" sibTransId="{62AD92A8-23AF-4825-9498-D383EE0153B9}"/>
    <dgm:cxn modelId="{9C035D61-A240-4484-B5FC-C401D7D7222B}" srcId="{4D84EF70-8391-453F-914D-12A981D752EA}" destId="{DE9EC527-AEEB-4B0F-B8DC-6C96DE6D78EC}" srcOrd="3" destOrd="0" parTransId="{E0039405-EE50-4E32-8FFC-114C8DEA2EDC}" sibTransId="{B2E1D583-8A1C-46C7-8EB1-CEE16E819FB1}"/>
    <dgm:cxn modelId="{9434584A-8458-4B1B-891D-0DE61C7FB3A0}" srcId="{4D84EF70-8391-453F-914D-12A981D752EA}" destId="{7DE43FF7-CB03-41E8-B52A-A96558589C93}" srcOrd="1" destOrd="0" parTransId="{0BF0280D-98C3-41E8-AF45-5BB8DB631839}" sibTransId="{71D64A88-BF14-4AA6-AE05-D01AB748171D}"/>
    <dgm:cxn modelId="{DBA0C84C-9B35-4B3D-9B19-FA4B3C06534C}" type="presOf" srcId="{DE9EC527-AEEB-4B0F-B8DC-6C96DE6D78EC}" destId="{A80BEBA2-8656-4BBA-9301-D2ACDA5238E8}" srcOrd="1" destOrd="0" presId="urn:microsoft.com/office/officeart/2005/8/layout/vProcess5"/>
    <dgm:cxn modelId="{61D8FD71-6B4D-40DD-81F6-AD3CD96B4FC1}" type="presOf" srcId="{7DE43FF7-CB03-41E8-B52A-A96558589C93}" destId="{E520FCAE-B925-4BE4-9A1F-6AE15A384FDB}" srcOrd="0" destOrd="0" presId="urn:microsoft.com/office/officeart/2005/8/layout/vProcess5"/>
    <dgm:cxn modelId="{1ACDDD54-424F-42EB-99BF-C97FFD82ACB6}" type="presOf" srcId="{65B0406D-2659-44CC-A3D1-1BE3C4F25BA9}" destId="{98D30190-153C-4628-B95A-CB0C2B33549B}" srcOrd="0" destOrd="0" presId="urn:microsoft.com/office/officeart/2005/8/layout/vProcess5"/>
    <dgm:cxn modelId="{D0795958-5664-4C7F-959A-777855A02745}" type="presOf" srcId="{71D64A88-BF14-4AA6-AE05-D01AB748171D}" destId="{A589FF9C-BA99-4028-B89C-EEEB3A78423B}" srcOrd="0" destOrd="0" presId="urn:microsoft.com/office/officeart/2005/8/layout/vProcess5"/>
    <dgm:cxn modelId="{0913EC7A-2468-4893-B0A6-B4BD6C778137}" type="presOf" srcId="{DE9EC527-AEEB-4B0F-B8DC-6C96DE6D78EC}" destId="{A2B673CE-896F-472E-B278-08F748C4A809}" srcOrd="0" destOrd="0" presId="urn:microsoft.com/office/officeart/2005/8/layout/vProcess5"/>
    <dgm:cxn modelId="{B3462B85-1460-4C3D-8469-0933B1C1B65F}" type="presOf" srcId="{C10525E8-B754-49D7-BB40-E55649CF49AB}" destId="{5F1C2135-7C81-4BA6-8ABB-59C7E03DD74F}" srcOrd="0" destOrd="0" presId="urn:microsoft.com/office/officeart/2005/8/layout/vProcess5"/>
    <dgm:cxn modelId="{AED472AF-F796-4E9E-89D4-059136918642}" type="presOf" srcId="{AE1AE1E1-BBE4-49BD-82D9-E2403CABDB9C}" destId="{C5F9A581-0198-42E4-AB4C-12C0BAFEC139}" srcOrd="1" destOrd="0" presId="urn:microsoft.com/office/officeart/2005/8/layout/vProcess5"/>
    <dgm:cxn modelId="{C8A278B6-CCB0-4CCC-B5E8-ED2632E4B7E7}" srcId="{4D84EF70-8391-453F-914D-12A981D752EA}" destId="{AE1AE1E1-BBE4-49BD-82D9-E2403CABDB9C}" srcOrd="4" destOrd="0" parTransId="{F076B2B6-B5EA-4443-BE7F-2D54D859FEB0}" sibTransId="{036B3CF9-A27F-43B8-8A69-2BD8318FE748}"/>
    <dgm:cxn modelId="{0354C5C4-4944-43ED-BC45-6E7479070A10}" type="presOf" srcId="{AE1AE1E1-BBE4-49BD-82D9-E2403CABDB9C}" destId="{EEB4FD67-40CC-4F21-88B8-4FDE3EA87B5F}" srcOrd="0" destOrd="0" presId="urn:microsoft.com/office/officeart/2005/8/layout/vProcess5"/>
    <dgm:cxn modelId="{DB8F30C6-7EBA-41DB-9E02-27D276F769AF}" type="presOf" srcId="{1673636F-FE52-4636-9EAD-A5DE846EDB34}" destId="{EFC9EECA-D653-49D5-B50A-8F0BE16C6265}" srcOrd="0" destOrd="0" presId="urn:microsoft.com/office/officeart/2005/8/layout/vProcess5"/>
    <dgm:cxn modelId="{61C160C9-9691-4DD3-B767-31D2C1A7A09D}" type="presOf" srcId="{4D84EF70-8391-453F-914D-12A981D752EA}" destId="{F9EEBA34-8290-45CB-8217-1ACC7935F009}" srcOrd="0" destOrd="0" presId="urn:microsoft.com/office/officeart/2005/8/layout/vProcess5"/>
    <dgm:cxn modelId="{093EA9CE-506A-4F28-8B6D-61217183C5AD}" type="presOf" srcId="{B2E1D583-8A1C-46C7-8EB1-CEE16E819FB1}" destId="{A5B6231F-412B-4CAA-8CD2-CC4259B48C07}" srcOrd="0" destOrd="0" presId="urn:microsoft.com/office/officeart/2005/8/layout/vProcess5"/>
    <dgm:cxn modelId="{3F415CDC-2E83-457E-84A2-F86F0ED14BF2}" type="presOf" srcId="{7DE43FF7-CB03-41E8-B52A-A96558589C93}" destId="{45B1080E-EBC0-4422-80A9-3A35C9FA4AF1}" srcOrd="1" destOrd="0" presId="urn:microsoft.com/office/officeart/2005/8/layout/vProcess5"/>
    <dgm:cxn modelId="{A22C35DE-CC37-4AEF-B03F-B79FC5E44CC3}" srcId="{4D84EF70-8391-453F-914D-12A981D752EA}" destId="{1673636F-FE52-4636-9EAD-A5DE846EDB34}" srcOrd="2" destOrd="0" parTransId="{BE76376E-D3B9-4D0B-9F15-16A51554FF23}" sibTransId="{C10525E8-B754-49D7-BB40-E55649CF49AB}"/>
    <dgm:cxn modelId="{CF021DEA-D327-42E1-AC30-EE8F14152096}" type="presOf" srcId="{62AD92A8-23AF-4825-9498-D383EE0153B9}" destId="{824C5591-9E9D-48EF-B125-7261C3BE863D}" srcOrd="0" destOrd="0" presId="urn:microsoft.com/office/officeart/2005/8/layout/vProcess5"/>
    <dgm:cxn modelId="{60B228FD-EC95-4C07-B3CD-C63259019C67}" type="presOf" srcId="{65B0406D-2659-44CC-A3D1-1BE3C4F25BA9}" destId="{AF9CEB9D-85A7-4189-9F19-3F609D5AD13A}" srcOrd="1" destOrd="0" presId="urn:microsoft.com/office/officeart/2005/8/layout/vProcess5"/>
    <dgm:cxn modelId="{51C936FF-F15F-4DC6-8D93-C35D9814EB54}" type="presOf" srcId="{1673636F-FE52-4636-9EAD-A5DE846EDB34}" destId="{30029804-B57A-4C3D-8448-05C8D464C0A6}" srcOrd="1" destOrd="0" presId="urn:microsoft.com/office/officeart/2005/8/layout/vProcess5"/>
    <dgm:cxn modelId="{9CE3CDC2-DEDB-4BDD-AAF2-E33410D539E9}" type="presParOf" srcId="{F9EEBA34-8290-45CB-8217-1ACC7935F009}" destId="{90862829-2965-46A5-A109-A8E3306247A6}" srcOrd="0" destOrd="0" presId="urn:microsoft.com/office/officeart/2005/8/layout/vProcess5"/>
    <dgm:cxn modelId="{90DCAA58-6869-4974-9E9C-250598DC677D}" type="presParOf" srcId="{F9EEBA34-8290-45CB-8217-1ACC7935F009}" destId="{98D30190-153C-4628-B95A-CB0C2B33549B}" srcOrd="1" destOrd="0" presId="urn:microsoft.com/office/officeart/2005/8/layout/vProcess5"/>
    <dgm:cxn modelId="{76F78364-9302-4867-9EE0-C0FFC9C083D5}" type="presParOf" srcId="{F9EEBA34-8290-45CB-8217-1ACC7935F009}" destId="{E520FCAE-B925-4BE4-9A1F-6AE15A384FDB}" srcOrd="2" destOrd="0" presId="urn:microsoft.com/office/officeart/2005/8/layout/vProcess5"/>
    <dgm:cxn modelId="{7ACEB203-DEEC-4857-98F9-C4752588940F}" type="presParOf" srcId="{F9EEBA34-8290-45CB-8217-1ACC7935F009}" destId="{EFC9EECA-D653-49D5-B50A-8F0BE16C6265}" srcOrd="3" destOrd="0" presId="urn:microsoft.com/office/officeart/2005/8/layout/vProcess5"/>
    <dgm:cxn modelId="{AAEC439C-9957-4E30-8115-EEE7163EB7DA}" type="presParOf" srcId="{F9EEBA34-8290-45CB-8217-1ACC7935F009}" destId="{A2B673CE-896F-472E-B278-08F748C4A809}" srcOrd="4" destOrd="0" presId="urn:microsoft.com/office/officeart/2005/8/layout/vProcess5"/>
    <dgm:cxn modelId="{AFCE513A-60D6-4C8F-9AF5-12B6EF8E938D}" type="presParOf" srcId="{F9EEBA34-8290-45CB-8217-1ACC7935F009}" destId="{EEB4FD67-40CC-4F21-88B8-4FDE3EA87B5F}" srcOrd="5" destOrd="0" presId="urn:microsoft.com/office/officeart/2005/8/layout/vProcess5"/>
    <dgm:cxn modelId="{664481B9-798A-4080-A16B-4A9A3CE6AA2A}" type="presParOf" srcId="{F9EEBA34-8290-45CB-8217-1ACC7935F009}" destId="{824C5591-9E9D-48EF-B125-7261C3BE863D}" srcOrd="6" destOrd="0" presId="urn:microsoft.com/office/officeart/2005/8/layout/vProcess5"/>
    <dgm:cxn modelId="{0CD19F0A-8728-4029-B1C1-EBC57F545B71}" type="presParOf" srcId="{F9EEBA34-8290-45CB-8217-1ACC7935F009}" destId="{A589FF9C-BA99-4028-B89C-EEEB3A78423B}" srcOrd="7" destOrd="0" presId="urn:microsoft.com/office/officeart/2005/8/layout/vProcess5"/>
    <dgm:cxn modelId="{38B9ABE6-E47A-4FD8-BD5E-9AD1ABE3C7C6}" type="presParOf" srcId="{F9EEBA34-8290-45CB-8217-1ACC7935F009}" destId="{5F1C2135-7C81-4BA6-8ABB-59C7E03DD74F}" srcOrd="8" destOrd="0" presId="urn:microsoft.com/office/officeart/2005/8/layout/vProcess5"/>
    <dgm:cxn modelId="{46AB4867-F3E6-4AA0-94DD-8CABC41FA089}" type="presParOf" srcId="{F9EEBA34-8290-45CB-8217-1ACC7935F009}" destId="{A5B6231F-412B-4CAA-8CD2-CC4259B48C07}" srcOrd="9" destOrd="0" presId="urn:microsoft.com/office/officeart/2005/8/layout/vProcess5"/>
    <dgm:cxn modelId="{56292D85-B3F9-40BF-951F-FC8ECDF575EE}" type="presParOf" srcId="{F9EEBA34-8290-45CB-8217-1ACC7935F009}" destId="{AF9CEB9D-85A7-4189-9F19-3F609D5AD13A}" srcOrd="10" destOrd="0" presId="urn:microsoft.com/office/officeart/2005/8/layout/vProcess5"/>
    <dgm:cxn modelId="{5501B54E-B1C9-4554-A977-86ED4429DE20}" type="presParOf" srcId="{F9EEBA34-8290-45CB-8217-1ACC7935F009}" destId="{45B1080E-EBC0-4422-80A9-3A35C9FA4AF1}" srcOrd="11" destOrd="0" presId="urn:microsoft.com/office/officeart/2005/8/layout/vProcess5"/>
    <dgm:cxn modelId="{6A6B18BA-0DC5-4FFF-9681-686362B66FF4}" type="presParOf" srcId="{F9EEBA34-8290-45CB-8217-1ACC7935F009}" destId="{30029804-B57A-4C3D-8448-05C8D464C0A6}" srcOrd="12" destOrd="0" presId="urn:microsoft.com/office/officeart/2005/8/layout/vProcess5"/>
    <dgm:cxn modelId="{EF3E4F1A-28E7-4F6C-B822-DDB3BA611FE6}" type="presParOf" srcId="{F9EEBA34-8290-45CB-8217-1ACC7935F009}" destId="{A80BEBA2-8656-4BBA-9301-D2ACDA5238E8}" srcOrd="13" destOrd="0" presId="urn:microsoft.com/office/officeart/2005/8/layout/vProcess5"/>
    <dgm:cxn modelId="{FB8D78F0-7AE8-4916-9186-1E033E610476}" type="presParOf" srcId="{F9EEBA34-8290-45CB-8217-1ACC7935F009}" destId="{C5F9A581-0198-42E4-AB4C-12C0BAFEC13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F8F129-F599-4B92-B141-D510CC1CED3E}"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0A12C800-9387-456C-8CB5-9CC7995834D4}">
      <dgm:prSet/>
      <dgm:spPr/>
      <dgm:t>
        <a:bodyPr/>
        <a:lstStyle/>
        <a:p>
          <a:r>
            <a:rPr lang="en-US"/>
            <a:t>New Employee Orientation</a:t>
          </a:r>
        </a:p>
      </dgm:t>
    </dgm:pt>
    <dgm:pt modelId="{726E6DEA-E906-4A8A-882E-D6B00A9ECB68}" type="parTrans" cxnId="{D69A10DB-1C4C-46E0-A9BC-F90561B71D5D}">
      <dgm:prSet/>
      <dgm:spPr/>
      <dgm:t>
        <a:bodyPr/>
        <a:lstStyle/>
        <a:p>
          <a:endParaRPr lang="en-US"/>
        </a:p>
      </dgm:t>
    </dgm:pt>
    <dgm:pt modelId="{34DCA6C6-4DE5-4DB2-BC24-38DA6A0C6BDE}" type="sibTrans" cxnId="{D69A10DB-1C4C-46E0-A9BC-F90561B71D5D}">
      <dgm:prSet/>
      <dgm:spPr/>
      <dgm:t>
        <a:bodyPr/>
        <a:lstStyle/>
        <a:p>
          <a:endParaRPr lang="en-US"/>
        </a:p>
      </dgm:t>
    </dgm:pt>
    <dgm:pt modelId="{7A8E442A-F465-44BA-828A-134038C71549}">
      <dgm:prSet/>
      <dgm:spPr/>
      <dgm:t>
        <a:bodyPr/>
        <a:lstStyle/>
        <a:p>
          <a:r>
            <a:rPr lang="en-US"/>
            <a:t>Standardized Training Courses</a:t>
          </a:r>
        </a:p>
      </dgm:t>
    </dgm:pt>
    <dgm:pt modelId="{A72D5DFE-239C-4834-9702-5D11A6E80C17}" type="parTrans" cxnId="{6C60F1EE-650A-4AE1-BBBC-C78509E49A06}">
      <dgm:prSet/>
      <dgm:spPr/>
      <dgm:t>
        <a:bodyPr/>
        <a:lstStyle/>
        <a:p>
          <a:endParaRPr lang="en-US"/>
        </a:p>
      </dgm:t>
    </dgm:pt>
    <dgm:pt modelId="{193660D4-B659-4DB6-94DE-09FADC79DD27}" type="sibTrans" cxnId="{6C60F1EE-650A-4AE1-BBBC-C78509E49A06}">
      <dgm:prSet/>
      <dgm:spPr/>
      <dgm:t>
        <a:bodyPr/>
        <a:lstStyle/>
        <a:p>
          <a:endParaRPr lang="en-US"/>
        </a:p>
      </dgm:t>
    </dgm:pt>
    <dgm:pt modelId="{6F4C03F8-B536-49D6-AF9A-7A515F36B1FA}">
      <dgm:prSet/>
      <dgm:spPr/>
      <dgm:t>
        <a:bodyPr/>
        <a:lstStyle/>
        <a:p>
          <a:r>
            <a:rPr lang="en-US"/>
            <a:t>Professional Development Pathways</a:t>
          </a:r>
        </a:p>
      </dgm:t>
    </dgm:pt>
    <dgm:pt modelId="{062DCA41-91E9-4C61-AE57-858281D5D684}" type="parTrans" cxnId="{4BCF5F6E-8543-401A-9CA4-98223A49EADD}">
      <dgm:prSet/>
      <dgm:spPr/>
      <dgm:t>
        <a:bodyPr/>
        <a:lstStyle/>
        <a:p>
          <a:endParaRPr lang="en-US"/>
        </a:p>
      </dgm:t>
    </dgm:pt>
    <dgm:pt modelId="{AD087EF7-D277-427C-A8FD-7E3949EEF890}" type="sibTrans" cxnId="{4BCF5F6E-8543-401A-9CA4-98223A49EADD}">
      <dgm:prSet/>
      <dgm:spPr/>
      <dgm:t>
        <a:bodyPr/>
        <a:lstStyle/>
        <a:p>
          <a:endParaRPr lang="en-US"/>
        </a:p>
      </dgm:t>
    </dgm:pt>
    <dgm:pt modelId="{139A4209-D134-417A-838E-F9D49E6C7490}">
      <dgm:prSet/>
      <dgm:spPr/>
      <dgm:t>
        <a:bodyPr/>
        <a:lstStyle/>
        <a:p>
          <a:r>
            <a:rPr lang="en-US"/>
            <a:t>Key Communication Points for Managers to Check In with Their New Hires</a:t>
          </a:r>
        </a:p>
      </dgm:t>
    </dgm:pt>
    <dgm:pt modelId="{08B96425-D31F-4F87-B2D8-411A6C999528}" type="parTrans" cxnId="{710F5E15-B622-4096-9215-CFB118A4C8A8}">
      <dgm:prSet/>
      <dgm:spPr/>
      <dgm:t>
        <a:bodyPr/>
        <a:lstStyle/>
        <a:p>
          <a:endParaRPr lang="en-US"/>
        </a:p>
      </dgm:t>
    </dgm:pt>
    <dgm:pt modelId="{34333301-E7DC-413C-B641-ECEA1227E22A}" type="sibTrans" cxnId="{710F5E15-B622-4096-9215-CFB118A4C8A8}">
      <dgm:prSet/>
      <dgm:spPr/>
      <dgm:t>
        <a:bodyPr/>
        <a:lstStyle/>
        <a:p>
          <a:endParaRPr lang="en-US"/>
        </a:p>
      </dgm:t>
    </dgm:pt>
    <dgm:pt modelId="{293D807A-FE5F-4A7D-8459-9334E4821FFF}">
      <dgm:prSet/>
      <dgm:spPr/>
      <dgm:t>
        <a:bodyPr/>
        <a:lstStyle/>
        <a:p>
          <a:r>
            <a:rPr lang="en-US"/>
            <a:t>Onboarding Guide &amp; Toolkit on DHR’s Website</a:t>
          </a:r>
        </a:p>
      </dgm:t>
    </dgm:pt>
    <dgm:pt modelId="{DAB3583D-AD49-4C75-B354-08592F25D7C6}" type="parTrans" cxnId="{1FF5C3DB-E7C8-4D5E-9210-690296D2E396}">
      <dgm:prSet/>
      <dgm:spPr/>
      <dgm:t>
        <a:bodyPr/>
        <a:lstStyle/>
        <a:p>
          <a:endParaRPr lang="en-US"/>
        </a:p>
      </dgm:t>
    </dgm:pt>
    <dgm:pt modelId="{83B3878A-D510-43AA-A0E3-BC5EA5167D1B}" type="sibTrans" cxnId="{1FF5C3DB-E7C8-4D5E-9210-690296D2E396}">
      <dgm:prSet/>
      <dgm:spPr/>
      <dgm:t>
        <a:bodyPr/>
        <a:lstStyle/>
        <a:p>
          <a:endParaRPr lang="en-US"/>
        </a:p>
      </dgm:t>
    </dgm:pt>
    <dgm:pt modelId="{C5194783-F385-444C-9B79-2037B462ADAC}" type="pres">
      <dgm:prSet presAssocID="{96F8F129-F599-4B92-B141-D510CC1CED3E}" presName="linear" presStyleCnt="0">
        <dgm:presLayoutVars>
          <dgm:dir/>
          <dgm:animLvl val="lvl"/>
          <dgm:resizeHandles val="exact"/>
        </dgm:presLayoutVars>
      </dgm:prSet>
      <dgm:spPr/>
    </dgm:pt>
    <dgm:pt modelId="{6E51380F-D692-4E01-877C-DF64BA1FAB95}" type="pres">
      <dgm:prSet presAssocID="{0A12C800-9387-456C-8CB5-9CC7995834D4}" presName="parentLin" presStyleCnt="0"/>
      <dgm:spPr/>
    </dgm:pt>
    <dgm:pt modelId="{0686F176-82A6-4F41-A177-4B4C69E9FAE1}" type="pres">
      <dgm:prSet presAssocID="{0A12C800-9387-456C-8CB5-9CC7995834D4}" presName="parentLeftMargin" presStyleLbl="node1" presStyleIdx="0" presStyleCnt="5"/>
      <dgm:spPr/>
    </dgm:pt>
    <dgm:pt modelId="{2E9BFF13-FF92-4C9D-87F7-72118315170D}" type="pres">
      <dgm:prSet presAssocID="{0A12C800-9387-456C-8CB5-9CC7995834D4}" presName="parentText" presStyleLbl="node1" presStyleIdx="0" presStyleCnt="5">
        <dgm:presLayoutVars>
          <dgm:chMax val="0"/>
          <dgm:bulletEnabled val="1"/>
        </dgm:presLayoutVars>
      </dgm:prSet>
      <dgm:spPr/>
    </dgm:pt>
    <dgm:pt modelId="{308F1E03-88C2-492F-BE54-B785B0038D4D}" type="pres">
      <dgm:prSet presAssocID="{0A12C800-9387-456C-8CB5-9CC7995834D4}" presName="negativeSpace" presStyleCnt="0"/>
      <dgm:spPr/>
    </dgm:pt>
    <dgm:pt modelId="{C4A813B7-5835-455D-A80F-F118DF0957E9}" type="pres">
      <dgm:prSet presAssocID="{0A12C800-9387-456C-8CB5-9CC7995834D4}" presName="childText" presStyleLbl="conFgAcc1" presStyleIdx="0" presStyleCnt="5">
        <dgm:presLayoutVars>
          <dgm:bulletEnabled val="1"/>
        </dgm:presLayoutVars>
      </dgm:prSet>
      <dgm:spPr/>
    </dgm:pt>
    <dgm:pt modelId="{315BF1AC-89AA-4134-87C9-B4867F4CBCB8}" type="pres">
      <dgm:prSet presAssocID="{34DCA6C6-4DE5-4DB2-BC24-38DA6A0C6BDE}" presName="spaceBetweenRectangles" presStyleCnt="0"/>
      <dgm:spPr/>
    </dgm:pt>
    <dgm:pt modelId="{5B86AAC6-8DB0-4DF1-8E2F-9A3E4A3AB250}" type="pres">
      <dgm:prSet presAssocID="{7A8E442A-F465-44BA-828A-134038C71549}" presName="parentLin" presStyleCnt="0"/>
      <dgm:spPr/>
    </dgm:pt>
    <dgm:pt modelId="{3C315ABE-61B8-43AB-8066-71C39EB8B039}" type="pres">
      <dgm:prSet presAssocID="{7A8E442A-F465-44BA-828A-134038C71549}" presName="parentLeftMargin" presStyleLbl="node1" presStyleIdx="0" presStyleCnt="5"/>
      <dgm:spPr/>
    </dgm:pt>
    <dgm:pt modelId="{F7FE2F23-8CC3-43C1-B40B-085C00EBA13A}" type="pres">
      <dgm:prSet presAssocID="{7A8E442A-F465-44BA-828A-134038C71549}" presName="parentText" presStyleLbl="node1" presStyleIdx="1" presStyleCnt="5">
        <dgm:presLayoutVars>
          <dgm:chMax val="0"/>
          <dgm:bulletEnabled val="1"/>
        </dgm:presLayoutVars>
      </dgm:prSet>
      <dgm:spPr/>
    </dgm:pt>
    <dgm:pt modelId="{7AAEA0C6-18D7-4797-A336-293051A2A01D}" type="pres">
      <dgm:prSet presAssocID="{7A8E442A-F465-44BA-828A-134038C71549}" presName="negativeSpace" presStyleCnt="0"/>
      <dgm:spPr/>
    </dgm:pt>
    <dgm:pt modelId="{32014BE5-2919-4DCC-A28D-3851B0C1B5A7}" type="pres">
      <dgm:prSet presAssocID="{7A8E442A-F465-44BA-828A-134038C71549}" presName="childText" presStyleLbl="conFgAcc1" presStyleIdx="1" presStyleCnt="5">
        <dgm:presLayoutVars>
          <dgm:bulletEnabled val="1"/>
        </dgm:presLayoutVars>
      </dgm:prSet>
      <dgm:spPr/>
    </dgm:pt>
    <dgm:pt modelId="{983AA912-106B-4609-BFA9-52AC7F263D99}" type="pres">
      <dgm:prSet presAssocID="{193660D4-B659-4DB6-94DE-09FADC79DD27}" presName="spaceBetweenRectangles" presStyleCnt="0"/>
      <dgm:spPr/>
    </dgm:pt>
    <dgm:pt modelId="{F8CA4386-784E-48C5-B32C-8F191A81A195}" type="pres">
      <dgm:prSet presAssocID="{6F4C03F8-B536-49D6-AF9A-7A515F36B1FA}" presName="parentLin" presStyleCnt="0"/>
      <dgm:spPr/>
    </dgm:pt>
    <dgm:pt modelId="{0D215862-8890-4FBA-ACE9-EA4CEBFFAA0D}" type="pres">
      <dgm:prSet presAssocID="{6F4C03F8-B536-49D6-AF9A-7A515F36B1FA}" presName="parentLeftMargin" presStyleLbl="node1" presStyleIdx="1" presStyleCnt="5"/>
      <dgm:spPr/>
    </dgm:pt>
    <dgm:pt modelId="{52AB00C4-9255-48DA-9E90-3031E390A27E}" type="pres">
      <dgm:prSet presAssocID="{6F4C03F8-B536-49D6-AF9A-7A515F36B1FA}" presName="parentText" presStyleLbl="node1" presStyleIdx="2" presStyleCnt="5">
        <dgm:presLayoutVars>
          <dgm:chMax val="0"/>
          <dgm:bulletEnabled val="1"/>
        </dgm:presLayoutVars>
      </dgm:prSet>
      <dgm:spPr/>
    </dgm:pt>
    <dgm:pt modelId="{80392BF4-D3C2-4142-859A-5B8DF313FB14}" type="pres">
      <dgm:prSet presAssocID="{6F4C03F8-B536-49D6-AF9A-7A515F36B1FA}" presName="negativeSpace" presStyleCnt="0"/>
      <dgm:spPr/>
    </dgm:pt>
    <dgm:pt modelId="{3803DBE3-3F37-434A-82C0-2AAF591B90E5}" type="pres">
      <dgm:prSet presAssocID="{6F4C03F8-B536-49D6-AF9A-7A515F36B1FA}" presName="childText" presStyleLbl="conFgAcc1" presStyleIdx="2" presStyleCnt="5">
        <dgm:presLayoutVars>
          <dgm:bulletEnabled val="1"/>
        </dgm:presLayoutVars>
      </dgm:prSet>
      <dgm:spPr/>
    </dgm:pt>
    <dgm:pt modelId="{16D766EA-FC53-4A5C-B3B4-A4F271481B1F}" type="pres">
      <dgm:prSet presAssocID="{AD087EF7-D277-427C-A8FD-7E3949EEF890}" presName="spaceBetweenRectangles" presStyleCnt="0"/>
      <dgm:spPr/>
    </dgm:pt>
    <dgm:pt modelId="{3DEDA0B5-CB57-4664-B97D-BE6688A0451E}" type="pres">
      <dgm:prSet presAssocID="{139A4209-D134-417A-838E-F9D49E6C7490}" presName="parentLin" presStyleCnt="0"/>
      <dgm:spPr/>
    </dgm:pt>
    <dgm:pt modelId="{05218638-2B87-455E-B3EB-13C8610887F9}" type="pres">
      <dgm:prSet presAssocID="{139A4209-D134-417A-838E-F9D49E6C7490}" presName="parentLeftMargin" presStyleLbl="node1" presStyleIdx="2" presStyleCnt="5"/>
      <dgm:spPr/>
    </dgm:pt>
    <dgm:pt modelId="{2DC1EB8C-096E-41AD-8347-14CAAEBBF3D5}" type="pres">
      <dgm:prSet presAssocID="{139A4209-D134-417A-838E-F9D49E6C7490}" presName="parentText" presStyleLbl="node1" presStyleIdx="3" presStyleCnt="5">
        <dgm:presLayoutVars>
          <dgm:chMax val="0"/>
          <dgm:bulletEnabled val="1"/>
        </dgm:presLayoutVars>
      </dgm:prSet>
      <dgm:spPr/>
    </dgm:pt>
    <dgm:pt modelId="{433F134E-31AD-4F78-A704-54F76FB43221}" type="pres">
      <dgm:prSet presAssocID="{139A4209-D134-417A-838E-F9D49E6C7490}" presName="negativeSpace" presStyleCnt="0"/>
      <dgm:spPr/>
    </dgm:pt>
    <dgm:pt modelId="{085153FB-5F07-4CFE-9B3F-C59B74F49E7D}" type="pres">
      <dgm:prSet presAssocID="{139A4209-D134-417A-838E-F9D49E6C7490}" presName="childText" presStyleLbl="conFgAcc1" presStyleIdx="3" presStyleCnt="5">
        <dgm:presLayoutVars>
          <dgm:bulletEnabled val="1"/>
        </dgm:presLayoutVars>
      </dgm:prSet>
      <dgm:spPr/>
    </dgm:pt>
    <dgm:pt modelId="{3568303D-B1A3-48A5-94E8-01708B8791BD}" type="pres">
      <dgm:prSet presAssocID="{34333301-E7DC-413C-B641-ECEA1227E22A}" presName="spaceBetweenRectangles" presStyleCnt="0"/>
      <dgm:spPr/>
    </dgm:pt>
    <dgm:pt modelId="{2BBD9ACC-1AD6-4F5A-A6EA-B94632EAC9DD}" type="pres">
      <dgm:prSet presAssocID="{293D807A-FE5F-4A7D-8459-9334E4821FFF}" presName="parentLin" presStyleCnt="0"/>
      <dgm:spPr/>
    </dgm:pt>
    <dgm:pt modelId="{9E12DD12-A270-4C2F-ADE9-801ACB3C044C}" type="pres">
      <dgm:prSet presAssocID="{293D807A-FE5F-4A7D-8459-9334E4821FFF}" presName="parentLeftMargin" presStyleLbl="node1" presStyleIdx="3" presStyleCnt="5"/>
      <dgm:spPr/>
    </dgm:pt>
    <dgm:pt modelId="{21364A4C-BB30-4CA2-9A08-1CA0DABF64CC}" type="pres">
      <dgm:prSet presAssocID="{293D807A-FE5F-4A7D-8459-9334E4821FFF}" presName="parentText" presStyleLbl="node1" presStyleIdx="4" presStyleCnt="5">
        <dgm:presLayoutVars>
          <dgm:chMax val="0"/>
          <dgm:bulletEnabled val="1"/>
        </dgm:presLayoutVars>
      </dgm:prSet>
      <dgm:spPr/>
    </dgm:pt>
    <dgm:pt modelId="{F42E798F-1F0E-4CE6-89CA-B9EDA4FF58F4}" type="pres">
      <dgm:prSet presAssocID="{293D807A-FE5F-4A7D-8459-9334E4821FFF}" presName="negativeSpace" presStyleCnt="0"/>
      <dgm:spPr/>
    </dgm:pt>
    <dgm:pt modelId="{A937344B-D640-43AC-9D0F-E22C73904538}" type="pres">
      <dgm:prSet presAssocID="{293D807A-FE5F-4A7D-8459-9334E4821FFF}" presName="childText" presStyleLbl="conFgAcc1" presStyleIdx="4" presStyleCnt="5">
        <dgm:presLayoutVars>
          <dgm:bulletEnabled val="1"/>
        </dgm:presLayoutVars>
      </dgm:prSet>
      <dgm:spPr/>
    </dgm:pt>
  </dgm:ptLst>
  <dgm:cxnLst>
    <dgm:cxn modelId="{710F5E15-B622-4096-9215-CFB118A4C8A8}" srcId="{96F8F129-F599-4B92-B141-D510CC1CED3E}" destId="{139A4209-D134-417A-838E-F9D49E6C7490}" srcOrd="3" destOrd="0" parTransId="{08B96425-D31F-4F87-B2D8-411A6C999528}" sibTransId="{34333301-E7DC-413C-B641-ECEA1227E22A}"/>
    <dgm:cxn modelId="{28A2E317-D012-4F18-8ACA-A2665A6B0D8E}" type="presOf" srcId="{0A12C800-9387-456C-8CB5-9CC7995834D4}" destId="{0686F176-82A6-4F41-A177-4B4C69E9FAE1}" srcOrd="0" destOrd="0" presId="urn:microsoft.com/office/officeart/2005/8/layout/list1"/>
    <dgm:cxn modelId="{DDAA4D2B-6D4A-4001-BC85-F026E3B34DB8}" type="presOf" srcId="{139A4209-D134-417A-838E-F9D49E6C7490}" destId="{2DC1EB8C-096E-41AD-8347-14CAAEBBF3D5}" srcOrd="1" destOrd="0" presId="urn:microsoft.com/office/officeart/2005/8/layout/list1"/>
    <dgm:cxn modelId="{42261E2C-FEDB-4CD4-BC39-468C5B60B4DE}" type="presOf" srcId="{96F8F129-F599-4B92-B141-D510CC1CED3E}" destId="{C5194783-F385-444C-9B79-2037B462ADAC}" srcOrd="0" destOrd="0" presId="urn:microsoft.com/office/officeart/2005/8/layout/list1"/>
    <dgm:cxn modelId="{3D24B760-5E32-47BB-82BE-7C04C508BADF}" type="presOf" srcId="{7A8E442A-F465-44BA-828A-134038C71549}" destId="{3C315ABE-61B8-43AB-8066-71C39EB8B039}" srcOrd="0" destOrd="0" presId="urn:microsoft.com/office/officeart/2005/8/layout/list1"/>
    <dgm:cxn modelId="{87388F45-40FA-4193-8395-68DAD03132F5}" type="presOf" srcId="{293D807A-FE5F-4A7D-8459-9334E4821FFF}" destId="{9E12DD12-A270-4C2F-ADE9-801ACB3C044C}" srcOrd="0" destOrd="0" presId="urn:microsoft.com/office/officeart/2005/8/layout/list1"/>
    <dgm:cxn modelId="{D9B70A6E-049B-4892-BEDD-05443D6FD1FA}" type="presOf" srcId="{6F4C03F8-B536-49D6-AF9A-7A515F36B1FA}" destId="{0D215862-8890-4FBA-ACE9-EA4CEBFFAA0D}" srcOrd="0" destOrd="0" presId="urn:microsoft.com/office/officeart/2005/8/layout/list1"/>
    <dgm:cxn modelId="{4BCF5F6E-8543-401A-9CA4-98223A49EADD}" srcId="{96F8F129-F599-4B92-B141-D510CC1CED3E}" destId="{6F4C03F8-B536-49D6-AF9A-7A515F36B1FA}" srcOrd="2" destOrd="0" parTransId="{062DCA41-91E9-4C61-AE57-858281D5D684}" sibTransId="{AD087EF7-D277-427C-A8FD-7E3949EEF890}"/>
    <dgm:cxn modelId="{05293A78-CD46-476D-A19E-69D619C4208D}" type="presOf" srcId="{139A4209-D134-417A-838E-F9D49E6C7490}" destId="{05218638-2B87-455E-B3EB-13C8610887F9}" srcOrd="0" destOrd="0" presId="urn:microsoft.com/office/officeart/2005/8/layout/list1"/>
    <dgm:cxn modelId="{10574B86-A9C6-40D1-8E48-02FA3E2622FD}" type="presOf" srcId="{7A8E442A-F465-44BA-828A-134038C71549}" destId="{F7FE2F23-8CC3-43C1-B40B-085C00EBA13A}" srcOrd="1" destOrd="0" presId="urn:microsoft.com/office/officeart/2005/8/layout/list1"/>
    <dgm:cxn modelId="{D2F21AB5-EBB5-4DE4-AC12-00E107A0EF76}" type="presOf" srcId="{293D807A-FE5F-4A7D-8459-9334E4821FFF}" destId="{21364A4C-BB30-4CA2-9A08-1CA0DABF64CC}" srcOrd="1" destOrd="0" presId="urn:microsoft.com/office/officeart/2005/8/layout/list1"/>
    <dgm:cxn modelId="{EB66D0D5-DC2D-4375-A3BA-CAC129D79B00}" type="presOf" srcId="{6F4C03F8-B536-49D6-AF9A-7A515F36B1FA}" destId="{52AB00C4-9255-48DA-9E90-3031E390A27E}" srcOrd="1" destOrd="0" presId="urn:microsoft.com/office/officeart/2005/8/layout/list1"/>
    <dgm:cxn modelId="{2E76CDD8-2C29-4862-ABB4-91B1638F53BC}" type="presOf" srcId="{0A12C800-9387-456C-8CB5-9CC7995834D4}" destId="{2E9BFF13-FF92-4C9D-87F7-72118315170D}" srcOrd="1" destOrd="0" presId="urn:microsoft.com/office/officeart/2005/8/layout/list1"/>
    <dgm:cxn modelId="{D69A10DB-1C4C-46E0-A9BC-F90561B71D5D}" srcId="{96F8F129-F599-4B92-B141-D510CC1CED3E}" destId="{0A12C800-9387-456C-8CB5-9CC7995834D4}" srcOrd="0" destOrd="0" parTransId="{726E6DEA-E906-4A8A-882E-D6B00A9ECB68}" sibTransId="{34DCA6C6-4DE5-4DB2-BC24-38DA6A0C6BDE}"/>
    <dgm:cxn modelId="{1FF5C3DB-E7C8-4D5E-9210-690296D2E396}" srcId="{96F8F129-F599-4B92-B141-D510CC1CED3E}" destId="{293D807A-FE5F-4A7D-8459-9334E4821FFF}" srcOrd="4" destOrd="0" parTransId="{DAB3583D-AD49-4C75-B354-08592F25D7C6}" sibTransId="{83B3878A-D510-43AA-A0E3-BC5EA5167D1B}"/>
    <dgm:cxn modelId="{6C60F1EE-650A-4AE1-BBBC-C78509E49A06}" srcId="{96F8F129-F599-4B92-B141-D510CC1CED3E}" destId="{7A8E442A-F465-44BA-828A-134038C71549}" srcOrd="1" destOrd="0" parTransId="{A72D5DFE-239C-4834-9702-5D11A6E80C17}" sibTransId="{193660D4-B659-4DB6-94DE-09FADC79DD27}"/>
    <dgm:cxn modelId="{8B2394EB-DDA0-4DAC-8D17-3F029993F471}" type="presParOf" srcId="{C5194783-F385-444C-9B79-2037B462ADAC}" destId="{6E51380F-D692-4E01-877C-DF64BA1FAB95}" srcOrd="0" destOrd="0" presId="urn:microsoft.com/office/officeart/2005/8/layout/list1"/>
    <dgm:cxn modelId="{CB1DFFCF-F130-4F03-8D46-E6A6338E99AE}" type="presParOf" srcId="{6E51380F-D692-4E01-877C-DF64BA1FAB95}" destId="{0686F176-82A6-4F41-A177-4B4C69E9FAE1}" srcOrd="0" destOrd="0" presId="urn:microsoft.com/office/officeart/2005/8/layout/list1"/>
    <dgm:cxn modelId="{E1396073-727C-4A9B-A22A-AC25C7CBEB34}" type="presParOf" srcId="{6E51380F-D692-4E01-877C-DF64BA1FAB95}" destId="{2E9BFF13-FF92-4C9D-87F7-72118315170D}" srcOrd="1" destOrd="0" presId="urn:microsoft.com/office/officeart/2005/8/layout/list1"/>
    <dgm:cxn modelId="{3C3C5EDA-D06C-430F-90A0-764A01E67AC9}" type="presParOf" srcId="{C5194783-F385-444C-9B79-2037B462ADAC}" destId="{308F1E03-88C2-492F-BE54-B785B0038D4D}" srcOrd="1" destOrd="0" presId="urn:microsoft.com/office/officeart/2005/8/layout/list1"/>
    <dgm:cxn modelId="{AC1A7E99-115E-4704-92A6-3331045B40AA}" type="presParOf" srcId="{C5194783-F385-444C-9B79-2037B462ADAC}" destId="{C4A813B7-5835-455D-A80F-F118DF0957E9}" srcOrd="2" destOrd="0" presId="urn:microsoft.com/office/officeart/2005/8/layout/list1"/>
    <dgm:cxn modelId="{7CB1E54C-1EE7-472B-8F59-630D85B538FE}" type="presParOf" srcId="{C5194783-F385-444C-9B79-2037B462ADAC}" destId="{315BF1AC-89AA-4134-87C9-B4867F4CBCB8}" srcOrd="3" destOrd="0" presId="urn:microsoft.com/office/officeart/2005/8/layout/list1"/>
    <dgm:cxn modelId="{8677AA80-F143-426A-8813-C3CB91C05320}" type="presParOf" srcId="{C5194783-F385-444C-9B79-2037B462ADAC}" destId="{5B86AAC6-8DB0-4DF1-8E2F-9A3E4A3AB250}" srcOrd="4" destOrd="0" presId="urn:microsoft.com/office/officeart/2005/8/layout/list1"/>
    <dgm:cxn modelId="{0E861844-8BAA-48D9-BF5C-7EAA09793D2C}" type="presParOf" srcId="{5B86AAC6-8DB0-4DF1-8E2F-9A3E4A3AB250}" destId="{3C315ABE-61B8-43AB-8066-71C39EB8B039}" srcOrd="0" destOrd="0" presId="urn:microsoft.com/office/officeart/2005/8/layout/list1"/>
    <dgm:cxn modelId="{4898805D-1FBE-4898-9271-152F8BA61A8C}" type="presParOf" srcId="{5B86AAC6-8DB0-4DF1-8E2F-9A3E4A3AB250}" destId="{F7FE2F23-8CC3-43C1-B40B-085C00EBA13A}" srcOrd="1" destOrd="0" presId="urn:microsoft.com/office/officeart/2005/8/layout/list1"/>
    <dgm:cxn modelId="{561FF26E-0063-4FC1-A8DD-943A309BDABB}" type="presParOf" srcId="{C5194783-F385-444C-9B79-2037B462ADAC}" destId="{7AAEA0C6-18D7-4797-A336-293051A2A01D}" srcOrd="5" destOrd="0" presId="urn:microsoft.com/office/officeart/2005/8/layout/list1"/>
    <dgm:cxn modelId="{E76067AC-99ED-49DC-9F21-B27785536B0E}" type="presParOf" srcId="{C5194783-F385-444C-9B79-2037B462ADAC}" destId="{32014BE5-2919-4DCC-A28D-3851B0C1B5A7}" srcOrd="6" destOrd="0" presId="urn:microsoft.com/office/officeart/2005/8/layout/list1"/>
    <dgm:cxn modelId="{61D52F70-5F60-477B-8F8B-498500FE2079}" type="presParOf" srcId="{C5194783-F385-444C-9B79-2037B462ADAC}" destId="{983AA912-106B-4609-BFA9-52AC7F263D99}" srcOrd="7" destOrd="0" presId="urn:microsoft.com/office/officeart/2005/8/layout/list1"/>
    <dgm:cxn modelId="{1C55A105-EB6D-45EB-AB75-5488DEED485B}" type="presParOf" srcId="{C5194783-F385-444C-9B79-2037B462ADAC}" destId="{F8CA4386-784E-48C5-B32C-8F191A81A195}" srcOrd="8" destOrd="0" presId="urn:microsoft.com/office/officeart/2005/8/layout/list1"/>
    <dgm:cxn modelId="{996F912A-05CF-4B58-B296-AA4C439B38FB}" type="presParOf" srcId="{F8CA4386-784E-48C5-B32C-8F191A81A195}" destId="{0D215862-8890-4FBA-ACE9-EA4CEBFFAA0D}" srcOrd="0" destOrd="0" presId="urn:microsoft.com/office/officeart/2005/8/layout/list1"/>
    <dgm:cxn modelId="{D854DAC9-426F-472B-8BC5-0D2821C78CA1}" type="presParOf" srcId="{F8CA4386-784E-48C5-B32C-8F191A81A195}" destId="{52AB00C4-9255-48DA-9E90-3031E390A27E}" srcOrd="1" destOrd="0" presId="urn:microsoft.com/office/officeart/2005/8/layout/list1"/>
    <dgm:cxn modelId="{B37CA061-EE1A-4F65-8FA3-15FA5CCFEFB1}" type="presParOf" srcId="{C5194783-F385-444C-9B79-2037B462ADAC}" destId="{80392BF4-D3C2-4142-859A-5B8DF313FB14}" srcOrd="9" destOrd="0" presId="urn:microsoft.com/office/officeart/2005/8/layout/list1"/>
    <dgm:cxn modelId="{AD0CA828-4AC5-4F5A-8117-02AEAA6F5EFD}" type="presParOf" srcId="{C5194783-F385-444C-9B79-2037B462ADAC}" destId="{3803DBE3-3F37-434A-82C0-2AAF591B90E5}" srcOrd="10" destOrd="0" presId="urn:microsoft.com/office/officeart/2005/8/layout/list1"/>
    <dgm:cxn modelId="{4B26C124-67E7-4A4E-89A7-8888A89A9003}" type="presParOf" srcId="{C5194783-F385-444C-9B79-2037B462ADAC}" destId="{16D766EA-FC53-4A5C-B3B4-A4F271481B1F}" srcOrd="11" destOrd="0" presId="urn:microsoft.com/office/officeart/2005/8/layout/list1"/>
    <dgm:cxn modelId="{3F05C044-77E7-4396-BCB1-24142CEAFFBF}" type="presParOf" srcId="{C5194783-F385-444C-9B79-2037B462ADAC}" destId="{3DEDA0B5-CB57-4664-B97D-BE6688A0451E}" srcOrd="12" destOrd="0" presId="urn:microsoft.com/office/officeart/2005/8/layout/list1"/>
    <dgm:cxn modelId="{21EF29E8-7CC0-4D9B-90CD-9FBD8FEA3849}" type="presParOf" srcId="{3DEDA0B5-CB57-4664-B97D-BE6688A0451E}" destId="{05218638-2B87-455E-B3EB-13C8610887F9}" srcOrd="0" destOrd="0" presId="urn:microsoft.com/office/officeart/2005/8/layout/list1"/>
    <dgm:cxn modelId="{187C5735-00A6-4493-A56C-FBB5BD1C753F}" type="presParOf" srcId="{3DEDA0B5-CB57-4664-B97D-BE6688A0451E}" destId="{2DC1EB8C-096E-41AD-8347-14CAAEBBF3D5}" srcOrd="1" destOrd="0" presId="urn:microsoft.com/office/officeart/2005/8/layout/list1"/>
    <dgm:cxn modelId="{06BDAD9E-D71A-4124-BF23-C923F99B2DB7}" type="presParOf" srcId="{C5194783-F385-444C-9B79-2037B462ADAC}" destId="{433F134E-31AD-4F78-A704-54F76FB43221}" srcOrd="13" destOrd="0" presId="urn:microsoft.com/office/officeart/2005/8/layout/list1"/>
    <dgm:cxn modelId="{AACE3D75-C670-4D8C-9131-984DE00C5525}" type="presParOf" srcId="{C5194783-F385-444C-9B79-2037B462ADAC}" destId="{085153FB-5F07-4CFE-9B3F-C59B74F49E7D}" srcOrd="14" destOrd="0" presId="urn:microsoft.com/office/officeart/2005/8/layout/list1"/>
    <dgm:cxn modelId="{075CAE12-129E-4B4D-A8B4-3BF94357A6E9}" type="presParOf" srcId="{C5194783-F385-444C-9B79-2037B462ADAC}" destId="{3568303D-B1A3-48A5-94E8-01708B8791BD}" srcOrd="15" destOrd="0" presId="urn:microsoft.com/office/officeart/2005/8/layout/list1"/>
    <dgm:cxn modelId="{D5A1FC3D-8A57-461B-85E7-34D5968B5949}" type="presParOf" srcId="{C5194783-F385-444C-9B79-2037B462ADAC}" destId="{2BBD9ACC-1AD6-4F5A-A6EA-B94632EAC9DD}" srcOrd="16" destOrd="0" presId="urn:microsoft.com/office/officeart/2005/8/layout/list1"/>
    <dgm:cxn modelId="{CB995828-4458-4B73-97C8-A87BBE446E21}" type="presParOf" srcId="{2BBD9ACC-1AD6-4F5A-A6EA-B94632EAC9DD}" destId="{9E12DD12-A270-4C2F-ADE9-801ACB3C044C}" srcOrd="0" destOrd="0" presId="urn:microsoft.com/office/officeart/2005/8/layout/list1"/>
    <dgm:cxn modelId="{FB036F07-8A56-44FF-A72A-7235BC7BEE5F}" type="presParOf" srcId="{2BBD9ACC-1AD6-4F5A-A6EA-B94632EAC9DD}" destId="{21364A4C-BB30-4CA2-9A08-1CA0DABF64CC}" srcOrd="1" destOrd="0" presId="urn:microsoft.com/office/officeart/2005/8/layout/list1"/>
    <dgm:cxn modelId="{3EAA13D5-BAEC-49CD-9796-9A24EBC07914}" type="presParOf" srcId="{C5194783-F385-444C-9B79-2037B462ADAC}" destId="{F42E798F-1F0E-4CE6-89CA-B9EDA4FF58F4}" srcOrd="17" destOrd="0" presId="urn:microsoft.com/office/officeart/2005/8/layout/list1"/>
    <dgm:cxn modelId="{0D6CFE06-7F4F-47DC-9317-A3FA5892FD0F}" type="presParOf" srcId="{C5194783-F385-444C-9B79-2037B462ADAC}" destId="{A937344B-D640-43AC-9D0F-E22C7390453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6F8F129-F599-4B92-B141-D510CC1CED3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A12C800-9387-456C-8CB5-9CC7995834D4}">
      <dgm:prSet/>
      <dgm:spPr/>
      <dgm:t>
        <a:bodyPr/>
        <a:lstStyle/>
        <a:p>
          <a:r>
            <a:rPr lang="en-US"/>
            <a:t>Retention – Build Trust and Alignment</a:t>
          </a:r>
        </a:p>
      </dgm:t>
    </dgm:pt>
    <dgm:pt modelId="{726E6DEA-E906-4A8A-882E-D6B00A9ECB68}" type="parTrans" cxnId="{D69A10DB-1C4C-46E0-A9BC-F90561B71D5D}">
      <dgm:prSet/>
      <dgm:spPr/>
      <dgm:t>
        <a:bodyPr/>
        <a:lstStyle/>
        <a:p>
          <a:endParaRPr lang="en-US"/>
        </a:p>
      </dgm:t>
    </dgm:pt>
    <dgm:pt modelId="{34DCA6C6-4DE5-4DB2-BC24-38DA6A0C6BDE}" type="sibTrans" cxnId="{D69A10DB-1C4C-46E0-A9BC-F90561B71D5D}">
      <dgm:prSet/>
      <dgm:spPr/>
      <dgm:t>
        <a:bodyPr/>
        <a:lstStyle/>
        <a:p>
          <a:endParaRPr lang="en-US"/>
        </a:p>
      </dgm:t>
    </dgm:pt>
    <dgm:pt modelId="{2D961AF8-3033-43A3-8911-16475F0BDF0E}">
      <dgm:prSet/>
      <dgm:spPr/>
      <dgm:t>
        <a:bodyPr/>
        <a:lstStyle/>
        <a:p>
          <a:r>
            <a:rPr lang="en-US"/>
            <a:t>Identify Role Models &amp; Resource Ambassadors</a:t>
          </a:r>
        </a:p>
      </dgm:t>
    </dgm:pt>
    <dgm:pt modelId="{A410852E-C975-4E6E-9F33-6CE948FD3525}" type="parTrans" cxnId="{04CC338F-60ED-42DD-A2C5-F0A49E57F6D3}">
      <dgm:prSet/>
      <dgm:spPr/>
      <dgm:t>
        <a:bodyPr/>
        <a:lstStyle/>
        <a:p>
          <a:endParaRPr lang="en-US"/>
        </a:p>
      </dgm:t>
    </dgm:pt>
    <dgm:pt modelId="{4D69A8AB-DD9A-43CC-A1DB-379FDC4E6F6E}" type="sibTrans" cxnId="{04CC338F-60ED-42DD-A2C5-F0A49E57F6D3}">
      <dgm:prSet/>
      <dgm:spPr/>
      <dgm:t>
        <a:bodyPr/>
        <a:lstStyle/>
        <a:p>
          <a:endParaRPr lang="en-US"/>
        </a:p>
      </dgm:t>
    </dgm:pt>
    <dgm:pt modelId="{90382330-1617-42BE-870D-7CDDD0FB7526}">
      <dgm:prSet/>
      <dgm:spPr/>
      <dgm:t>
        <a:bodyPr/>
        <a:lstStyle/>
        <a:p>
          <a:r>
            <a:rPr lang="en-US"/>
            <a:t>Connect New Employees to Leaders &amp; Managers</a:t>
          </a:r>
        </a:p>
      </dgm:t>
    </dgm:pt>
    <dgm:pt modelId="{EE897A6E-A036-43B4-B162-6ED407C88E24}" type="parTrans" cxnId="{287A64D3-D0F0-422F-BA0E-2012618B7D65}">
      <dgm:prSet/>
      <dgm:spPr/>
      <dgm:t>
        <a:bodyPr/>
        <a:lstStyle/>
        <a:p>
          <a:endParaRPr lang="en-US"/>
        </a:p>
      </dgm:t>
    </dgm:pt>
    <dgm:pt modelId="{7612A76A-2AF5-414B-94D9-4BAE8D9F0D7E}" type="sibTrans" cxnId="{287A64D3-D0F0-422F-BA0E-2012618B7D65}">
      <dgm:prSet/>
      <dgm:spPr/>
      <dgm:t>
        <a:bodyPr/>
        <a:lstStyle/>
        <a:p>
          <a:endParaRPr lang="en-US"/>
        </a:p>
      </dgm:t>
    </dgm:pt>
    <dgm:pt modelId="{2579C8C0-097C-47D9-8F08-76E04F808771}">
      <dgm:prSet/>
      <dgm:spPr/>
      <dgm:t>
        <a:bodyPr/>
        <a:lstStyle/>
        <a:p>
          <a:r>
            <a:rPr lang="en-US"/>
            <a:t>Remove Silos and Encourage Networking</a:t>
          </a:r>
        </a:p>
      </dgm:t>
    </dgm:pt>
    <dgm:pt modelId="{B7E8C172-AF79-4FF0-8AEF-7BCD01D3FA02}" type="parTrans" cxnId="{F81E5AAA-CDAC-4AB9-A52E-483EB1B92219}">
      <dgm:prSet/>
      <dgm:spPr/>
      <dgm:t>
        <a:bodyPr/>
        <a:lstStyle/>
        <a:p>
          <a:endParaRPr lang="en-US"/>
        </a:p>
      </dgm:t>
    </dgm:pt>
    <dgm:pt modelId="{54896C14-AFF7-4FEB-ACAF-BF1A71BB16F4}" type="sibTrans" cxnId="{F81E5AAA-CDAC-4AB9-A52E-483EB1B92219}">
      <dgm:prSet/>
      <dgm:spPr/>
      <dgm:t>
        <a:bodyPr/>
        <a:lstStyle/>
        <a:p>
          <a:endParaRPr lang="en-US"/>
        </a:p>
      </dgm:t>
    </dgm:pt>
    <dgm:pt modelId="{2C714DBA-6A77-429D-9FB9-9382DC5DAB8D}">
      <dgm:prSet/>
      <dgm:spPr/>
      <dgm:t>
        <a:bodyPr/>
        <a:lstStyle/>
        <a:p>
          <a:r>
            <a:rPr lang="en-US"/>
            <a:t>Introduce/Reinforce Our Strategic Goals &amp; Culture</a:t>
          </a:r>
        </a:p>
      </dgm:t>
    </dgm:pt>
    <dgm:pt modelId="{E82796B8-31B4-4400-9774-A688C3FF62F3}" type="parTrans" cxnId="{648DA7F3-B683-42A7-BC74-67DB299926FA}">
      <dgm:prSet/>
      <dgm:spPr/>
      <dgm:t>
        <a:bodyPr/>
        <a:lstStyle/>
        <a:p>
          <a:endParaRPr lang="en-US"/>
        </a:p>
      </dgm:t>
    </dgm:pt>
    <dgm:pt modelId="{57EC147A-D172-4785-8AF8-16FCFAFFBEAF}" type="sibTrans" cxnId="{648DA7F3-B683-42A7-BC74-67DB299926FA}">
      <dgm:prSet/>
      <dgm:spPr/>
      <dgm:t>
        <a:bodyPr/>
        <a:lstStyle/>
        <a:p>
          <a:endParaRPr lang="en-US"/>
        </a:p>
      </dgm:t>
    </dgm:pt>
    <dgm:pt modelId="{2DB7FEF8-1527-4453-BBEB-7291222B00D5}">
      <dgm:prSet/>
      <dgm:spPr/>
      <dgm:t>
        <a:bodyPr/>
        <a:lstStyle/>
        <a:p>
          <a:r>
            <a:rPr lang="en-US"/>
            <a:t>Provide Expectations, Ouch Training, PASH &amp; Tools for Success</a:t>
          </a:r>
        </a:p>
      </dgm:t>
    </dgm:pt>
    <dgm:pt modelId="{3BD5B8B5-4274-443E-8794-965475B1C419}" type="parTrans" cxnId="{9335CD98-1CFA-4471-BEA8-E5B2274B3582}">
      <dgm:prSet/>
      <dgm:spPr/>
      <dgm:t>
        <a:bodyPr/>
        <a:lstStyle/>
        <a:p>
          <a:endParaRPr lang="en-US"/>
        </a:p>
      </dgm:t>
    </dgm:pt>
    <dgm:pt modelId="{0B3B41B7-9A26-4C27-AEEC-97CFE57AAA9D}" type="sibTrans" cxnId="{9335CD98-1CFA-4471-BEA8-E5B2274B3582}">
      <dgm:prSet/>
      <dgm:spPr/>
      <dgm:t>
        <a:bodyPr/>
        <a:lstStyle/>
        <a:p>
          <a:endParaRPr lang="en-US"/>
        </a:p>
      </dgm:t>
    </dgm:pt>
    <dgm:pt modelId="{C5194783-F385-444C-9B79-2037B462ADAC}" type="pres">
      <dgm:prSet presAssocID="{96F8F129-F599-4B92-B141-D510CC1CED3E}" presName="linear" presStyleCnt="0">
        <dgm:presLayoutVars>
          <dgm:dir/>
          <dgm:animLvl val="lvl"/>
          <dgm:resizeHandles val="exact"/>
        </dgm:presLayoutVars>
      </dgm:prSet>
      <dgm:spPr/>
    </dgm:pt>
    <dgm:pt modelId="{6E51380F-D692-4E01-877C-DF64BA1FAB95}" type="pres">
      <dgm:prSet presAssocID="{0A12C800-9387-456C-8CB5-9CC7995834D4}" presName="parentLin" presStyleCnt="0"/>
      <dgm:spPr/>
    </dgm:pt>
    <dgm:pt modelId="{0686F176-82A6-4F41-A177-4B4C69E9FAE1}" type="pres">
      <dgm:prSet presAssocID="{0A12C800-9387-456C-8CB5-9CC7995834D4}" presName="parentLeftMargin" presStyleLbl="node1" presStyleIdx="0" presStyleCnt="6"/>
      <dgm:spPr/>
    </dgm:pt>
    <dgm:pt modelId="{2E9BFF13-FF92-4C9D-87F7-72118315170D}" type="pres">
      <dgm:prSet presAssocID="{0A12C800-9387-456C-8CB5-9CC7995834D4}" presName="parentText" presStyleLbl="node1" presStyleIdx="0" presStyleCnt="6">
        <dgm:presLayoutVars>
          <dgm:chMax val="0"/>
          <dgm:bulletEnabled val="1"/>
        </dgm:presLayoutVars>
      </dgm:prSet>
      <dgm:spPr/>
    </dgm:pt>
    <dgm:pt modelId="{308F1E03-88C2-492F-BE54-B785B0038D4D}" type="pres">
      <dgm:prSet presAssocID="{0A12C800-9387-456C-8CB5-9CC7995834D4}" presName="negativeSpace" presStyleCnt="0"/>
      <dgm:spPr/>
    </dgm:pt>
    <dgm:pt modelId="{C4A813B7-5835-455D-A80F-F118DF0957E9}" type="pres">
      <dgm:prSet presAssocID="{0A12C800-9387-456C-8CB5-9CC7995834D4}" presName="childText" presStyleLbl="conFgAcc1" presStyleIdx="0" presStyleCnt="6">
        <dgm:presLayoutVars>
          <dgm:bulletEnabled val="1"/>
        </dgm:presLayoutVars>
      </dgm:prSet>
      <dgm:spPr/>
    </dgm:pt>
    <dgm:pt modelId="{315BF1AC-89AA-4134-87C9-B4867F4CBCB8}" type="pres">
      <dgm:prSet presAssocID="{34DCA6C6-4DE5-4DB2-BC24-38DA6A0C6BDE}" presName="spaceBetweenRectangles" presStyleCnt="0"/>
      <dgm:spPr/>
    </dgm:pt>
    <dgm:pt modelId="{DA5F94C7-06F0-443C-B59C-53628A67251D}" type="pres">
      <dgm:prSet presAssocID="{2D961AF8-3033-43A3-8911-16475F0BDF0E}" presName="parentLin" presStyleCnt="0"/>
      <dgm:spPr/>
    </dgm:pt>
    <dgm:pt modelId="{92638DC9-F08E-431B-A977-A4B47FA714AF}" type="pres">
      <dgm:prSet presAssocID="{2D961AF8-3033-43A3-8911-16475F0BDF0E}" presName="parentLeftMargin" presStyleLbl="node1" presStyleIdx="0" presStyleCnt="6"/>
      <dgm:spPr/>
    </dgm:pt>
    <dgm:pt modelId="{C8E05CD0-156E-4AED-B083-DEAF57DDC4E3}" type="pres">
      <dgm:prSet presAssocID="{2D961AF8-3033-43A3-8911-16475F0BDF0E}" presName="parentText" presStyleLbl="node1" presStyleIdx="1" presStyleCnt="6">
        <dgm:presLayoutVars>
          <dgm:chMax val="0"/>
          <dgm:bulletEnabled val="1"/>
        </dgm:presLayoutVars>
      </dgm:prSet>
      <dgm:spPr/>
    </dgm:pt>
    <dgm:pt modelId="{825CAD53-B9BB-42B0-867F-2472F31175F6}" type="pres">
      <dgm:prSet presAssocID="{2D961AF8-3033-43A3-8911-16475F0BDF0E}" presName="negativeSpace" presStyleCnt="0"/>
      <dgm:spPr/>
    </dgm:pt>
    <dgm:pt modelId="{B761567F-C378-40ED-9329-45DD543E0444}" type="pres">
      <dgm:prSet presAssocID="{2D961AF8-3033-43A3-8911-16475F0BDF0E}" presName="childText" presStyleLbl="conFgAcc1" presStyleIdx="1" presStyleCnt="6">
        <dgm:presLayoutVars>
          <dgm:bulletEnabled val="1"/>
        </dgm:presLayoutVars>
      </dgm:prSet>
      <dgm:spPr/>
    </dgm:pt>
    <dgm:pt modelId="{F216C005-C497-471A-99F7-45E82929964E}" type="pres">
      <dgm:prSet presAssocID="{4D69A8AB-DD9A-43CC-A1DB-379FDC4E6F6E}" presName="spaceBetweenRectangles" presStyleCnt="0"/>
      <dgm:spPr/>
    </dgm:pt>
    <dgm:pt modelId="{F0A8FB33-BEBF-434A-B357-EC9997A08179}" type="pres">
      <dgm:prSet presAssocID="{90382330-1617-42BE-870D-7CDDD0FB7526}" presName="parentLin" presStyleCnt="0"/>
      <dgm:spPr/>
    </dgm:pt>
    <dgm:pt modelId="{C36B3E02-F502-4562-B201-14D8F747D070}" type="pres">
      <dgm:prSet presAssocID="{90382330-1617-42BE-870D-7CDDD0FB7526}" presName="parentLeftMargin" presStyleLbl="node1" presStyleIdx="1" presStyleCnt="6"/>
      <dgm:spPr/>
    </dgm:pt>
    <dgm:pt modelId="{A4F9CCE4-56A2-446D-9FEC-0D5D997D5542}" type="pres">
      <dgm:prSet presAssocID="{90382330-1617-42BE-870D-7CDDD0FB7526}" presName="parentText" presStyleLbl="node1" presStyleIdx="2" presStyleCnt="6">
        <dgm:presLayoutVars>
          <dgm:chMax val="0"/>
          <dgm:bulletEnabled val="1"/>
        </dgm:presLayoutVars>
      </dgm:prSet>
      <dgm:spPr/>
    </dgm:pt>
    <dgm:pt modelId="{FC646B76-CC2C-4D14-8F45-3065A64A223D}" type="pres">
      <dgm:prSet presAssocID="{90382330-1617-42BE-870D-7CDDD0FB7526}" presName="negativeSpace" presStyleCnt="0"/>
      <dgm:spPr/>
    </dgm:pt>
    <dgm:pt modelId="{FF079B77-CDBA-40EC-9264-790F419A4583}" type="pres">
      <dgm:prSet presAssocID="{90382330-1617-42BE-870D-7CDDD0FB7526}" presName="childText" presStyleLbl="conFgAcc1" presStyleIdx="2" presStyleCnt="6">
        <dgm:presLayoutVars>
          <dgm:bulletEnabled val="1"/>
        </dgm:presLayoutVars>
      </dgm:prSet>
      <dgm:spPr/>
    </dgm:pt>
    <dgm:pt modelId="{FE1C1AAF-E87A-43E8-92E8-102A369AD7B3}" type="pres">
      <dgm:prSet presAssocID="{7612A76A-2AF5-414B-94D9-4BAE8D9F0D7E}" presName="spaceBetweenRectangles" presStyleCnt="0"/>
      <dgm:spPr/>
    </dgm:pt>
    <dgm:pt modelId="{105828D4-1FE8-44F0-8089-589562719C50}" type="pres">
      <dgm:prSet presAssocID="{2579C8C0-097C-47D9-8F08-76E04F808771}" presName="parentLin" presStyleCnt="0"/>
      <dgm:spPr/>
    </dgm:pt>
    <dgm:pt modelId="{43130A6F-28C4-48E9-B6AA-4562D5B72950}" type="pres">
      <dgm:prSet presAssocID="{2579C8C0-097C-47D9-8F08-76E04F808771}" presName="parentLeftMargin" presStyleLbl="node1" presStyleIdx="2" presStyleCnt="6"/>
      <dgm:spPr/>
    </dgm:pt>
    <dgm:pt modelId="{89415C1F-6CD5-490B-A48A-909C676FCC2B}" type="pres">
      <dgm:prSet presAssocID="{2579C8C0-097C-47D9-8F08-76E04F808771}" presName="parentText" presStyleLbl="node1" presStyleIdx="3" presStyleCnt="6">
        <dgm:presLayoutVars>
          <dgm:chMax val="0"/>
          <dgm:bulletEnabled val="1"/>
        </dgm:presLayoutVars>
      </dgm:prSet>
      <dgm:spPr/>
    </dgm:pt>
    <dgm:pt modelId="{B66264B7-A6F5-4DF2-8CE7-7AFCF257E6FC}" type="pres">
      <dgm:prSet presAssocID="{2579C8C0-097C-47D9-8F08-76E04F808771}" presName="negativeSpace" presStyleCnt="0"/>
      <dgm:spPr/>
    </dgm:pt>
    <dgm:pt modelId="{BA4A286D-3B61-424B-B4DB-BBD107C9941D}" type="pres">
      <dgm:prSet presAssocID="{2579C8C0-097C-47D9-8F08-76E04F808771}" presName="childText" presStyleLbl="conFgAcc1" presStyleIdx="3" presStyleCnt="6">
        <dgm:presLayoutVars>
          <dgm:bulletEnabled val="1"/>
        </dgm:presLayoutVars>
      </dgm:prSet>
      <dgm:spPr/>
    </dgm:pt>
    <dgm:pt modelId="{11FE77AC-008F-4A89-A3A5-0698BD231921}" type="pres">
      <dgm:prSet presAssocID="{54896C14-AFF7-4FEB-ACAF-BF1A71BB16F4}" presName="spaceBetweenRectangles" presStyleCnt="0"/>
      <dgm:spPr/>
    </dgm:pt>
    <dgm:pt modelId="{AD0525AF-0555-4C4E-9123-2E1A9D52D78F}" type="pres">
      <dgm:prSet presAssocID="{2C714DBA-6A77-429D-9FB9-9382DC5DAB8D}" presName="parentLin" presStyleCnt="0"/>
      <dgm:spPr/>
    </dgm:pt>
    <dgm:pt modelId="{7EF9C335-A095-4DD2-9C82-2A1989E948EB}" type="pres">
      <dgm:prSet presAssocID="{2C714DBA-6A77-429D-9FB9-9382DC5DAB8D}" presName="parentLeftMargin" presStyleLbl="node1" presStyleIdx="3" presStyleCnt="6"/>
      <dgm:spPr/>
    </dgm:pt>
    <dgm:pt modelId="{3AD26722-A4E9-4D9B-B3CD-D37C2A653F68}" type="pres">
      <dgm:prSet presAssocID="{2C714DBA-6A77-429D-9FB9-9382DC5DAB8D}" presName="parentText" presStyleLbl="node1" presStyleIdx="4" presStyleCnt="6">
        <dgm:presLayoutVars>
          <dgm:chMax val="0"/>
          <dgm:bulletEnabled val="1"/>
        </dgm:presLayoutVars>
      </dgm:prSet>
      <dgm:spPr/>
    </dgm:pt>
    <dgm:pt modelId="{8F44289F-0248-494B-8085-B0D238557661}" type="pres">
      <dgm:prSet presAssocID="{2C714DBA-6A77-429D-9FB9-9382DC5DAB8D}" presName="negativeSpace" presStyleCnt="0"/>
      <dgm:spPr/>
    </dgm:pt>
    <dgm:pt modelId="{7A7F1F96-2426-41B3-A5F8-65C1E8B649DA}" type="pres">
      <dgm:prSet presAssocID="{2C714DBA-6A77-429D-9FB9-9382DC5DAB8D}" presName="childText" presStyleLbl="conFgAcc1" presStyleIdx="4" presStyleCnt="6">
        <dgm:presLayoutVars>
          <dgm:bulletEnabled val="1"/>
        </dgm:presLayoutVars>
      </dgm:prSet>
      <dgm:spPr/>
    </dgm:pt>
    <dgm:pt modelId="{FACDD3B2-5CEB-4C3A-B33D-0EE64092EF8F}" type="pres">
      <dgm:prSet presAssocID="{57EC147A-D172-4785-8AF8-16FCFAFFBEAF}" presName="spaceBetweenRectangles" presStyleCnt="0"/>
      <dgm:spPr/>
    </dgm:pt>
    <dgm:pt modelId="{5A86454E-63A6-45CB-878E-DAFF955B7587}" type="pres">
      <dgm:prSet presAssocID="{2DB7FEF8-1527-4453-BBEB-7291222B00D5}" presName="parentLin" presStyleCnt="0"/>
      <dgm:spPr/>
    </dgm:pt>
    <dgm:pt modelId="{8928EA7B-519B-47F0-B23B-DD9B08CC825F}" type="pres">
      <dgm:prSet presAssocID="{2DB7FEF8-1527-4453-BBEB-7291222B00D5}" presName="parentLeftMargin" presStyleLbl="node1" presStyleIdx="4" presStyleCnt="6"/>
      <dgm:spPr/>
    </dgm:pt>
    <dgm:pt modelId="{7439F55E-D7C9-422A-9460-04E89E09B593}" type="pres">
      <dgm:prSet presAssocID="{2DB7FEF8-1527-4453-BBEB-7291222B00D5}" presName="parentText" presStyleLbl="node1" presStyleIdx="5" presStyleCnt="6">
        <dgm:presLayoutVars>
          <dgm:chMax val="0"/>
          <dgm:bulletEnabled val="1"/>
        </dgm:presLayoutVars>
      </dgm:prSet>
      <dgm:spPr/>
    </dgm:pt>
    <dgm:pt modelId="{BCA1290B-8919-477D-A03B-22838D213A79}" type="pres">
      <dgm:prSet presAssocID="{2DB7FEF8-1527-4453-BBEB-7291222B00D5}" presName="negativeSpace" presStyleCnt="0"/>
      <dgm:spPr/>
    </dgm:pt>
    <dgm:pt modelId="{6482BEBA-E2B3-4E4C-96AE-68DCEA9983C9}" type="pres">
      <dgm:prSet presAssocID="{2DB7FEF8-1527-4453-BBEB-7291222B00D5}" presName="childText" presStyleLbl="conFgAcc1" presStyleIdx="5" presStyleCnt="6">
        <dgm:presLayoutVars>
          <dgm:bulletEnabled val="1"/>
        </dgm:presLayoutVars>
      </dgm:prSet>
      <dgm:spPr/>
    </dgm:pt>
  </dgm:ptLst>
  <dgm:cxnLst>
    <dgm:cxn modelId="{28A2E317-D012-4F18-8ACA-A2665A6B0D8E}" type="presOf" srcId="{0A12C800-9387-456C-8CB5-9CC7995834D4}" destId="{0686F176-82A6-4F41-A177-4B4C69E9FAE1}" srcOrd="0" destOrd="0" presId="urn:microsoft.com/office/officeart/2005/8/layout/list1"/>
    <dgm:cxn modelId="{BC1F811C-BB53-4842-9323-8EBF64B2AB0C}" type="presOf" srcId="{90382330-1617-42BE-870D-7CDDD0FB7526}" destId="{C36B3E02-F502-4562-B201-14D8F747D070}" srcOrd="0" destOrd="0" presId="urn:microsoft.com/office/officeart/2005/8/layout/list1"/>
    <dgm:cxn modelId="{B3EE5922-C695-42EA-9706-529B86F93FDE}" type="presOf" srcId="{2D961AF8-3033-43A3-8911-16475F0BDF0E}" destId="{92638DC9-F08E-431B-A977-A4B47FA714AF}" srcOrd="0" destOrd="0" presId="urn:microsoft.com/office/officeart/2005/8/layout/list1"/>
    <dgm:cxn modelId="{42261E2C-FEDB-4CD4-BC39-468C5B60B4DE}" type="presOf" srcId="{96F8F129-F599-4B92-B141-D510CC1CED3E}" destId="{C5194783-F385-444C-9B79-2037B462ADAC}" srcOrd="0" destOrd="0" presId="urn:microsoft.com/office/officeart/2005/8/layout/list1"/>
    <dgm:cxn modelId="{7EF5215F-66A2-4950-B580-37663D28678C}" type="presOf" srcId="{2D961AF8-3033-43A3-8911-16475F0BDF0E}" destId="{C8E05CD0-156E-4AED-B083-DEAF57DDC4E3}" srcOrd="1" destOrd="0" presId="urn:microsoft.com/office/officeart/2005/8/layout/list1"/>
    <dgm:cxn modelId="{13DE7F42-5235-4C2C-A88B-D2D78F330A88}" type="presOf" srcId="{2DB7FEF8-1527-4453-BBEB-7291222B00D5}" destId="{8928EA7B-519B-47F0-B23B-DD9B08CC825F}" srcOrd="0" destOrd="0" presId="urn:microsoft.com/office/officeart/2005/8/layout/list1"/>
    <dgm:cxn modelId="{5219124F-076A-473C-B495-2703181E2DE5}" type="presOf" srcId="{90382330-1617-42BE-870D-7CDDD0FB7526}" destId="{A4F9CCE4-56A2-446D-9FEC-0D5D997D5542}" srcOrd="1" destOrd="0" presId="urn:microsoft.com/office/officeart/2005/8/layout/list1"/>
    <dgm:cxn modelId="{8490FD72-D8A5-4883-9F21-DCA964380550}" type="presOf" srcId="{2579C8C0-097C-47D9-8F08-76E04F808771}" destId="{89415C1F-6CD5-490B-A48A-909C676FCC2B}" srcOrd="1" destOrd="0" presId="urn:microsoft.com/office/officeart/2005/8/layout/list1"/>
    <dgm:cxn modelId="{04CC338F-60ED-42DD-A2C5-F0A49E57F6D3}" srcId="{96F8F129-F599-4B92-B141-D510CC1CED3E}" destId="{2D961AF8-3033-43A3-8911-16475F0BDF0E}" srcOrd="1" destOrd="0" parTransId="{A410852E-C975-4E6E-9F33-6CE948FD3525}" sibTransId="{4D69A8AB-DD9A-43CC-A1DB-379FDC4E6F6E}"/>
    <dgm:cxn modelId="{9335CD98-1CFA-4471-BEA8-E5B2274B3582}" srcId="{96F8F129-F599-4B92-B141-D510CC1CED3E}" destId="{2DB7FEF8-1527-4453-BBEB-7291222B00D5}" srcOrd="5" destOrd="0" parTransId="{3BD5B8B5-4274-443E-8794-965475B1C419}" sibTransId="{0B3B41B7-9A26-4C27-AEEC-97CFE57AAA9D}"/>
    <dgm:cxn modelId="{F81E5AAA-CDAC-4AB9-A52E-483EB1B92219}" srcId="{96F8F129-F599-4B92-B141-D510CC1CED3E}" destId="{2579C8C0-097C-47D9-8F08-76E04F808771}" srcOrd="3" destOrd="0" parTransId="{B7E8C172-AF79-4FF0-8AEF-7BCD01D3FA02}" sibTransId="{54896C14-AFF7-4FEB-ACAF-BF1A71BB16F4}"/>
    <dgm:cxn modelId="{F5896FBD-B3F6-4141-9738-27CE34E5064A}" type="presOf" srcId="{2DB7FEF8-1527-4453-BBEB-7291222B00D5}" destId="{7439F55E-D7C9-422A-9460-04E89E09B593}" srcOrd="1" destOrd="0" presId="urn:microsoft.com/office/officeart/2005/8/layout/list1"/>
    <dgm:cxn modelId="{3B63F2C9-437F-42C3-B69B-521E49F498E7}" type="presOf" srcId="{2579C8C0-097C-47D9-8F08-76E04F808771}" destId="{43130A6F-28C4-48E9-B6AA-4562D5B72950}" srcOrd="0" destOrd="0" presId="urn:microsoft.com/office/officeart/2005/8/layout/list1"/>
    <dgm:cxn modelId="{287A64D3-D0F0-422F-BA0E-2012618B7D65}" srcId="{96F8F129-F599-4B92-B141-D510CC1CED3E}" destId="{90382330-1617-42BE-870D-7CDDD0FB7526}" srcOrd="2" destOrd="0" parTransId="{EE897A6E-A036-43B4-B162-6ED407C88E24}" sibTransId="{7612A76A-2AF5-414B-94D9-4BAE8D9F0D7E}"/>
    <dgm:cxn modelId="{EA1FF1D6-E676-4770-817B-A64AF79ECB37}" type="presOf" srcId="{2C714DBA-6A77-429D-9FB9-9382DC5DAB8D}" destId="{7EF9C335-A095-4DD2-9C82-2A1989E948EB}" srcOrd="0" destOrd="0" presId="urn:microsoft.com/office/officeart/2005/8/layout/list1"/>
    <dgm:cxn modelId="{2E76CDD8-2C29-4862-ABB4-91B1638F53BC}" type="presOf" srcId="{0A12C800-9387-456C-8CB5-9CC7995834D4}" destId="{2E9BFF13-FF92-4C9D-87F7-72118315170D}" srcOrd="1" destOrd="0" presId="urn:microsoft.com/office/officeart/2005/8/layout/list1"/>
    <dgm:cxn modelId="{D69A10DB-1C4C-46E0-A9BC-F90561B71D5D}" srcId="{96F8F129-F599-4B92-B141-D510CC1CED3E}" destId="{0A12C800-9387-456C-8CB5-9CC7995834D4}" srcOrd="0" destOrd="0" parTransId="{726E6DEA-E906-4A8A-882E-D6B00A9ECB68}" sibTransId="{34DCA6C6-4DE5-4DB2-BC24-38DA6A0C6BDE}"/>
    <dgm:cxn modelId="{648DA7F3-B683-42A7-BC74-67DB299926FA}" srcId="{96F8F129-F599-4B92-B141-D510CC1CED3E}" destId="{2C714DBA-6A77-429D-9FB9-9382DC5DAB8D}" srcOrd="4" destOrd="0" parTransId="{E82796B8-31B4-4400-9774-A688C3FF62F3}" sibTransId="{57EC147A-D172-4785-8AF8-16FCFAFFBEAF}"/>
    <dgm:cxn modelId="{852562FA-6083-4D34-A52B-F4781DD2AC78}" type="presOf" srcId="{2C714DBA-6A77-429D-9FB9-9382DC5DAB8D}" destId="{3AD26722-A4E9-4D9B-B3CD-D37C2A653F68}" srcOrd="1" destOrd="0" presId="urn:microsoft.com/office/officeart/2005/8/layout/list1"/>
    <dgm:cxn modelId="{8B2394EB-DDA0-4DAC-8D17-3F029993F471}" type="presParOf" srcId="{C5194783-F385-444C-9B79-2037B462ADAC}" destId="{6E51380F-D692-4E01-877C-DF64BA1FAB95}" srcOrd="0" destOrd="0" presId="urn:microsoft.com/office/officeart/2005/8/layout/list1"/>
    <dgm:cxn modelId="{CB1DFFCF-F130-4F03-8D46-E6A6338E99AE}" type="presParOf" srcId="{6E51380F-D692-4E01-877C-DF64BA1FAB95}" destId="{0686F176-82A6-4F41-A177-4B4C69E9FAE1}" srcOrd="0" destOrd="0" presId="urn:microsoft.com/office/officeart/2005/8/layout/list1"/>
    <dgm:cxn modelId="{E1396073-727C-4A9B-A22A-AC25C7CBEB34}" type="presParOf" srcId="{6E51380F-D692-4E01-877C-DF64BA1FAB95}" destId="{2E9BFF13-FF92-4C9D-87F7-72118315170D}" srcOrd="1" destOrd="0" presId="urn:microsoft.com/office/officeart/2005/8/layout/list1"/>
    <dgm:cxn modelId="{3C3C5EDA-D06C-430F-90A0-764A01E67AC9}" type="presParOf" srcId="{C5194783-F385-444C-9B79-2037B462ADAC}" destId="{308F1E03-88C2-492F-BE54-B785B0038D4D}" srcOrd="1" destOrd="0" presId="urn:microsoft.com/office/officeart/2005/8/layout/list1"/>
    <dgm:cxn modelId="{AC1A7E99-115E-4704-92A6-3331045B40AA}" type="presParOf" srcId="{C5194783-F385-444C-9B79-2037B462ADAC}" destId="{C4A813B7-5835-455D-A80F-F118DF0957E9}" srcOrd="2" destOrd="0" presId="urn:microsoft.com/office/officeart/2005/8/layout/list1"/>
    <dgm:cxn modelId="{7CB1E54C-1EE7-472B-8F59-630D85B538FE}" type="presParOf" srcId="{C5194783-F385-444C-9B79-2037B462ADAC}" destId="{315BF1AC-89AA-4134-87C9-B4867F4CBCB8}" srcOrd="3" destOrd="0" presId="urn:microsoft.com/office/officeart/2005/8/layout/list1"/>
    <dgm:cxn modelId="{331F6147-AF66-4D66-B8C1-1E26091CC04A}" type="presParOf" srcId="{C5194783-F385-444C-9B79-2037B462ADAC}" destId="{DA5F94C7-06F0-443C-B59C-53628A67251D}" srcOrd="4" destOrd="0" presId="urn:microsoft.com/office/officeart/2005/8/layout/list1"/>
    <dgm:cxn modelId="{0D71394D-4D2C-44B5-9C46-ED3C96F748B2}" type="presParOf" srcId="{DA5F94C7-06F0-443C-B59C-53628A67251D}" destId="{92638DC9-F08E-431B-A977-A4B47FA714AF}" srcOrd="0" destOrd="0" presId="urn:microsoft.com/office/officeart/2005/8/layout/list1"/>
    <dgm:cxn modelId="{65072CA6-3EF3-4706-8D9F-A1D5EA3F277F}" type="presParOf" srcId="{DA5F94C7-06F0-443C-B59C-53628A67251D}" destId="{C8E05CD0-156E-4AED-B083-DEAF57DDC4E3}" srcOrd="1" destOrd="0" presId="urn:microsoft.com/office/officeart/2005/8/layout/list1"/>
    <dgm:cxn modelId="{7BE45A03-187D-4508-A022-C4C56B39A9C4}" type="presParOf" srcId="{C5194783-F385-444C-9B79-2037B462ADAC}" destId="{825CAD53-B9BB-42B0-867F-2472F31175F6}" srcOrd="5" destOrd="0" presId="urn:microsoft.com/office/officeart/2005/8/layout/list1"/>
    <dgm:cxn modelId="{2BDEB5D1-D627-4871-A815-DFF6CC808D49}" type="presParOf" srcId="{C5194783-F385-444C-9B79-2037B462ADAC}" destId="{B761567F-C378-40ED-9329-45DD543E0444}" srcOrd="6" destOrd="0" presId="urn:microsoft.com/office/officeart/2005/8/layout/list1"/>
    <dgm:cxn modelId="{D3112E25-D8B7-4C43-95DA-AFC3A8963C87}" type="presParOf" srcId="{C5194783-F385-444C-9B79-2037B462ADAC}" destId="{F216C005-C497-471A-99F7-45E82929964E}" srcOrd="7" destOrd="0" presId="urn:microsoft.com/office/officeart/2005/8/layout/list1"/>
    <dgm:cxn modelId="{A4697A4F-FC3E-48BF-8525-98F07D09BC92}" type="presParOf" srcId="{C5194783-F385-444C-9B79-2037B462ADAC}" destId="{F0A8FB33-BEBF-434A-B357-EC9997A08179}" srcOrd="8" destOrd="0" presId="urn:microsoft.com/office/officeart/2005/8/layout/list1"/>
    <dgm:cxn modelId="{E065C0E3-5577-49BD-8E82-4776912A3ADA}" type="presParOf" srcId="{F0A8FB33-BEBF-434A-B357-EC9997A08179}" destId="{C36B3E02-F502-4562-B201-14D8F747D070}" srcOrd="0" destOrd="0" presId="urn:microsoft.com/office/officeart/2005/8/layout/list1"/>
    <dgm:cxn modelId="{6CE8EC88-B74D-4F21-93C6-8372D9DCFE31}" type="presParOf" srcId="{F0A8FB33-BEBF-434A-B357-EC9997A08179}" destId="{A4F9CCE4-56A2-446D-9FEC-0D5D997D5542}" srcOrd="1" destOrd="0" presId="urn:microsoft.com/office/officeart/2005/8/layout/list1"/>
    <dgm:cxn modelId="{9D3380CE-B566-497F-9A40-DB68DF13A6BA}" type="presParOf" srcId="{C5194783-F385-444C-9B79-2037B462ADAC}" destId="{FC646B76-CC2C-4D14-8F45-3065A64A223D}" srcOrd="9" destOrd="0" presId="urn:microsoft.com/office/officeart/2005/8/layout/list1"/>
    <dgm:cxn modelId="{CB314DE1-8A1D-438C-A7B8-64457999FB79}" type="presParOf" srcId="{C5194783-F385-444C-9B79-2037B462ADAC}" destId="{FF079B77-CDBA-40EC-9264-790F419A4583}" srcOrd="10" destOrd="0" presId="urn:microsoft.com/office/officeart/2005/8/layout/list1"/>
    <dgm:cxn modelId="{7D7A14F3-1C28-4F54-BFA8-E41C6403061A}" type="presParOf" srcId="{C5194783-F385-444C-9B79-2037B462ADAC}" destId="{FE1C1AAF-E87A-43E8-92E8-102A369AD7B3}" srcOrd="11" destOrd="0" presId="urn:microsoft.com/office/officeart/2005/8/layout/list1"/>
    <dgm:cxn modelId="{D7C013FB-D378-46E9-8FFD-8074B1C16680}" type="presParOf" srcId="{C5194783-F385-444C-9B79-2037B462ADAC}" destId="{105828D4-1FE8-44F0-8089-589562719C50}" srcOrd="12" destOrd="0" presId="urn:microsoft.com/office/officeart/2005/8/layout/list1"/>
    <dgm:cxn modelId="{D31252CF-7884-4325-8D64-182A57F6340B}" type="presParOf" srcId="{105828D4-1FE8-44F0-8089-589562719C50}" destId="{43130A6F-28C4-48E9-B6AA-4562D5B72950}" srcOrd="0" destOrd="0" presId="urn:microsoft.com/office/officeart/2005/8/layout/list1"/>
    <dgm:cxn modelId="{B9C337F1-9150-4303-B576-596ECE4A9DF3}" type="presParOf" srcId="{105828D4-1FE8-44F0-8089-589562719C50}" destId="{89415C1F-6CD5-490B-A48A-909C676FCC2B}" srcOrd="1" destOrd="0" presId="urn:microsoft.com/office/officeart/2005/8/layout/list1"/>
    <dgm:cxn modelId="{11C6C6A3-BF30-481A-B199-09C686A5D2B7}" type="presParOf" srcId="{C5194783-F385-444C-9B79-2037B462ADAC}" destId="{B66264B7-A6F5-4DF2-8CE7-7AFCF257E6FC}" srcOrd="13" destOrd="0" presId="urn:microsoft.com/office/officeart/2005/8/layout/list1"/>
    <dgm:cxn modelId="{DA88D16B-20EA-4E07-BE8E-4D4DB42F4943}" type="presParOf" srcId="{C5194783-F385-444C-9B79-2037B462ADAC}" destId="{BA4A286D-3B61-424B-B4DB-BBD107C9941D}" srcOrd="14" destOrd="0" presId="urn:microsoft.com/office/officeart/2005/8/layout/list1"/>
    <dgm:cxn modelId="{25778C73-5EE2-4010-AEE5-AA53A3659F67}" type="presParOf" srcId="{C5194783-F385-444C-9B79-2037B462ADAC}" destId="{11FE77AC-008F-4A89-A3A5-0698BD231921}" srcOrd="15" destOrd="0" presId="urn:microsoft.com/office/officeart/2005/8/layout/list1"/>
    <dgm:cxn modelId="{880FFFF2-D878-4F00-8DEA-9992D7636A6C}" type="presParOf" srcId="{C5194783-F385-444C-9B79-2037B462ADAC}" destId="{AD0525AF-0555-4C4E-9123-2E1A9D52D78F}" srcOrd="16" destOrd="0" presId="urn:microsoft.com/office/officeart/2005/8/layout/list1"/>
    <dgm:cxn modelId="{26946B72-B606-45CD-8BB9-DF32FEE61A7C}" type="presParOf" srcId="{AD0525AF-0555-4C4E-9123-2E1A9D52D78F}" destId="{7EF9C335-A095-4DD2-9C82-2A1989E948EB}" srcOrd="0" destOrd="0" presId="urn:microsoft.com/office/officeart/2005/8/layout/list1"/>
    <dgm:cxn modelId="{DBDDDE95-584E-45D7-80D4-FC111D54340E}" type="presParOf" srcId="{AD0525AF-0555-4C4E-9123-2E1A9D52D78F}" destId="{3AD26722-A4E9-4D9B-B3CD-D37C2A653F68}" srcOrd="1" destOrd="0" presId="urn:microsoft.com/office/officeart/2005/8/layout/list1"/>
    <dgm:cxn modelId="{B9396942-72E1-4762-9E56-CD776E88F8D4}" type="presParOf" srcId="{C5194783-F385-444C-9B79-2037B462ADAC}" destId="{8F44289F-0248-494B-8085-B0D238557661}" srcOrd="17" destOrd="0" presId="urn:microsoft.com/office/officeart/2005/8/layout/list1"/>
    <dgm:cxn modelId="{D4748F31-FDD4-4BE6-BF3C-EF6051F167A3}" type="presParOf" srcId="{C5194783-F385-444C-9B79-2037B462ADAC}" destId="{7A7F1F96-2426-41B3-A5F8-65C1E8B649DA}" srcOrd="18" destOrd="0" presId="urn:microsoft.com/office/officeart/2005/8/layout/list1"/>
    <dgm:cxn modelId="{0198D050-2059-483F-B287-FAB9D07BB99D}" type="presParOf" srcId="{C5194783-F385-444C-9B79-2037B462ADAC}" destId="{FACDD3B2-5CEB-4C3A-B33D-0EE64092EF8F}" srcOrd="19" destOrd="0" presId="urn:microsoft.com/office/officeart/2005/8/layout/list1"/>
    <dgm:cxn modelId="{5DFCDD58-4CDB-4FA3-9CC4-8315F8571A78}" type="presParOf" srcId="{C5194783-F385-444C-9B79-2037B462ADAC}" destId="{5A86454E-63A6-45CB-878E-DAFF955B7587}" srcOrd="20" destOrd="0" presId="urn:microsoft.com/office/officeart/2005/8/layout/list1"/>
    <dgm:cxn modelId="{377D31E6-BD20-44C1-9567-9675782FCA50}" type="presParOf" srcId="{5A86454E-63A6-45CB-878E-DAFF955B7587}" destId="{8928EA7B-519B-47F0-B23B-DD9B08CC825F}" srcOrd="0" destOrd="0" presId="urn:microsoft.com/office/officeart/2005/8/layout/list1"/>
    <dgm:cxn modelId="{1BEFD2E2-1F52-4A7D-A595-4510E39FCB91}" type="presParOf" srcId="{5A86454E-63A6-45CB-878E-DAFF955B7587}" destId="{7439F55E-D7C9-422A-9460-04E89E09B593}" srcOrd="1" destOrd="0" presId="urn:microsoft.com/office/officeart/2005/8/layout/list1"/>
    <dgm:cxn modelId="{51E884D9-23B9-4C89-B16D-7C404D1BC719}" type="presParOf" srcId="{C5194783-F385-444C-9B79-2037B462ADAC}" destId="{BCA1290B-8919-477D-A03B-22838D213A79}" srcOrd="21" destOrd="0" presId="urn:microsoft.com/office/officeart/2005/8/layout/list1"/>
    <dgm:cxn modelId="{456F43FC-6ADB-4888-9789-DCE6DB4E18C5}" type="presParOf" srcId="{C5194783-F385-444C-9B79-2037B462ADAC}" destId="{6482BEBA-E2B3-4E4C-96AE-68DCEA9983C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C6AD2D-04A0-485E-B4D1-773E5AF09D6D}"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2D931CFC-2F9C-45AA-9958-7FB6F3EE11CA}">
      <dgm:prSet/>
      <dgm:spPr/>
      <dgm:t>
        <a:bodyPr anchor="t"/>
        <a:lstStyle/>
        <a:p>
          <a:pPr algn="l"/>
          <a:r>
            <a:rPr lang="en-US" b="1"/>
            <a:t>Purpose</a:t>
          </a:r>
          <a:r>
            <a:rPr lang="en-US"/>
            <a:t>: </a:t>
          </a:r>
          <a:br>
            <a:rPr lang="en-US"/>
          </a:br>
          <a:r>
            <a:rPr lang="en-US"/>
            <a:t>Vermont Local Roads (VLR) is Vermont’s Local Technical Assistance Program (LTAP) sponsored by the Federal Highway Administration (FHWA)and the Vermont Agency of Transportation (AOT). </a:t>
          </a:r>
        </a:p>
      </dgm:t>
    </dgm:pt>
    <dgm:pt modelId="{6B373071-36D2-4789-99F0-95D9F1DCC720}" type="parTrans" cxnId="{757D0F02-FFA7-4592-88C9-76BAD8DF2001}">
      <dgm:prSet/>
      <dgm:spPr/>
      <dgm:t>
        <a:bodyPr/>
        <a:lstStyle/>
        <a:p>
          <a:pPr algn="l"/>
          <a:endParaRPr lang="en-US"/>
        </a:p>
      </dgm:t>
    </dgm:pt>
    <dgm:pt modelId="{D9B1D67E-0E62-4B33-A222-C439E0BDA44C}" type="sibTrans" cxnId="{757D0F02-FFA7-4592-88C9-76BAD8DF2001}">
      <dgm:prSet/>
      <dgm:spPr/>
      <dgm:t>
        <a:bodyPr/>
        <a:lstStyle/>
        <a:p>
          <a:pPr algn="l"/>
          <a:endParaRPr lang="en-US"/>
        </a:p>
      </dgm:t>
    </dgm:pt>
    <dgm:pt modelId="{D22A59BC-1379-405D-8E0F-AF26D62E8F15}">
      <dgm:prSet/>
      <dgm:spPr/>
      <dgm:t>
        <a:bodyPr anchor="t"/>
        <a:lstStyle/>
        <a:p>
          <a:pPr algn="l"/>
          <a:r>
            <a:rPr lang="en-US" b="1"/>
            <a:t>Mission</a:t>
          </a:r>
          <a:r>
            <a:rPr lang="en-US"/>
            <a:t>: </a:t>
          </a:r>
          <a:br>
            <a:rPr lang="en-US"/>
          </a:br>
          <a:r>
            <a:rPr lang="en-US"/>
            <a:t>To foster a safe, efficient, and environmentally sound surface transportation system by improving skills and increasing knowledge of the transportation workforce and decision makers.</a:t>
          </a:r>
        </a:p>
      </dgm:t>
    </dgm:pt>
    <dgm:pt modelId="{5CEFDB97-B955-41B3-848B-04C3B3F0E9D9}" type="parTrans" cxnId="{886DD5E4-64F6-48D1-87AF-165FFCB2160E}">
      <dgm:prSet/>
      <dgm:spPr/>
      <dgm:t>
        <a:bodyPr/>
        <a:lstStyle/>
        <a:p>
          <a:pPr algn="l"/>
          <a:endParaRPr lang="en-US"/>
        </a:p>
      </dgm:t>
    </dgm:pt>
    <dgm:pt modelId="{085A6D90-6A6A-4121-92BB-4276E24807B8}" type="sibTrans" cxnId="{886DD5E4-64F6-48D1-87AF-165FFCB2160E}">
      <dgm:prSet/>
      <dgm:spPr/>
      <dgm:t>
        <a:bodyPr/>
        <a:lstStyle/>
        <a:p>
          <a:pPr algn="l"/>
          <a:endParaRPr lang="en-US"/>
        </a:p>
      </dgm:t>
    </dgm:pt>
    <dgm:pt modelId="{41C30C74-709C-4084-A3AA-C34F4167A76E}">
      <dgm:prSet/>
      <dgm:spPr/>
      <dgm:t>
        <a:bodyPr anchor="t"/>
        <a:lstStyle/>
        <a:p>
          <a:pPr algn="l"/>
          <a:r>
            <a:rPr lang="en-US" b="1"/>
            <a:t>Listserv</a:t>
          </a:r>
          <a:r>
            <a:rPr lang="en-US"/>
            <a:t>: </a:t>
          </a:r>
          <a:br>
            <a:rPr lang="en-US"/>
          </a:br>
          <a:r>
            <a:rPr lang="en-US"/>
            <a:t>A Listserv is a method of communicating with a group of people via email. You send one email message to the “reflector” email address, and the software sends the email to all the group's subscribers.</a:t>
          </a:r>
        </a:p>
      </dgm:t>
    </dgm:pt>
    <dgm:pt modelId="{E7566457-F0AA-4F39-96E3-7F92161687B4}" type="parTrans" cxnId="{1032C0C8-67EC-4A59-AC3E-36CE52F051B8}">
      <dgm:prSet/>
      <dgm:spPr/>
      <dgm:t>
        <a:bodyPr/>
        <a:lstStyle/>
        <a:p>
          <a:pPr algn="l"/>
          <a:endParaRPr lang="en-US"/>
        </a:p>
      </dgm:t>
    </dgm:pt>
    <dgm:pt modelId="{35D9EC69-5968-4794-836C-C13EB919A37A}" type="sibTrans" cxnId="{1032C0C8-67EC-4A59-AC3E-36CE52F051B8}">
      <dgm:prSet/>
      <dgm:spPr/>
      <dgm:t>
        <a:bodyPr/>
        <a:lstStyle/>
        <a:p>
          <a:pPr algn="l"/>
          <a:endParaRPr lang="en-US"/>
        </a:p>
      </dgm:t>
    </dgm:pt>
    <dgm:pt modelId="{6ACAD0BB-A82A-4C8C-B346-B13DCA4A9EE1}">
      <dgm:prSet/>
      <dgm:spPr/>
      <dgm:t>
        <a:bodyPr anchor="t"/>
        <a:lstStyle/>
        <a:p>
          <a:pPr algn="l"/>
          <a:r>
            <a:rPr lang="en-US" b="1"/>
            <a:t>Learning Management System</a:t>
          </a:r>
          <a:r>
            <a:rPr lang="en-US"/>
            <a:t>: </a:t>
          </a:r>
          <a:br>
            <a:rPr lang="en-US"/>
          </a:br>
          <a:r>
            <a:rPr lang="en-US"/>
            <a:t>A learning management system, (LMS) is a software that is designed specifically to create, distribute, and manage the delivery of educational content. </a:t>
          </a:r>
        </a:p>
      </dgm:t>
    </dgm:pt>
    <dgm:pt modelId="{6293917C-FCD4-482E-8769-ABE69800F78F}" type="parTrans" cxnId="{46B1BF26-A5DB-4B54-AE5F-710B6B6BFDAE}">
      <dgm:prSet/>
      <dgm:spPr/>
      <dgm:t>
        <a:bodyPr/>
        <a:lstStyle/>
        <a:p>
          <a:pPr algn="l"/>
          <a:endParaRPr lang="en-US"/>
        </a:p>
      </dgm:t>
    </dgm:pt>
    <dgm:pt modelId="{F429E60A-C92E-49E2-84BE-50F37B5CF025}" type="sibTrans" cxnId="{46B1BF26-A5DB-4B54-AE5F-710B6B6BFDAE}">
      <dgm:prSet/>
      <dgm:spPr/>
      <dgm:t>
        <a:bodyPr/>
        <a:lstStyle/>
        <a:p>
          <a:pPr algn="l"/>
          <a:endParaRPr lang="en-US"/>
        </a:p>
      </dgm:t>
    </dgm:pt>
    <dgm:pt modelId="{7729FB6A-D74C-4D8A-B02C-69FF2923F7AD}">
      <dgm:prSet/>
      <dgm:spPr/>
      <dgm:t>
        <a:bodyPr anchor="t"/>
        <a:lstStyle/>
        <a:p>
          <a:pPr algn="l"/>
          <a:r>
            <a:rPr lang="en-US" b="1"/>
            <a:t>Roads Scholar Program</a:t>
          </a:r>
          <a:r>
            <a:rPr lang="en-US"/>
            <a:t>:</a:t>
          </a:r>
          <a:br>
            <a:rPr lang="en-US"/>
          </a:br>
          <a:r>
            <a:rPr lang="en-US"/>
            <a:t>Environmental, Equipment, Safety, Supervisory &amp; Technical</a:t>
          </a:r>
        </a:p>
      </dgm:t>
    </dgm:pt>
    <dgm:pt modelId="{E086EA69-38B2-4DA2-9CA9-A96CAC704970}" type="parTrans" cxnId="{D37A6CFA-1615-4723-A2A9-1B1963816E03}">
      <dgm:prSet/>
      <dgm:spPr/>
      <dgm:t>
        <a:bodyPr/>
        <a:lstStyle/>
        <a:p>
          <a:pPr algn="l"/>
          <a:endParaRPr lang="en-US"/>
        </a:p>
      </dgm:t>
    </dgm:pt>
    <dgm:pt modelId="{A69FA9D3-BDCA-4B19-A637-0A424B83E42C}" type="sibTrans" cxnId="{D37A6CFA-1615-4723-A2A9-1B1963816E03}">
      <dgm:prSet/>
      <dgm:spPr/>
      <dgm:t>
        <a:bodyPr/>
        <a:lstStyle/>
        <a:p>
          <a:pPr algn="l"/>
          <a:endParaRPr lang="en-US"/>
        </a:p>
      </dgm:t>
    </dgm:pt>
    <dgm:pt modelId="{4B8EFDAC-284D-4F66-8415-EF515489CB52}">
      <dgm:prSet/>
      <dgm:spPr/>
      <dgm:t>
        <a:bodyPr anchor="t"/>
        <a:lstStyle/>
        <a:p>
          <a:pPr algn="l"/>
          <a:r>
            <a:rPr lang="en-US" b="1"/>
            <a:t>TC3 online classes:</a:t>
          </a:r>
          <a:br>
            <a:rPr lang="en-US" b="1"/>
          </a:br>
          <a:r>
            <a:rPr lang="en-US"/>
            <a:t> LTAPA signed agreement with AASHTO to prepay online class usage for all LTAP Centers.</a:t>
          </a:r>
        </a:p>
      </dgm:t>
    </dgm:pt>
    <dgm:pt modelId="{D122C268-F097-43E7-B040-46A9BDA35F57}" type="parTrans" cxnId="{35E9C470-89C5-4EAE-AA9C-CBD00ECA6AF4}">
      <dgm:prSet/>
      <dgm:spPr/>
      <dgm:t>
        <a:bodyPr/>
        <a:lstStyle/>
        <a:p>
          <a:pPr algn="l"/>
          <a:endParaRPr lang="en-US"/>
        </a:p>
      </dgm:t>
    </dgm:pt>
    <dgm:pt modelId="{20AA6F9E-205A-44D7-8E76-CD4E1C5EA91A}" type="sibTrans" cxnId="{35E9C470-89C5-4EAE-AA9C-CBD00ECA6AF4}">
      <dgm:prSet/>
      <dgm:spPr/>
      <dgm:t>
        <a:bodyPr/>
        <a:lstStyle/>
        <a:p>
          <a:pPr algn="l"/>
          <a:endParaRPr lang="en-US"/>
        </a:p>
      </dgm:t>
    </dgm:pt>
    <dgm:pt modelId="{47956B85-353C-451A-9C12-88A069E06848}" type="pres">
      <dgm:prSet presAssocID="{69C6AD2D-04A0-485E-B4D1-773E5AF09D6D}" presName="diagram" presStyleCnt="0">
        <dgm:presLayoutVars>
          <dgm:dir/>
          <dgm:resizeHandles val="exact"/>
        </dgm:presLayoutVars>
      </dgm:prSet>
      <dgm:spPr/>
    </dgm:pt>
    <dgm:pt modelId="{D7A5A3B1-543E-4160-AC0C-C55B3902342B}" type="pres">
      <dgm:prSet presAssocID="{2D931CFC-2F9C-45AA-9958-7FB6F3EE11CA}" presName="node" presStyleLbl="node1" presStyleIdx="0" presStyleCnt="6">
        <dgm:presLayoutVars>
          <dgm:bulletEnabled val="1"/>
        </dgm:presLayoutVars>
      </dgm:prSet>
      <dgm:spPr/>
    </dgm:pt>
    <dgm:pt modelId="{4C78DFA4-E019-41DA-8072-874AF4CB1F7D}" type="pres">
      <dgm:prSet presAssocID="{D9B1D67E-0E62-4B33-A222-C439E0BDA44C}" presName="sibTrans" presStyleCnt="0"/>
      <dgm:spPr/>
    </dgm:pt>
    <dgm:pt modelId="{CF484AD4-C448-4244-B629-A9887EE70AF6}" type="pres">
      <dgm:prSet presAssocID="{D22A59BC-1379-405D-8E0F-AF26D62E8F15}" presName="node" presStyleLbl="node1" presStyleIdx="1" presStyleCnt="6">
        <dgm:presLayoutVars>
          <dgm:bulletEnabled val="1"/>
        </dgm:presLayoutVars>
      </dgm:prSet>
      <dgm:spPr/>
    </dgm:pt>
    <dgm:pt modelId="{85BA00BE-A4C2-456A-B2FB-E6D45FA1953E}" type="pres">
      <dgm:prSet presAssocID="{085A6D90-6A6A-4121-92BB-4276E24807B8}" presName="sibTrans" presStyleCnt="0"/>
      <dgm:spPr/>
    </dgm:pt>
    <dgm:pt modelId="{AACDA354-A2E2-4918-BD13-973E850CACC1}" type="pres">
      <dgm:prSet presAssocID="{41C30C74-709C-4084-A3AA-C34F4167A76E}" presName="node" presStyleLbl="node1" presStyleIdx="2" presStyleCnt="6">
        <dgm:presLayoutVars>
          <dgm:bulletEnabled val="1"/>
        </dgm:presLayoutVars>
      </dgm:prSet>
      <dgm:spPr/>
    </dgm:pt>
    <dgm:pt modelId="{BC43FADA-C688-430D-9109-4142FEE4C342}" type="pres">
      <dgm:prSet presAssocID="{35D9EC69-5968-4794-836C-C13EB919A37A}" presName="sibTrans" presStyleCnt="0"/>
      <dgm:spPr/>
    </dgm:pt>
    <dgm:pt modelId="{5C420D9B-2AEE-428A-ACB3-3B03BCCA8231}" type="pres">
      <dgm:prSet presAssocID="{6ACAD0BB-A82A-4C8C-B346-B13DCA4A9EE1}" presName="node" presStyleLbl="node1" presStyleIdx="3" presStyleCnt="6">
        <dgm:presLayoutVars>
          <dgm:bulletEnabled val="1"/>
        </dgm:presLayoutVars>
      </dgm:prSet>
      <dgm:spPr/>
    </dgm:pt>
    <dgm:pt modelId="{7C4B6667-BE1E-47B9-A115-A4CCB48C5BF4}" type="pres">
      <dgm:prSet presAssocID="{F429E60A-C92E-49E2-84BE-50F37B5CF025}" presName="sibTrans" presStyleCnt="0"/>
      <dgm:spPr/>
    </dgm:pt>
    <dgm:pt modelId="{A1F0C71C-77C2-421C-BEC5-B4147EF02141}" type="pres">
      <dgm:prSet presAssocID="{7729FB6A-D74C-4D8A-B02C-69FF2923F7AD}" presName="node" presStyleLbl="node1" presStyleIdx="4" presStyleCnt="6">
        <dgm:presLayoutVars>
          <dgm:bulletEnabled val="1"/>
        </dgm:presLayoutVars>
      </dgm:prSet>
      <dgm:spPr/>
    </dgm:pt>
    <dgm:pt modelId="{D39F875C-2FA4-48C4-8D22-2BEED64D1125}" type="pres">
      <dgm:prSet presAssocID="{A69FA9D3-BDCA-4B19-A637-0A424B83E42C}" presName="sibTrans" presStyleCnt="0"/>
      <dgm:spPr/>
    </dgm:pt>
    <dgm:pt modelId="{5708561B-30B8-43BC-9319-D7A06AE4EC5D}" type="pres">
      <dgm:prSet presAssocID="{4B8EFDAC-284D-4F66-8415-EF515489CB52}" presName="node" presStyleLbl="node1" presStyleIdx="5" presStyleCnt="6">
        <dgm:presLayoutVars>
          <dgm:bulletEnabled val="1"/>
        </dgm:presLayoutVars>
      </dgm:prSet>
      <dgm:spPr/>
    </dgm:pt>
  </dgm:ptLst>
  <dgm:cxnLst>
    <dgm:cxn modelId="{757D0F02-FFA7-4592-88C9-76BAD8DF2001}" srcId="{69C6AD2D-04A0-485E-B4D1-773E5AF09D6D}" destId="{2D931CFC-2F9C-45AA-9958-7FB6F3EE11CA}" srcOrd="0" destOrd="0" parTransId="{6B373071-36D2-4789-99F0-95D9F1DCC720}" sibTransId="{D9B1D67E-0E62-4B33-A222-C439E0BDA44C}"/>
    <dgm:cxn modelId="{A1D7110E-F01B-46C9-BDEA-3E9E75538184}" type="presOf" srcId="{2D931CFC-2F9C-45AA-9958-7FB6F3EE11CA}" destId="{D7A5A3B1-543E-4160-AC0C-C55B3902342B}" srcOrd="0" destOrd="0" presId="urn:microsoft.com/office/officeart/2005/8/layout/default"/>
    <dgm:cxn modelId="{46B1BF26-A5DB-4B54-AE5F-710B6B6BFDAE}" srcId="{69C6AD2D-04A0-485E-B4D1-773E5AF09D6D}" destId="{6ACAD0BB-A82A-4C8C-B346-B13DCA4A9EE1}" srcOrd="3" destOrd="0" parTransId="{6293917C-FCD4-482E-8769-ABE69800F78F}" sibTransId="{F429E60A-C92E-49E2-84BE-50F37B5CF025}"/>
    <dgm:cxn modelId="{EC6A872A-44AA-4610-85BB-1F79FCA916DA}" type="presOf" srcId="{D22A59BC-1379-405D-8E0F-AF26D62E8F15}" destId="{CF484AD4-C448-4244-B629-A9887EE70AF6}" srcOrd="0" destOrd="0" presId="urn:microsoft.com/office/officeart/2005/8/layout/default"/>
    <dgm:cxn modelId="{8C23743D-1FC3-4618-9400-E97A8C6390C3}" type="presOf" srcId="{69C6AD2D-04A0-485E-B4D1-773E5AF09D6D}" destId="{47956B85-353C-451A-9C12-88A069E06848}" srcOrd="0" destOrd="0" presId="urn:microsoft.com/office/officeart/2005/8/layout/default"/>
    <dgm:cxn modelId="{4A3E6470-4BCC-4682-B64F-A9FAC284904C}" type="presOf" srcId="{7729FB6A-D74C-4D8A-B02C-69FF2923F7AD}" destId="{A1F0C71C-77C2-421C-BEC5-B4147EF02141}" srcOrd="0" destOrd="0" presId="urn:microsoft.com/office/officeart/2005/8/layout/default"/>
    <dgm:cxn modelId="{35E9C470-89C5-4EAE-AA9C-CBD00ECA6AF4}" srcId="{69C6AD2D-04A0-485E-B4D1-773E5AF09D6D}" destId="{4B8EFDAC-284D-4F66-8415-EF515489CB52}" srcOrd="5" destOrd="0" parTransId="{D122C268-F097-43E7-B040-46A9BDA35F57}" sibTransId="{20AA6F9E-205A-44D7-8E76-CD4E1C5EA91A}"/>
    <dgm:cxn modelId="{769E9377-B83F-41AC-A78B-E6E33AB6C273}" type="presOf" srcId="{6ACAD0BB-A82A-4C8C-B346-B13DCA4A9EE1}" destId="{5C420D9B-2AEE-428A-ACB3-3B03BCCA8231}" srcOrd="0" destOrd="0" presId="urn:microsoft.com/office/officeart/2005/8/layout/default"/>
    <dgm:cxn modelId="{BEABF457-2390-4EA0-98E2-D88ACC83AF67}" type="presOf" srcId="{4B8EFDAC-284D-4F66-8415-EF515489CB52}" destId="{5708561B-30B8-43BC-9319-D7A06AE4EC5D}" srcOrd="0" destOrd="0" presId="urn:microsoft.com/office/officeart/2005/8/layout/default"/>
    <dgm:cxn modelId="{FD321595-F995-45E2-A563-43F84426BA4E}" type="presOf" srcId="{41C30C74-709C-4084-A3AA-C34F4167A76E}" destId="{AACDA354-A2E2-4918-BD13-973E850CACC1}" srcOrd="0" destOrd="0" presId="urn:microsoft.com/office/officeart/2005/8/layout/default"/>
    <dgm:cxn modelId="{1032C0C8-67EC-4A59-AC3E-36CE52F051B8}" srcId="{69C6AD2D-04A0-485E-B4D1-773E5AF09D6D}" destId="{41C30C74-709C-4084-A3AA-C34F4167A76E}" srcOrd="2" destOrd="0" parTransId="{E7566457-F0AA-4F39-96E3-7F92161687B4}" sibTransId="{35D9EC69-5968-4794-836C-C13EB919A37A}"/>
    <dgm:cxn modelId="{886DD5E4-64F6-48D1-87AF-165FFCB2160E}" srcId="{69C6AD2D-04A0-485E-B4D1-773E5AF09D6D}" destId="{D22A59BC-1379-405D-8E0F-AF26D62E8F15}" srcOrd="1" destOrd="0" parTransId="{5CEFDB97-B955-41B3-848B-04C3B3F0E9D9}" sibTransId="{085A6D90-6A6A-4121-92BB-4276E24807B8}"/>
    <dgm:cxn modelId="{D37A6CFA-1615-4723-A2A9-1B1963816E03}" srcId="{69C6AD2D-04A0-485E-B4D1-773E5AF09D6D}" destId="{7729FB6A-D74C-4D8A-B02C-69FF2923F7AD}" srcOrd="4" destOrd="0" parTransId="{E086EA69-38B2-4DA2-9CA9-A96CAC704970}" sibTransId="{A69FA9D3-BDCA-4B19-A637-0A424B83E42C}"/>
    <dgm:cxn modelId="{BE4AE428-64EF-4CC3-A7AE-3368F8A5B53F}" type="presParOf" srcId="{47956B85-353C-451A-9C12-88A069E06848}" destId="{D7A5A3B1-543E-4160-AC0C-C55B3902342B}" srcOrd="0" destOrd="0" presId="urn:microsoft.com/office/officeart/2005/8/layout/default"/>
    <dgm:cxn modelId="{41559ED7-CE8F-46D9-B1C4-07DDFA196CD6}" type="presParOf" srcId="{47956B85-353C-451A-9C12-88A069E06848}" destId="{4C78DFA4-E019-41DA-8072-874AF4CB1F7D}" srcOrd="1" destOrd="0" presId="urn:microsoft.com/office/officeart/2005/8/layout/default"/>
    <dgm:cxn modelId="{06865CD5-30A8-438F-8DA5-E062D3198815}" type="presParOf" srcId="{47956B85-353C-451A-9C12-88A069E06848}" destId="{CF484AD4-C448-4244-B629-A9887EE70AF6}" srcOrd="2" destOrd="0" presId="urn:microsoft.com/office/officeart/2005/8/layout/default"/>
    <dgm:cxn modelId="{E00AE38F-AFEF-4610-95B3-2BC673C5B066}" type="presParOf" srcId="{47956B85-353C-451A-9C12-88A069E06848}" destId="{85BA00BE-A4C2-456A-B2FB-E6D45FA1953E}" srcOrd="3" destOrd="0" presId="urn:microsoft.com/office/officeart/2005/8/layout/default"/>
    <dgm:cxn modelId="{1178E7A7-7AF4-47F4-9F0A-5CADB86DA12C}" type="presParOf" srcId="{47956B85-353C-451A-9C12-88A069E06848}" destId="{AACDA354-A2E2-4918-BD13-973E850CACC1}" srcOrd="4" destOrd="0" presId="urn:microsoft.com/office/officeart/2005/8/layout/default"/>
    <dgm:cxn modelId="{EA6A887F-4425-42DB-A616-DB0176B1F436}" type="presParOf" srcId="{47956B85-353C-451A-9C12-88A069E06848}" destId="{BC43FADA-C688-430D-9109-4142FEE4C342}" srcOrd="5" destOrd="0" presId="urn:microsoft.com/office/officeart/2005/8/layout/default"/>
    <dgm:cxn modelId="{FB0FD850-C985-42B8-A536-E162F25E3D1A}" type="presParOf" srcId="{47956B85-353C-451A-9C12-88A069E06848}" destId="{5C420D9B-2AEE-428A-ACB3-3B03BCCA8231}" srcOrd="6" destOrd="0" presId="urn:microsoft.com/office/officeart/2005/8/layout/default"/>
    <dgm:cxn modelId="{C579057F-8380-475D-B5EC-1337EA670220}" type="presParOf" srcId="{47956B85-353C-451A-9C12-88A069E06848}" destId="{7C4B6667-BE1E-47B9-A115-A4CCB48C5BF4}" srcOrd="7" destOrd="0" presId="urn:microsoft.com/office/officeart/2005/8/layout/default"/>
    <dgm:cxn modelId="{0EBD6D0A-244B-4946-8A8B-785EA9A4FCD8}" type="presParOf" srcId="{47956B85-353C-451A-9C12-88A069E06848}" destId="{A1F0C71C-77C2-421C-BEC5-B4147EF02141}" srcOrd="8" destOrd="0" presId="urn:microsoft.com/office/officeart/2005/8/layout/default"/>
    <dgm:cxn modelId="{79D5FC28-FC77-4642-B11B-23733CCAE193}" type="presParOf" srcId="{47956B85-353C-451A-9C12-88A069E06848}" destId="{D39F875C-2FA4-48C4-8D22-2BEED64D1125}" srcOrd="9" destOrd="0" presId="urn:microsoft.com/office/officeart/2005/8/layout/default"/>
    <dgm:cxn modelId="{375B2387-DD20-4817-B138-5CD27E8834FD}" type="presParOf" srcId="{47956B85-353C-451A-9C12-88A069E06848}" destId="{5708561B-30B8-43BC-9319-D7A06AE4EC5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8A56198-7DE1-4A1E-A115-5C1E6C04E00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96DEB97-309B-48F7-A23E-39B21498DDA4}">
      <dgm:prSet/>
      <dgm:spPr/>
      <dgm:t>
        <a:bodyPr/>
        <a:lstStyle/>
        <a:p>
          <a:pPr>
            <a:lnSpc>
              <a:spcPct val="100000"/>
            </a:lnSpc>
          </a:pPr>
          <a:r>
            <a:rPr lang="en-US"/>
            <a:t>VLR utilizes Subject Matter Experts within VTrans and other state agencies to deliver training</a:t>
          </a:r>
        </a:p>
      </dgm:t>
    </dgm:pt>
    <dgm:pt modelId="{97067438-61EF-4F8E-A95E-B51F82B184F0}" type="parTrans" cxnId="{D83DF035-F529-4FA2-B0C8-BB2015F85E8C}">
      <dgm:prSet/>
      <dgm:spPr/>
      <dgm:t>
        <a:bodyPr/>
        <a:lstStyle/>
        <a:p>
          <a:endParaRPr lang="en-US"/>
        </a:p>
      </dgm:t>
    </dgm:pt>
    <dgm:pt modelId="{9B6B39F8-603F-435B-945A-5F0F52F50307}" type="sibTrans" cxnId="{D83DF035-F529-4FA2-B0C8-BB2015F85E8C}">
      <dgm:prSet/>
      <dgm:spPr/>
      <dgm:t>
        <a:bodyPr/>
        <a:lstStyle/>
        <a:p>
          <a:endParaRPr lang="en-US"/>
        </a:p>
      </dgm:t>
    </dgm:pt>
    <dgm:pt modelId="{405BD948-E136-48A7-9682-CF95EB26B1E8}">
      <dgm:prSet/>
      <dgm:spPr/>
      <dgm:t>
        <a:bodyPr/>
        <a:lstStyle/>
        <a:p>
          <a:pPr>
            <a:lnSpc>
              <a:spcPct val="100000"/>
            </a:lnSpc>
          </a:pPr>
          <a:r>
            <a:rPr lang="en-US"/>
            <a:t>VLR coordinates with the VTrans Technical Center Safety and Technical Branches for combined training opportunities that are provided to  municipal customers and VTrans employees</a:t>
          </a:r>
        </a:p>
      </dgm:t>
    </dgm:pt>
    <dgm:pt modelId="{5A348E21-5550-4563-86C0-BBC203CB5EF6}" type="parTrans" cxnId="{3C88C382-FF0E-4CCF-8697-20DFF92D7A46}">
      <dgm:prSet/>
      <dgm:spPr/>
      <dgm:t>
        <a:bodyPr/>
        <a:lstStyle/>
        <a:p>
          <a:endParaRPr lang="en-US"/>
        </a:p>
      </dgm:t>
    </dgm:pt>
    <dgm:pt modelId="{4E5ED4CC-960F-436E-A91B-82DF26308D89}" type="sibTrans" cxnId="{3C88C382-FF0E-4CCF-8697-20DFF92D7A46}">
      <dgm:prSet/>
      <dgm:spPr/>
      <dgm:t>
        <a:bodyPr/>
        <a:lstStyle/>
        <a:p>
          <a:endParaRPr lang="en-US"/>
        </a:p>
      </dgm:t>
    </dgm:pt>
    <dgm:pt modelId="{5FB13500-8A27-4D9E-8F88-D6A3E5AFAFE4}">
      <dgm:prSet/>
      <dgm:spPr/>
      <dgm:t>
        <a:bodyPr/>
        <a:lstStyle/>
        <a:p>
          <a:pPr>
            <a:lnSpc>
              <a:spcPct val="100000"/>
            </a:lnSpc>
          </a:pPr>
          <a:r>
            <a:rPr lang="en-US"/>
            <a:t>VLR collaborates with other VTTC branches to create and utilize contracts, this ensures that redundancy is limited</a:t>
          </a:r>
        </a:p>
      </dgm:t>
    </dgm:pt>
    <dgm:pt modelId="{9AAB701A-C993-4B07-9E01-0C8688974F8B}" type="parTrans" cxnId="{5931811B-D215-42D8-A7B3-EAB264604C4D}">
      <dgm:prSet/>
      <dgm:spPr/>
      <dgm:t>
        <a:bodyPr/>
        <a:lstStyle/>
        <a:p>
          <a:endParaRPr lang="en-US"/>
        </a:p>
      </dgm:t>
    </dgm:pt>
    <dgm:pt modelId="{084CEDD3-5934-49AE-BD02-CDA751D5764A}" type="sibTrans" cxnId="{5931811B-D215-42D8-A7B3-EAB264604C4D}">
      <dgm:prSet/>
      <dgm:spPr/>
      <dgm:t>
        <a:bodyPr/>
        <a:lstStyle/>
        <a:p>
          <a:endParaRPr lang="en-US"/>
        </a:p>
      </dgm:t>
    </dgm:pt>
    <dgm:pt modelId="{43E3CE50-2C98-41A4-8CDC-65DDF1732F14}">
      <dgm:prSet/>
      <dgm:spPr/>
      <dgm:t>
        <a:bodyPr/>
        <a:lstStyle/>
        <a:p>
          <a:pPr>
            <a:lnSpc>
              <a:spcPct val="100000"/>
            </a:lnSpc>
          </a:pPr>
          <a:r>
            <a:rPr lang="en-US"/>
            <a:t>VLR provides digital, technical, material, and administrative support systems to municipal </a:t>
          </a:r>
        </a:p>
      </dgm:t>
    </dgm:pt>
    <dgm:pt modelId="{30952156-BE5A-4B71-B8AE-7998D4BD8C29}" type="parTrans" cxnId="{236E0798-AE2C-4A9A-9DB1-613A7DA4D314}">
      <dgm:prSet/>
      <dgm:spPr/>
      <dgm:t>
        <a:bodyPr/>
        <a:lstStyle/>
        <a:p>
          <a:endParaRPr lang="en-US"/>
        </a:p>
      </dgm:t>
    </dgm:pt>
    <dgm:pt modelId="{8FD8DA78-815B-4221-9E1E-92993E07D5C2}" type="sibTrans" cxnId="{236E0798-AE2C-4A9A-9DB1-613A7DA4D314}">
      <dgm:prSet/>
      <dgm:spPr/>
      <dgm:t>
        <a:bodyPr/>
        <a:lstStyle/>
        <a:p>
          <a:endParaRPr lang="en-US"/>
        </a:p>
      </dgm:t>
    </dgm:pt>
    <dgm:pt modelId="{45811373-4BC3-4517-8990-B8416A0CA385}">
      <dgm:prSet/>
      <dgm:spPr/>
      <dgm:t>
        <a:bodyPr/>
        <a:lstStyle/>
        <a:p>
          <a:pPr>
            <a:lnSpc>
              <a:spcPct val="100000"/>
            </a:lnSpc>
          </a:pPr>
          <a:r>
            <a:rPr lang="en-US"/>
            <a:t>VLR provides ongoing opportunities for staff for personal development</a:t>
          </a:r>
        </a:p>
      </dgm:t>
    </dgm:pt>
    <dgm:pt modelId="{A5F51B06-37C2-43F8-9755-0DF007478A10}" type="parTrans" cxnId="{53FD8DF2-3883-4362-91C7-A0A0E427FAB5}">
      <dgm:prSet/>
      <dgm:spPr/>
      <dgm:t>
        <a:bodyPr/>
        <a:lstStyle/>
        <a:p>
          <a:endParaRPr lang="en-US"/>
        </a:p>
      </dgm:t>
    </dgm:pt>
    <dgm:pt modelId="{6DFD7A7B-969F-420F-8689-42A39481D6EF}" type="sibTrans" cxnId="{53FD8DF2-3883-4362-91C7-A0A0E427FAB5}">
      <dgm:prSet/>
      <dgm:spPr/>
      <dgm:t>
        <a:bodyPr/>
        <a:lstStyle/>
        <a:p>
          <a:endParaRPr lang="en-US"/>
        </a:p>
      </dgm:t>
    </dgm:pt>
    <dgm:pt modelId="{DA5F965A-114E-40CF-905D-4B8E080159D4}" type="pres">
      <dgm:prSet presAssocID="{08A56198-7DE1-4A1E-A115-5C1E6C04E003}" presName="root" presStyleCnt="0">
        <dgm:presLayoutVars>
          <dgm:dir/>
          <dgm:resizeHandles val="exact"/>
        </dgm:presLayoutVars>
      </dgm:prSet>
      <dgm:spPr/>
    </dgm:pt>
    <dgm:pt modelId="{483364CE-6294-4B7C-A39D-329764FC147C}" type="pres">
      <dgm:prSet presAssocID="{496DEB97-309B-48F7-A23E-39B21498DDA4}" presName="compNode" presStyleCnt="0"/>
      <dgm:spPr/>
    </dgm:pt>
    <dgm:pt modelId="{9BBA9944-0568-4A89-8EAC-168D44E480FB}" type="pres">
      <dgm:prSet presAssocID="{496DEB97-309B-48F7-A23E-39B21498DDA4}" presName="bgRect" presStyleLbl="bgShp" presStyleIdx="0" presStyleCnt="5"/>
      <dgm:spPr/>
    </dgm:pt>
    <dgm:pt modelId="{03AFECC2-1591-4DEB-BA26-18C15ADFDD12}" type="pres">
      <dgm:prSet presAssocID="{496DEB97-309B-48F7-A23E-39B21498DDA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15A8ACE-3E9C-4D1E-A7A8-5D7605DE3D50}" type="pres">
      <dgm:prSet presAssocID="{496DEB97-309B-48F7-A23E-39B21498DDA4}" presName="spaceRect" presStyleCnt="0"/>
      <dgm:spPr/>
    </dgm:pt>
    <dgm:pt modelId="{F1E42FF9-221A-4EFA-8683-255F04186016}" type="pres">
      <dgm:prSet presAssocID="{496DEB97-309B-48F7-A23E-39B21498DDA4}" presName="parTx" presStyleLbl="revTx" presStyleIdx="0" presStyleCnt="5">
        <dgm:presLayoutVars>
          <dgm:chMax val="0"/>
          <dgm:chPref val="0"/>
        </dgm:presLayoutVars>
      </dgm:prSet>
      <dgm:spPr/>
    </dgm:pt>
    <dgm:pt modelId="{CBBA0168-614B-47C8-AA7B-63ACA7EC4A64}" type="pres">
      <dgm:prSet presAssocID="{9B6B39F8-603F-435B-945A-5F0F52F50307}" presName="sibTrans" presStyleCnt="0"/>
      <dgm:spPr/>
    </dgm:pt>
    <dgm:pt modelId="{FEE61AC7-5D40-4407-8693-745181A7DC51}" type="pres">
      <dgm:prSet presAssocID="{405BD948-E136-48A7-9682-CF95EB26B1E8}" presName="compNode" presStyleCnt="0"/>
      <dgm:spPr/>
    </dgm:pt>
    <dgm:pt modelId="{5B4BF366-84B7-48C2-94C2-48893F7B7D9C}" type="pres">
      <dgm:prSet presAssocID="{405BD948-E136-48A7-9682-CF95EB26B1E8}" presName="bgRect" presStyleLbl="bgShp" presStyleIdx="1" presStyleCnt="5"/>
      <dgm:spPr/>
    </dgm:pt>
    <dgm:pt modelId="{40720AD5-9B05-4831-B24A-1F2029F296EF}" type="pres">
      <dgm:prSet presAssocID="{405BD948-E136-48A7-9682-CF95EB26B1E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B378CE4D-6E44-45A0-81BB-50E42A711614}" type="pres">
      <dgm:prSet presAssocID="{405BD948-E136-48A7-9682-CF95EB26B1E8}" presName="spaceRect" presStyleCnt="0"/>
      <dgm:spPr/>
    </dgm:pt>
    <dgm:pt modelId="{23D3573C-5A88-4896-B000-DC4BD307CB93}" type="pres">
      <dgm:prSet presAssocID="{405BD948-E136-48A7-9682-CF95EB26B1E8}" presName="parTx" presStyleLbl="revTx" presStyleIdx="1" presStyleCnt="5">
        <dgm:presLayoutVars>
          <dgm:chMax val="0"/>
          <dgm:chPref val="0"/>
        </dgm:presLayoutVars>
      </dgm:prSet>
      <dgm:spPr/>
    </dgm:pt>
    <dgm:pt modelId="{BDF4EA26-D2A7-4BAD-9791-448C9580F44D}" type="pres">
      <dgm:prSet presAssocID="{4E5ED4CC-960F-436E-A91B-82DF26308D89}" presName="sibTrans" presStyleCnt="0"/>
      <dgm:spPr/>
    </dgm:pt>
    <dgm:pt modelId="{EC5DEA50-0148-4C4E-9B96-F7DEC49B8E8F}" type="pres">
      <dgm:prSet presAssocID="{5FB13500-8A27-4D9E-8F88-D6A3E5AFAFE4}" presName="compNode" presStyleCnt="0"/>
      <dgm:spPr/>
    </dgm:pt>
    <dgm:pt modelId="{BCF36C2D-6A0E-4CD2-8D87-0C6523FCDB4D}" type="pres">
      <dgm:prSet presAssocID="{5FB13500-8A27-4D9E-8F88-D6A3E5AFAFE4}" presName="bgRect" presStyleLbl="bgShp" presStyleIdx="2" presStyleCnt="5"/>
      <dgm:spPr/>
    </dgm:pt>
    <dgm:pt modelId="{D18C2365-6AC8-49FD-B2CD-8D5F7BA2E530}" type="pres">
      <dgm:prSet presAssocID="{5FB13500-8A27-4D9E-8F88-D6A3E5AFAFE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B6E1EAD7-6196-4C2D-92CA-7F91C6ECB0B5}" type="pres">
      <dgm:prSet presAssocID="{5FB13500-8A27-4D9E-8F88-D6A3E5AFAFE4}" presName="spaceRect" presStyleCnt="0"/>
      <dgm:spPr/>
    </dgm:pt>
    <dgm:pt modelId="{735FBED5-5EEC-405F-B46F-3EEFB7AFFA4D}" type="pres">
      <dgm:prSet presAssocID="{5FB13500-8A27-4D9E-8F88-D6A3E5AFAFE4}" presName="parTx" presStyleLbl="revTx" presStyleIdx="2" presStyleCnt="5">
        <dgm:presLayoutVars>
          <dgm:chMax val="0"/>
          <dgm:chPref val="0"/>
        </dgm:presLayoutVars>
      </dgm:prSet>
      <dgm:spPr/>
    </dgm:pt>
    <dgm:pt modelId="{E09372A2-60C6-4154-80CD-C463A44ACE5B}" type="pres">
      <dgm:prSet presAssocID="{084CEDD3-5934-49AE-BD02-CDA751D5764A}" presName="sibTrans" presStyleCnt="0"/>
      <dgm:spPr/>
    </dgm:pt>
    <dgm:pt modelId="{3A9C5051-E1F7-48B7-8D4C-812AED1ABDDE}" type="pres">
      <dgm:prSet presAssocID="{43E3CE50-2C98-41A4-8CDC-65DDF1732F14}" presName="compNode" presStyleCnt="0"/>
      <dgm:spPr/>
    </dgm:pt>
    <dgm:pt modelId="{63E983E1-197F-405E-8315-01CA0BF8FD2B}" type="pres">
      <dgm:prSet presAssocID="{43E3CE50-2C98-41A4-8CDC-65DDF1732F14}" presName="bgRect" presStyleLbl="bgShp" presStyleIdx="3" presStyleCnt="5"/>
      <dgm:spPr/>
    </dgm:pt>
    <dgm:pt modelId="{264288FD-3B31-4E01-AEF3-712316DC2BB5}" type="pres">
      <dgm:prSet presAssocID="{43E3CE50-2C98-41A4-8CDC-65DDF1732F1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k scene"/>
        </a:ext>
      </dgm:extLst>
    </dgm:pt>
    <dgm:pt modelId="{3B45EBF3-7C74-4311-B404-EDBBB7B6122C}" type="pres">
      <dgm:prSet presAssocID="{43E3CE50-2C98-41A4-8CDC-65DDF1732F14}" presName="spaceRect" presStyleCnt="0"/>
      <dgm:spPr/>
    </dgm:pt>
    <dgm:pt modelId="{5861BBBB-7964-45B0-BEE1-ADC13AA35336}" type="pres">
      <dgm:prSet presAssocID="{43E3CE50-2C98-41A4-8CDC-65DDF1732F14}" presName="parTx" presStyleLbl="revTx" presStyleIdx="3" presStyleCnt="5">
        <dgm:presLayoutVars>
          <dgm:chMax val="0"/>
          <dgm:chPref val="0"/>
        </dgm:presLayoutVars>
      </dgm:prSet>
      <dgm:spPr/>
    </dgm:pt>
    <dgm:pt modelId="{B0B1C076-322D-40A2-B0E7-52F9FDC3A424}" type="pres">
      <dgm:prSet presAssocID="{8FD8DA78-815B-4221-9E1E-92993E07D5C2}" presName="sibTrans" presStyleCnt="0"/>
      <dgm:spPr/>
    </dgm:pt>
    <dgm:pt modelId="{B0B2CED8-6398-40F4-A655-C46BFD66C375}" type="pres">
      <dgm:prSet presAssocID="{45811373-4BC3-4517-8990-B8416A0CA385}" presName="compNode" presStyleCnt="0"/>
      <dgm:spPr/>
    </dgm:pt>
    <dgm:pt modelId="{FEFFFEF7-D259-4E07-8926-555E2C26AE8B}" type="pres">
      <dgm:prSet presAssocID="{45811373-4BC3-4517-8990-B8416A0CA385}" presName="bgRect" presStyleLbl="bgShp" presStyleIdx="4" presStyleCnt="5"/>
      <dgm:spPr/>
    </dgm:pt>
    <dgm:pt modelId="{BED541F8-69A2-42CD-98BB-FA1CADB23451}" type="pres">
      <dgm:prSet presAssocID="{45811373-4BC3-4517-8990-B8416A0CA38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D47F19F3-FBEF-4281-ADA6-39A70A017A5E}" type="pres">
      <dgm:prSet presAssocID="{45811373-4BC3-4517-8990-B8416A0CA385}" presName="spaceRect" presStyleCnt="0"/>
      <dgm:spPr/>
    </dgm:pt>
    <dgm:pt modelId="{B976E582-FCBB-4F3A-B207-94FC3E9E0EFD}" type="pres">
      <dgm:prSet presAssocID="{45811373-4BC3-4517-8990-B8416A0CA385}" presName="parTx" presStyleLbl="revTx" presStyleIdx="4" presStyleCnt="5">
        <dgm:presLayoutVars>
          <dgm:chMax val="0"/>
          <dgm:chPref val="0"/>
        </dgm:presLayoutVars>
      </dgm:prSet>
      <dgm:spPr/>
    </dgm:pt>
  </dgm:ptLst>
  <dgm:cxnLst>
    <dgm:cxn modelId="{5931811B-D215-42D8-A7B3-EAB264604C4D}" srcId="{08A56198-7DE1-4A1E-A115-5C1E6C04E003}" destId="{5FB13500-8A27-4D9E-8F88-D6A3E5AFAFE4}" srcOrd="2" destOrd="0" parTransId="{9AAB701A-C993-4B07-9E01-0C8688974F8B}" sibTransId="{084CEDD3-5934-49AE-BD02-CDA751D5764A}"/>
    <dgm:cxn modelId="{D83DF035-F529-4FA2-B0C8-BB2015F85E8C}" srcId="{08A56198-7DE1-4A1E-A115-5C1E6C04E003}" destId="{496DEB97-309B-48F7-A23E-39B21498DDA4}" srcOrd="0" destOrd="0" parTransId="{97067438-61EF-4F8E-A95E-B51F82B184F0}" sibTransId="{9B6B39F8-603F-435B-945A-5F0F52F50307}"/>
    <dgm:cxn modelId="{5951FF65-4E6B-4353-82F0-8879533BD81B}" type="presOf" srcId="{45811373-4BC3-4517-8990-B8416A0CA385}" destId="{B976E582-FCBB-4F3A-B207-94FC3E9E0EFD}" srcOrd="0" destOrd="0" presId="urn:microsoft.com/office/officeart/2018/2/layout/IconVerticalSolidList"/>
    <dgm:cxn modelId="{303A2666-A314-420D-AADC-216677E3DCDA}" type="presOf" srcId="{405BD948-E136-48A7-9682-CF95EB26B1E8}" destId="{23D3573C-5A88-4896-B000-DC4BD307CB93}" srcOrd="0" destOrd="0" presId="urn:microsoft.com/office/officeart/2018/2/layout/IconVerticalSolidList"/>
    <dgm:cxn modelId="{5C29D748-D28A-42EC-8BAB-B8240C2DCF4C}" type="presOf" srcId="{496DEB97-309B-48F7-A23E-39B21498DDA4}" destId="{F1E42FF9-221A-4EFA-8683-255F04186016}" srcOrd="0" destOrd="0" presId="urn:microsoft.com/office/officeart/2018/2/layout/IconVerticalSolidList"/>
    <dgm:cxn modelId="{3C88C382-FF0E-4CCF-8697-20DFF92D7A46}" srcId="{08A56198-7DE1-4A1E-A115-5C1E6C04E003}" destId="{405BD948-E136-48A7-9682-CF95EB26B1E8}" srcOrd="1" destOrd="0" parTransId="{5A348E21-5550-4563-86C0-BBC203CB5EF6}" sibTransId="{4E5ED4CC-960F-436E-A91B-82DF26308D89}"/>
    <dgm:cxn modelId="{236E0798-AE2C-4A9A-9DB1-613A7DA4D314}" srcId="{08A56198-7DE1-4A1E-A115-5C1E6C04E003}" destId="{43E3CE50-2C98-41A4-8CDC-65DDF1732F14}" srcOrd="3" destOrd="0" parTransId="{30952156-BE5A-4B71-B8AE-7998D4BD8C29}" sibTransId="{8FD8DA78-815B-4221-9E1E-92993E07D5C2}"/>
    <dgm:cxn modelId="{645CA8C6-9E3C-4C38-B004-EC84FF27392B}" type="presOf" srcId="{08A56198-7DE1-4A1E-A115-5C1E6C04E003}" destId="{DA5F965A-114E-40CF-905D-4B8E080159D4}" srcOrd="0" destOrd="0" presId="urn:microsoft.com/office/officeart/2018/2/layout/IconVerticalSolidList"/>
    <dgm:cxn modelId="{671031DE-968D-4F1F-8B9D-DABD74E1F0A2}" type="presOf" srcId="{5FB13500-8A27-4D9E-8F88-D6A3E5AFAFE4}" destId="{735FBED5-5EEC-405F-B46F-3EEFB7AFFA4D}" srcOrd="0" destOrd="0" presId="urn:microsoft.com/office/officeart/2018/2/layout/IconVerticalSolidList"/>
    <dgm:cxn modelId="{53FD8DF2-3883-4362-91C7-A0A0E427FAB5}" srcId="{08A56198-7DE1-4A1E-A115-5C1E6C04E003}" destId="{45811373-4BC3-4517-8990-B8416A0CA385}" srcOrd="4" destOrd="0" parTransId="{A5F51B06-37C2-43F8-9755-0DF007478A10}" sibTransId="{6DFD7A7B-969F-420F-8689-42A39481D6EF}"/>
    <dgm:cxn modelId="{19BF3CFC-193B-4693-B296-BB63C0E5326B}" type="presOf" srcId="{43E3CE50-2C98-41A4-8CDC-65DDF1732F14}" destId="{5861BBBB-7964-45B0-BEE1-ADC13AA35336}" srcOrd="0" destOrd="0" presId="urn:microsoft.com/office/officeart/2018/2/layout/IconVerticalSolidList"/>
    <dgm:cxn modelId="{0AE9A6A4-AC0A-4C04-92E7-616A54B2CF66}" type="presParOf" srcId="{DA5F965A-114E-40CF-905D-4B8E080159D4}" destId="{483364CE-6294-4B7C-A39D-329764FC147C}" srcOrd="0" destOrd="0" presId="urn:microsoft.com/office/officeart/2018/2/layout/IconVerticalSolidList"/>
    <dgm:cxn modelId="{C59C5667-9366-42BB-90C3-87ECCB71E912}" type="presParOf" srcId="{483364CE-6294-4B7C-A39D-329764FC147C}" destId="{9BBA9944-0568-4A89-8EAC-168D44E480FB}" srcOrd="0" destOrd="0" presId="urn:microsoft.com/office/officeart/2018/2/layout/IconVerticalSolidList"/>
    <dgm:cxn modelId="{CE59DFFA-3834-46D4-B837-BFAB687F4BB1}" type="presParOf" srcId="{483364CE-6294-4B7C-A39D-329764FC147C}" destId="{03AFECC2-1591-4DEB-BA26-18C15ADFDD12}" srcOrd="1" destOrd="0" presId="urn:microsoft.com/office/officeart/2018/2/layout/IconVerticalSolidList"/>
    <dgm:cxn modelId="{E75DDED8-89BE-4B4F-B687-16D478B041B9}" type="presParOf" srcId="{483364CE-6294-4B7C-A39D-329764FC147C}" destId="{915A8ACE-3E9C-4D1E-A7A8-5D7605DE3D50}" srcOrd="2" destOrd="0" presId="urn:microsoft.com/office/officeart/2018/2/layout/IconVerticalSolidList"/>
    <dgm:cxn modelId="{B3F1E46C-8615-4809-89CB-92FB801DD485}" type="presParOf" srcId="{483364CE-6294-4B7C-A39D-329764FC147C}" destId="{F1E42FF9-221A-4EFA-8683-255F04186016}" srcOrd="3" destOrd="0" presId="urn:microsoft.com/office/officeart/2018/2/layout/IconVerticalSolidList"/>
    <dgm:cxn modelId="{F266C26B-138F-49F1-838E-AC048FC86B99}" type="presParOf" srcId="{DA5F965A-114E-40CF-905D-4B8E080159D4}" destId="{CBBA0168-614B-47C8-AA7B-63ACA7EC4A64}" srcOrd="1" destOrd="0" presId="urn:microsoft.com/office/officeart/2018/2/layout/IconVerticalSolidList"/>
    <dgm:cxn modelId="{30EA3C08-63BA-4AE8-ADFD-9F13EB5DEE27}" type="presParOf" srcId="{DA5F965A-114E-40CF-905D-4B8E080159D4}" destId="{FEE61AC7-5D40-4407-8693-745181A7DC51}" srcOrd="2" destOrd="0" presId="urn:microsoft.com/office/officeart/2018/2/layout/IconVerticalSolidList"/>
    <dgm:cxn modelId="{3F000EF1-7FEE-48D4-9EB9-BC5416D38534}" type="presParOf" srcId="{FEE61AC7-5D40-4407-8693-745181A7DC51}" destId="{5B4BF366-84B7-48C2-94C2-48893F7B7D9C}" srcOrd="0" destOrd="0" presId="urn:microsoft.com/office/officeart/2018/2/layout/IconVerticalSolidList"/>
    <dgm:cxn modelId="{8D6A7125-1E01-462B-A6C4-A00ABFA17FDF}" type="presParOf" srcId="{FEE61AC7-5D40-4407-8693-745181A7DC51}" destId="{40720AD5-9B05-4831-B24A-1F2029F296EF}" srcOrd="1" destOrd="0" presId="urn:microsoft.com/office/officeart/2018/2/layout/IconVerticalSolidList"/>
    <dgm:cxn modelId="{94CF52AD-ED8D-4F4D-B10D-F2683472D20A}" type="presParOf" srcId="{FEE61AC7-5D40-4407-8693-745181A7DC51}" destId="{B378CE4D-6E44-45A0-81BB-50E42A711614}" srcOrd="2" destOrd="0" presId="urn:microsoft.com/office/officeart/2018/2/layout/IconVerticalSolidList"/>
    <dgm:cxn modelId="{BD949F9D-F453-4C23-A895-8A2D26262770}" type="presParOf" srcId="{FEE61AC7-5D40-4407-8693-745181A7DC51}" destId="{23D3573C-5A88-4896-B000-DC4BD307CB93}" srcOrd="3" destOrd="0" presId="urn:microsoft.com/office/officeart/2018/2/layout/IconVerticalSolidList"/>
    <dgm:cxn modelId="{9EA36F89-81E7-4545-ABCC-BCB39EA10D30}" type="presParOf" srcId="{DA5F965A-114E-40CF-905D-4B8E080159D4}" destId="{BDF4EA26-D2A7-4BAD-9791-448C9580F44D}" srcOrd="3" destOrd="0" presId="urn:microsoft.com/office/officeart/2018/2/layout/IconVerticalSolidList"/>
    <dgm:cxn modelId="{22F96C44-911A-4E23-928B-FF7A2CB98995}" type="presParOf" srcId="{DA5F965A-114E-40CF-905D-4B8E080159D4}" destId="{EC5DEA50-0148-4C4E-9B96-F7DEC49B8E8F}" srcOrd="4" destOrd="0" presId="urn:microsoft.com/office/officeart/2018/2/layout/IconVerticalSolidList"/>
    <dgm:cxn modelId="{4D6BF849-B978-4AD6-9277-0BEAA7A3DEA7}" type="presParOf" srcId="{EC5DEA50-0148-4C4E-9B96-F7DEC49B8E8F}" destId="{BCF36C2D-6A0E-4CD2-8D87-0C6523FCDB4D}" srcOrd="0" destOrd="0" presId="urn:microsoft.com/office/officeart/2018/2/layout/IconVerticalSolidList"/>
    <dgm:cxn modelId="{E8EF2536-6E5B-4460-9702-A3815CFB1927}" type="presParOf" srcId="{EC5DEA50-0148-4C4E-9B96-F7DEC49B8E8F}" destId="{D18C2365-6AC8-49FD-B2CD-8D5F7BA2E530}" srcOrd="1" destOrd="0" presId="urn:microsoft.com/office/officeart/2018/2/layout/IconVerticalSolidList"/>
    <dgm:cxn modelId="{B9CA6B0E-1AF4-4253-8572-401EE2B1FB87}" type="presParOf" srcId="{EC5DEA50-0148-4C4E-9B96-F7DEC49B8E8F}" destId="{B6E1EAD7-6196-4C2D-92CA-7F91C6ECB0B5}" srcOrd="2" destOrd="0" presId="urn:microsoft.com/office/officeart/2018/2/layout/IconVerticalSolidList"/>
    <dgm:cxn modelId="{4A8E5BF0-895B-4653-844F-38A6491D9B82}" type="presParOf" srcId="{EC5DEA50-0148-4C4E-9B96-F7DEC49B8E8F}" destId="{735FBED5-5EEC-405F-B46F-3EEFB7AFFA4D}" srcOrd="3" destOrd="0" presId="urn:microsoft.com/office/officeart/2018/2/layout/IconVerticalSolidList"/>
    <dgm:cxn modelId="{D50E2676-1294-4BC9-8F16-B5EA4950B3E2}" type="presParOf" srcId="{DA5F965A-114E-40CF-905D-4B8E080159D4}" destId="{E09372A2-60C6-4154-80CD-C463A44ACE5B}" srcOrd="5" destOrd="0" presId="urn:microsoft.com/office/officeart/2018/2/layout/IconVerticalSolidList"/>
    <dgm:cxn modelId="{FC8C213D-FEFC-42AC-B20F-6FA44EC7004F}" type="presParOf" srcId="{DA5F965A-114E-40CF-905D-4B8E080159D4}" destId="{3A9C5051-E1F7-48B7-8D4C-812AED1ABDDE}" srcOrd="6" destOrd="0" presId="urn:microsoft.com/office/officeart/2018/2/layout/IconVerticalSolidList"/>
    <dgm:cxn modelId="{DA8DA92C-3625-44AA-A855-688B640A1F73}" type="presParOf" srcId="{3A9C5051-E1F7-48B7-8D4C-812AED1ABDDE}" destId="{63E983E1-197F-405E-8315-01CA0BF8FD2B}" srcOrd="0" destOrd="0" presId="urn:microsoft.com/office/officeart/2018/2/layout/IconVerticalSolidList"/>
    <dgm:cxn modelId="{A533A552-B7CF-4B3B-BC16-9EDD9824CF3F}" type="presParOf" srcId="{3A9C5051-E1F7-48B7-8D4C-812AED1ABDDE}" destId="{264288FD-3B31-4E01-AEF3-712316DC2BB5}" srcOrd="1" destOrd="0" presId="urn:microsoft.com/office/officeart/2018/2/layout/IconVerticalSolidList"/>
    <dgm:cxn modelId="{8B123192-198B-499B-A35A-EC2C5736A847}" type="presParOf" srcId="{3A9C5051-E1F7-48B7-8D4C-812AED1ABDDE}" destId="{3B45EBF3-7C74-4311-B404-EDBBB7B6122C}" srcOrd="2" destOrd="0" presId="urn:microsoft.com/office/officeart/2018/2/layout/IconVerticalSolidList"/>
    <dgm:cxn modelId="{A89D99EE-7085-4D5D-8A0D-9873BA02F66F}" type="presParOf" srcId="{3A9C5051-E1F7-48B7-8D4C-812AED1ABDDE}" destId="{5861BBBB-7964-45B0-BEE1-ADC13AA35336}" srcOrd="3" destOrd="0" presId="urn:microsoft.com/office/officeart/2018/2/layout/IconVerticalSolidList"/>
    <dgm:cxn modelId="{ABF92201-9E40-421A-8D27-10B46621EA83}" type="presParOf" srcId="{DA5F965A-114E-40CF-905D-4B8E080159D4}" destId="{B0B1C076-322D-40A2-B0E7-52F9FDC3A424}" srcOrd="7" destOrd="0" presId="urn:microsoft.com/office/officeart/2018/2/layout/IconVerticalSolidList"/>
    <dgm:cxn modelId="{CB54C1C9-C47B-4249-BB83-8A7A865626CB}" type="presParOf" srcId="{DA5F965A-114E-40CF-905D-4B8E080159D4}" destId="{B0B2CED8-6398-40F4-A655-C46BFD66C375}" srcOrd="8" destOrd="0" presId="urn:microsoft.com/office/officeart/2018/2/layout/IconVerticalSolidList"/>
    <dgm:cxn modelId="{0C27BC81-4CEF-4687-BA30-D331374EFACE}" type="presParOf" srcId="{B0B2CED8-6398-40F4-A655-C46BFD66C375}" destId="{FEFFFEF7-D259-4E07-8926-555E2C26AE8B}" srcOrd="0" destOrd="0" presId="urn:microsoft.com/office/officeart/2018/2/layout/IconVerticalSolidList"/>
    <dgm:cxn modelId="{766470EC-4587-47BA-852A-0FF8CD06F340}" type="presParOf" srcId="{B0B2CED8-6398-40F4-A655-C46BFD66C375}" destId="{BED541F8-69A2-42CD-98BB-FA1CADB23451}" srcOrd="1" destOrd="0" presId="urn:microsoft.com/office/officeart/2018/2/layout/IconVerticalSolidList"/>
    <dgm:cxn modelId="{B4AB0A5D-A1F2-4101-857A-67DC10924C1B}" type="presParOf" srcId="{B0B2CED8-6398-40F4-A655-C46BFD66C375}" destId="{D47F19F3-FBEF-4281-ADA6-39A70A017A5E}" srcOrd="2" destOrd="0" presId="urn:microsoft.com/office/officeart/2018/2/layout/IconVerticalSolidList"/>
    <dgm:cxn modelId="{45C8AF0B-149E-4478-B72B-04361897CCF9}" type="presParOf" srcId="{B0B2CED8-6398-40F4-A655-C46BFD66C375}" destId="{B976E582-FCBB-4F3A-B207-94FC3E9E0E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D84EF70-8391-453F-914D-12A981D752EA}"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65B0406D-2659-44CC-A3D1-1BE3C4F25BA9}">
      <dgm:prSet phldrT="[Text]"/>
      <dgm:spPr/>
      <dgm:t>
        <a:bodyPr/>
        <a:lstStyle/>
        <a:p>
          <a:r>
            <a:rPr lang="en-US"/>
            <a:t>Training Report</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7BFBEEAE-120C-4627-B07A-BF3BE0702A96}">
      <dgm:prSet phldrT="[Text]"/>
      <dgm:spPr/>
      <dgm:t>
        <a:bodyPr/>
        <a:lstStyle/>
        <a:p>
          <a:r>
            <a:rPr lang="en-US" dirty="0"/>
            <a:t>Kirkpatrick Evaluation</a:t>
          </a:r>
        </a:p>
      </dgm:t>
    </dgm:pt>
    <dgm:pt modelId="{914403F5-2603-40AB-8301-CD7B20592272}" type="parTrans" cxnId="{800FCF2D-C7E8-4BC3-9059-AF515B60B4CB}">
      <dgm:prSet/>
      <dgm:spPr/>
      <dgm:t>
        <a:bodyPr/>
        <a:lstStyle/>
        <a:p>
          <a:endParaRPr lang="en-US"/>
        </a:p>
      </dgm:t>
    </dgm:pt>
    <dgm:pt modelId="{191178ED-8D3A-403F-B3C3-69B3AD697519}" type="sibTrans" cxnId="{800FCF2D-C7E8-4BC3-9059-AF515B60B4CB}">
      <dgm:prSet/>
      <dgm:spPr/>
      <dgm:t>
        <a:bodyPr/>
        <a:lstStyle/>
        <a:p>
          <a:endParaRPr lang="en-US"/>
        </a:p>
      </dgm:t>
    </dgm:pt>
    <dgm:pt modelId="{882B153E-6C4A-49FD-8E6F-6EFCE2939966}">
      <dgm:prSet phldrT="[Text]"/>
      <dgm:spPr/>
      <dgm:t>
        <a:bodyPr/>
        <a:lstStyle/>
        <a:p>
          <a:r>
            <a:rPr lang="en-US"/>
            <a:t>Technology Investments</a:t>
          </a:r>
        </a:p>
      </dgm:t>
    </dgm:pt>
    <dgm:pt modelId="{7EB8111D-E602-4BBE-B740-C2278F1A38EA}" type="parTrans" cxnId="{1C9BC588-6FD8-4958-8BA4-062E0B7C459E}">
      <dgm:prSet/>
      <dgm:spPr/>
      <dgm:t>
        <a:bodyPr/>
        <a:lstStyle/>
        <a:p>
          <a:endParaRPr lang="en-US"/>
        </a:p>
      </dgm:t>
    </dgm:pt>
    <dgm:pt modelId="{0E88763A-D7EF-45AC-8455-BB4A1B614C52}" type="sibTrans" cxnId="{1C9BC588-6FD8-4958-8BA4-062E0B7C459E}">
      <dgm:prSet/>
      <dgm:spPr/>
      <dgm:t>
        <a:bodyPr/>
        <a:lstStyle/>
        <a:p>
          <a:endParaRPr lang="en-US"/>
        </a:p>
      </dgm:t>
    </dgm:pt>
    <dgm:pt modelId="{4A015126-B6D2-489B-ABB9-0ABB3E1A6EF7}" type="pres">
      <dgm:prSet presAssocID="{4D84EF70-8391-453F-914D-12A981D752EA}" presName="outerComposite" presStyleCnt="0">
        <dgm:presLayoutVars>
          <dgm:chMax val="5"/>
          <dgm:dir/>
          <dgm:resizeHandles val="exact"/>
        </dgm:presLayoutVars>
      </dgm:prSet>
      <dgm:spPr/>
    </dgm:pt>
    <dgm:pt modelId="{B0F8422C-67E1-4FE5-AD33-CE9218E0DE82}" type="pres">
      <dgm:prSet presAssocID="{4D84EF70-8391-453F-914D-12A981D752EA}" presName="dummyMaxCanvas" presStyleCnt="0">
        <dgm:presLayoutVars/>
      </dgm:prSet>
      <dgm:spPr/>
    </dgm:pt>
    <dgm:pt modelId="{B598DE62-43FF-4898-B5C6-9D8FF846D222}" type="pres">
      <dgm:prSet presAssocID="{4D84EF70-8391-453F-914D-12A981D752EA}" presName="ThreeNodes_1" presStyleLbl="node1" presStyleIdx="0" presStyleCnt="3">
        <dgm:presLayoutVars>
          <dgm:bulletEnabled val="1"/>
        </dgm:presLayoutVars>
      </dgm:prSet>
      <dgm:spPr/>
    </dgm:pt>
    <dgm:pt modelId="{6B0B7BC6-750E-4A5A-B648-CBE4B7CC850E}" type="pres">
      <dgm:prSet presAssocID="{4D84EF70-8391-453F-914D-12A981D752EA}" presName="ThreeNodes_2" presStyleLbl="node1" presStyleIdx="1" presStyleCnt="3">
        <dgm:presLayoutVars>
          <dgm:bulletEnabled val="1"/>
        </dgm:presLayoutVars>
      </dgm:prSet>
      <dgm:spPr/>
    </dgm:pt>
    <dgm:pt modelId="{89C871AB-4C4D-4A07-ADBD-94D3988BFA4E}" type="pres">
      <dgm:prSet presAssocID="{4D84EF70-8391-453F-914D-12A981D752EA}" presName="ThreeNodes_3" presStyleLbl="node1" presStyleIdx="2" presStyleCnt="3">
        <dgm:presLayoutVars>
          <dgm:bulletEnabled val="1"/>
        </dgm:presLayoutVars>
      </dgm:prSet>
      <dgm:spPr/>
    </dgm:pt>
    <dgm:pt modelId="{D7208769-4418-4CFA-A2E2-DEE20B731273}" type="pres">
      <dgm:prSet presAssocID="{4D84EF70-8391-453F-914D-12A981D752EA}" presName="ThreeConn_1-2" presStyleLbl="fgAccFollowNode1" presStyleIdx="0" presStyleCnt="2">
        <dgm:presLayoutVars>
          <dgm:bulletEnabled val="1"/>
        </dgm:presLayoutVars>
      </dgm:prSet>
      <dgm:spPr/>
    </dgm:pt>
    <dgm:pt modelId="{6821F71A-2895-42DB-BB65-423F131C6C33}" type="pres">
      <dgm:prSet presAssocID="{4D84EF70-8391-453F-914D-12A981D752EA}" presName="ThreeConn_2-3" presStyleLbl="fgAccFollowNode1" presStyleIdx="1" presStyleCnt="2">
        <dgm:presLayoutVars>
          <dgm:bulletEnabled val="1"/>
        </dgm:presLayoutVars>
      </dgm:prSet>
      <dgm:spPr/>
    </dgm:pt>
    <dgm:pt modelId="{2615256C-1AFC-4A57-AB2E-2DFA2BEFD9D5}" type="pres">
      <dgm:prSet presAssocID="{4D84EF70-8391-453F-914D-12A981D752EA}" presName="ThreeNodes_1_text" presStyleLbl="node1" presStyleIdx="2" presStyleCnt="3">
        <dgm:presLayoutVars>
          <dgm:bulletEnabled val="1"/>
        </dgm:presLayoutVars>
      </dgm:prSet>
      <dgm:spPr/>
    </dgm:pt>
    <dgm:pt modelId="{0232C90B-70B0-4E75-A4D0-B697E7780930}" type="pres">
      <dgm:prSet presAssocID="{4D84EF70-8391-453F-914D-12A981D752EA}" presName="ThreeNodes_2_text" presStyleLbl="node1" presStyleIdx="2" presStyleCnt="3">
        <dgm:presLayoutVars>
          <dgm:bulletEnabled val="1"/>
        </dgm:presLayoutVars>
      </dgm:prSet>
      <dgm:spPr/>
    </dgm:pt>
    <dgm:pt modelId="{11EC9FB6-3DF4-4BC3-8C40-B0A49DCBDDBB}" type="pres">
      <dgm:prSet presAssocID="{4D84EF70-8391-453F-914D-12A981D752EA}" presName="ThreeNodes_3_text" presStyleLbl="node1" presStyleIdx="2" presStyleCnt="3">
        <dgm:presLayoutVars>
          <dgm:bulletEnabled val="1"/>
        </dgm:presLayoutVars>
      </dgm:prSet>
      <dgm:spPr/>
    </dgm:pt>
  </dgm:ptLst>
  <dgm:cxnLst>
    <dgm:cxn modelId="{369AF209-585D-48DF-8AC3-F241B8B83935}" srcId="{4D84EF70-8391-453F-914D-12A981D752EA}" destId="{65B0406D-2659-44CC-A3D1-1BE3C4F25BA9}" srcOrd="0" destOrd="0" parTransId="{BAA68290-A7D5-4A49-BCCC-718EDEEF9448}" sibTransId="{62AD92A8-23AF-4825-9498-D383EE0153B9}"/>
    <dgm:cxn modelId="{7B947816-7681-4D65-8A96-A5253A59D6B9}" type="presOf" srcId="{62AD92A8-23AF-4825-9498-D383EE0153B9}" destId="{D7208769-4418-4CFA-A2E2-DEE20B731273}" srcOrd="0" destOrd="0" presId="urn:microsoft.com/office/officeart/2005/8/layout/vProcess5"/>
    <dgm:cxn modelId="{800FCF2D-C7E8-4BC3-9059-AF515B60B4CB}" srcId="{4D84EF70-8391-453F-914D-12A981D752EA}" destId="{7BFBEEAE-120C-4627-B07A-BF3BE0702A96}" srcOrd="1" destOrd="0" parTransId="{914403F5-2603-40AB-8301-CD7B20592272}" sibTransId="{191178ED-8D3A-403F-B3C3-69B3AD697519}"/>
    <dgm:cxn modelId="{3E382432-4ADF-473D-933E-7D8BF03F1327}" type="presOf" srcId="{65B0406D-2659-44CC-A3D1-1BE3C4F25BA9}" destId="{2615256C-1AFC-4A57-AB2E-2DFA2BEFD9D5}" srcOrd="1" destOrd="0" presId="urn:microsoft.com/office/officeart/2005/8/layout/vProcess5"/>
    <dgm:cxn modelId="{649C9D76-C749-4C50-BB0E-3BEE218EE45F}" type="presOf" srcId="{7BFBEEAE-120C-4627-B07A-BF3BE0702A96}" destId="{0232C90B-70B0-4E75-A4D0-B697E7780930}" srcOrd="1" destOrd="0" presId="urn:microsoft.com/office/officeart/2005/8/layout/vProcess5"/>
    <dgm:cxn modelId="{1C9BC588-6FD8-4958-8BA4-062E0B7C459E}" srcId="{4D84EF70-8391-453F-914D-12A981D752EA}" destId="{882B153E-6C4A-49FD-8E6F-6EFCE2939966}" srcOrd="2" destOrd="0" parTransId="{7EB8111D-E602-4BBE-B740-C2278F1A38EA}" sibTransId="{0E88763A-D7EF-45AC-8455-BB4A1B614C52}"/>
    <dgm:cxn modelId="{03671DA6-CCB4-47D1-B648-0387A3DB4BBE}" type="presOf" srcId="{7BFBEEAE-120C-4627-B07A-BF3BE0702A96}" destId="{6B0B7BC6-750E-4A5A-B648-CBE4B7CC850E}" srcOrd="0" destOrd="0" presId="urn:microsoft.com/office/officeart/2005/8/layout/vProcess5"/>
    <dgm:cxn modelId="{2BC08CAB-BC87-4CF9-ACBB-277768C5F226}" type="presOf" srcId="{882B153E-6C4A-49FD-8E6F-6EFCE2939966}" destId="{89C871AB-4C4D-4A07-ADBD-94D3988BFA4E}" srcOrd="0" destOrd="0" presId="urn:microsoft.com/office/officeart/2005/8/layout/vProcess5"/>
    <dgm:cxn modelId="{AAFF6EE6-819A-478D-82D5-80D07E5EC41C}" type="presOf" srcId="{4D84EF70-8391-453F-914D-12A981D752EA}" destId="{4A015126-B6D2-489B-ABB9-0ABB3E1A6EF7}" srcOrd="0" destOrd="0" presId="urn:microsoft.com/office/officeart/2005/8/layout/vProcess5"/>
    <dgm:cxn modelId="{371C7CF1-23B8-4D14-B0A1-30FF0C70E281}" type="presOf" srcId="{191178ED-8D3A-403F-B3C3-69B3AD697519}" destId="{6821F71A-2895-42DB-BB65-423F131C6C33}" srcOrd="0" destOrd="0" presId="urn:microsoft.com/office/officeart/2005/8/layout/vProcess5"/>
    <dgm:cxn modelId="{28BA64F5-4AE2-46AA-AEEB-FEFA7933A0CE}" type="presOf" srcId="{882B153E-6C4A-49FD-8E6F-6EFCE2939966}" destId="{11EC9FB6-3DF4-4BC3-8C40-B0A49DCBDDBB}" srcOrd="1" destOrd="0" presId="urn:microsoft.com/office/officeart/2005/8/layout/vProcess5"/>
    <dgm:cxn modelId="{4E067EF9-21C3-4A94-B324-B470ED2896B2}" type="presOf" srcId="{65B0406D-2659-44CC-A3D1-1BE3C4F25BA9}" destId="{B598DE62-43FF-4898-B5C6-9D8FF846D222}" srcOrd="0" destOrd="0" presId="urn:microsoft.com/office/officeart/2005/8/layout/vProcess5"/>
    <dgm:cxn modelId="{5513359C-1F39-4C85-A79E-AB8B8A538172}" type="presParOf" srcId="{4A015126-B6D2-489B-ABB9-0ABB3E1A6EF7}" destId="{B0F8422C-67E1-4FE5-AD33-CE9218E0DE82}" srcOrd="0" destOrd="0" presId="urn:microsoft.com/office/officeart/2005/8/layout/vProcess5"/>
    <dgm:cxn modelId="{21B9EC52-CC68-4159-860E-20458246B895}" type="presParOf" srcId="{4A015126-B6D2-489B-ABB9-0ABB3E1A6EF7}" destId="{B598DE62-43FF-4898-B5C6-9D8FF846D222}" srcOrd="1" destOrd="0" presId="urn:microsoft.com/office/officeart/2005/8/layout/vProcess5"/>
    <dgm:cxn modelId="{821DE805-305C-4E67-BD2B-9EDB7E8302C4}" type="presParOf" srcId="{4A015126-B6D2-489B-ABB9-0ABB3E1A6EF7}" destId="{6B0B7BC6-750E-4A5A-B648-CBE4B7CC850E}" srcOrd="2" destOrd="0" presId="urn:microsoft.com/office/officeart/2005/8/layout/vProcess5"/>
    <dgm:cxn modelId="{A1CCBF98-BE97-45A6-8D76-A094B1B49EAA}" type="presParOf" srcId="{4A015126-B6D2-489B-ABB9-0ABB3E1A6EF7}" destId="{89C871AB-4C4D-4A07-ADBD-94D3988BFA4E}" srcOrd="3" destOrd="0" presId="urn:microsoft.com/office/officeart/2005/8/layout/vProcess5"/>
    <dgm:cxn modelId="{BB4BF27C-9C70-479C-B3C1-439B3334DF94}" type="presParOf" srcId="{4A015126-B6D2-489B-ABB9-0ABB3E1A6EF7}" destId="{D7208769-4418-4CFA-A2E2-DEE20B731273}" srcOrd="4" destOrd="0" presId="urn:microsoft.com/office/officeart/2005/8/layout/vProcess5"/>
    <dgm:cxn modelId="{6D520A1E-37D9-4D9A-8C31-98ACE34173E6}" type="presParOf" srcId="{4A015126-B6D2-489B-ABB9-0ABB3E1A6EF7}" destId="{6821F71A-2895-42DB-BB65-423F131C6C33}" srcOrd="5" destOrd="0" presId="urn:microsoft.com/office/officeart/2005/8/layout/vProcess5"/>
    <dgm:cxn modelId="{8C3777E3-571B-4E08-8FE8-65921DD25C6C}" type="presParOf" srcId="{4A015126-B6D2-489B-ABB9-0ABB3E1A6EF7}" destId="{2615256C-1AFC-4A57-AB2E-2DFA2BEFD9D5}" srcOrd="6" destOrd="0" presId="urn:microsoft.com/office/officeart/2005/8/layout/vProcess5"/>
    <dgm:cxn modelId="{2618026E-018A-4FAD-8E08-9C98A4E554B4}" type="presParOf" srcId="{4A015126-B6D2-489B-ABB9-0ABB3E1A6EF7}" destId="{0232C90B-70B0-4E75-A4D0-B697E7780930}" srcOrd="7" destOrd="0" presId="urn:microsoft.com/office/officeart/2005/8/layout/vProcess5"/>
    <dgm:cxn modelId="{4BBAFCF8-05EA-4A6C-AFD1-72D2D1F0E3BD}" type="presParOf" srcId="{4A015126-B6D2-489B-ABB9-0ABB3E1A6EF7}" destId="{11EC9FB6-3DF4-4BC3-8C40-B0A49DCBDDB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E4C0440-92C3-416E-AD0A-AE70838DC540}" type="doc">
      <dgm:prSet loTypeId="urn:microsoft.com/office/officeart/2005/8/layout/arrow2" loCatId="process" qsTypeId="urn:microsoft.com/office/officeart/2005/8/quickstyle/simple1" qsCatId="simple" csTypeId="urn:microsoft.com/office/officeart/2005/8/colors/accent1_2" csCatId="accent1" phldr="1"/>
      <dgm:spPr/>
    </dgm:pt>
    <dgm:pt modelId="{ACABE605-8F6F-4316-89E5-F400B899B556}">
      <dgm:prSet phldrT="[Text]"/>
      <dgm:spPr/>
      <dgm:t>
        <a:bodyPr/>
        <a:lstStyle/>
        <a:p>
          <a:r>
            <a:rPr lang="en-US"/>
            <a:t>Reaction</a:t>
          </a:r>
        </a:p>
      </dgm:t>
    </dgm:pt>
    <dgm:pt modelId="{B85502D0-4A68-46F0-82AC-658FECE3A881}" type="parTrans" cxnId="{208960D2-0768-4B11-BEEE-50CE4011A1A7}">
      <dgm:prSet/>
      <dgm:spPr/>
      <dgm:t>
        <a:bodyPr/>
        <a:lstStyle/>
        <a:p>
          <a:endParaRPr lang="en-US"/>
        </a:p>
      </dgm:t>
    </dgm:pt>
    <dgm:pt modelId="{1C0F7587-B2E5-481E-9DD3-92C06645655D}" type="sibTrans" cxnId="{208960D2-0768-4B11-BEEE-50CE4011A1A7}">
      <dgm:prSet/>
      <dgm:spPr/>
      <dgm:t>
        <a:bodyPr/>
        <a:lstStyle/>
        <a:p>
          <a:endParaRPr lang="en-US"/>
        </a:p>
      </dgm:t>
    </dgm:pt>
    <dgm:pt modelId="{CE9BCD9B-96A6-44B0-87AD-B4F7483E806D}">
      <dgm:prSet phldrT="[Text]"/>
      <dgm:spPr/>
      <dgm:t>
        <a:bodyPr/>
        <a:lstStyle/>
        <a:p>
          <a:r>
            <a:rPr lang="en-US"/>
            <a:t>Behavior</a:t>
          </a:r>
        </a:p>
      </dgm:t>
    </dgm:pt>
    <dgm:pt modelId="{1F27F615-A823-4831-AB94-B4A1301C208F}" type="parTrans" cxnId="{F8CCB764-D7B0-4150-8E41-E6B4DD9D06DC}">
      <dgm:prSet/>
      <dgm:spPr/>
      <dgm:t>
        <a:bodyPr/>
        <a:lstStyle/>
        <a:p>
          <a:endParaRPr lang="en-US"/>
        </a:p>
      </dgm:t>
    </dgm:pt>
    <dgm:pt modelId="{6947E03B-0362-4569-9EEB-49403CBE7054}" type="sibTrans" cxnId="{F8CCB764-D7B0-4150-8E41-E6B4DD9D06DC}">
      <dgm:prSet/>
      <dgm:spPr/>
      <dgm:t>
        <a:bodyPr/>
        <a:lstStyle/>
        <a:p>
          <a:endParaRPr lang="en-US"/>
        </a:p>
      </dgm:t>
    </dgm:pt>
    <dgm:pt modelId="{B242A14E-D0C5-40ED-AB35-F9720E11B66A}">
      <dgm:prSet phldrT="[Text]"/>
      <dgm:spPr/>
      <dgm:t>
        <a:bodyPr/>
        <a:lstStyle/>
        <a:p>
          <a:r>
            <a:rPr lang="en-US"/>
            <a:t>Results</a:t>
          </a:r>
        </a:p>
      </dgm:t>
    </dgm:pt>
    <dgm:pt modelId="{56B66C9F-8C04-42E6-8E2A-DAE8D208CBAF}" type="parTrans" cxnId="{3DDB335C-E34F-4FC9-8929-65EA3407B07D}">
      <dgm:prSet/>
      <dgm:spPr/>
      <dgm:t>
        <a:bodyPr/>
        <a:lstStyle/>
        <a:p>
          <a:endParaRPr lang="en-US"/>
        </a:p>
      </dgm:t>
    </dgm:pt>
    <dgm:pt modelId="{2A03C956-FC54-4776-94BA-C63365D7CEAB}" type="sibTrans" cxnId="{3DDB335C-E34F-4FC9-8929-65EA3407B07D}">
      <dgm:prSet/>
      <dgm:spPr/>
      <dgm:t>
        <a:bodyPr/>
        <a:lstStyle/>
        <a:p>
          <a:endParaRPr lang="en-US"/>
        </a:p>
      </dgm:t>
    </dgm:pt>
    <dgm:pt modelId="{46BE7D78-44EE-4A7B-9E40-92E504EB7367}">
      <dgm:prSet phldrT="[Text]"/>
      <dgm:spPr/>
      <dgm:t>
        <a:bodyPr/>
        <a:lstStyle/>
        <a:p>
          <a:r>
            <a:rPr lang="en-US"/>
            <a:t>Learning</a:t>
          </a:r>
        </a:p>
      </dgm:t>
    </dgm:pt>
    <dgm:pt modelId="{1DF12FB6-32EE-4965-88CB-68D1110E7073}" type="parTrans" cxnId="{9C8EB6B1-F7F9-4528-9F9A-FE281929F6D3}">
      <dgm:prSet/>
      <dgm:spPr/>
      <dgm:t>
        <a:bodyPr/>
        <a:lstStyle/>
        <a:p>
          <a:endParaRPr lang="en-US"/>
        </a:p>
      </dgm:t>
    </dgm:pt>
    <dgm:pt modelId="{8175AD68-1C41-4176-A074-A274FF8600A2}" type="sibTrans" cxnId="{9C8EB6B1-F7F9-4528-9F9A-FE281929F6D3}">
      <dgm:prSet/>
      <dgm:spPr/>
      <dgm:t>
        <a:bodyPr/>
        <a:lstStyle/>
        <a:p>
          <a:endParaRPr lang="en-US"/>
        </a:p>
      </dgm:t>
    </dgm:pt>
    <dgm:pt modelId="{CDD0002D-796E-4547-80C3-1DE852E27BC2}">
      <dgm:prSet phldrT="[Text]"/>
      <dgm:spPr/>
      <dgm:t>
        <a:bodyPr/>
        <a:lstStyle/>
        <a:p>
          <a:r>
            <a:rPr lang="en-US"/>
            <a:t>acquire the intended knowledge, skills, attitude, confidence and commitment</a:t>
          </a:r>
        </a:p>
      </dgm:t>
    </dgm:pt>
    <dgm:pt modelId="{6148D6E1-22A3-4F02-8A3A-9593B4010045}" type="parTrans" cxnId="{877DEC38-D35D-431C-9494-CF6A40A916A3}">
      <dgm:prSet/>
      <dgm:spPr/>
      <dgm:t>
        <a:bodyPr/>
        <a:lstStyle/>
        <a:p>
          <a:endParaRPr lang="en-US"/>
        </a:p>
      </dgm:t>
    </dgm:pt>
    <dgm:pt modelId="{B3D64581-2EA3-4E3B-9874-6DBA26C6E5D9}" type="sibTrans" cxnId="{877DEC38-D35D-431C-9494-CF6A40A916A3}">
      <dgm:prSet/>
      <dgm:spPr/>
      <dgm:t>
        <a:bodyPr/>
        <a:lstStyle/>
        <a:p>
          <a:endParaRPr lang="en-US"/>
        </a:p>
      </dgm:t>
    </dgm:pt>
    <dgm:pt modelId="{C7B74FDC-0F87-4831-B9CC-7FC7191ABD49}">
      <dgm:prSet phldrT="[Text]"/>
      <dgm:spPr/>
      <dgm:t>
        <a:bodyPr/>
        <a:lstStyle/>
        <a:p>
          <a:r>
            <a:rPr lang="en-US"/>
            <a:t>acquire the intended knowledge, skills, attitude, confidence and commitment based on their participation in the training</a:t>
          </a:r>
        </a:p>
      </dgm:t>
    </dgm:pt>
    <dgm:pt modelId="{EBEBB081-BFF0-43C4-BE7B-B29620FBF5BF}" type="parTrans" cxnId="{CE505109-0FA7-40EA-A614-1CC169E152AD}">
      <dgm:prSet/>
      <dgm:spPr/>
      <dgm:t>
        <a:bodyPr/>
        <a:lstStyle/>
        <a:p>
          <a:endParaRPr lang="en-US"/>
        </a:p>
      </dgm:t>
    </dgm:pt>
    <dgm:pt modelId="{1AFDF962-068A-4F79-A03B-DE8A76586FD4}" type="sibTrans" cxnId="{CE505109-0FA7-40EA-A614-1CC169E152AD}">
      <dgm:prSet/>
      <dgm:spPr/>
      <dgm:t>
        <a:bodyPr/>
        <a:lstStyle/>
        <a:p>
          <a:endParaRPr lang="en-US"/>
        </a:p>
      </dgm:t>
    </dgm:pt>
    <dgm:pt modelId="{A6D76707-2CBA-4D6B-91EA-23DA050125D4}">
      <dgm:prSet phldrT="[Text]"/>
      <dgm:spPr/>
      <dgm:t>
        <a:bodyPr/>
        <a:lstStyle/>
        <a:p>
          <a:r>
            <a:rPr lang="en-US"/>
            <a:t>apply what they learned during the training when they are back on the job</a:t>
          </a:r>
        </a:p>
      </dgm:t>
    </dgm:pt>
    <dgm:pt modelId="{7DBC0BEB-1FEA-4B69-B3E9-DF809B86E9D4}" type="parTrans" cxnId="{0C68A333-574D-407D-82A9-3675EF1375B0}">
      <dgm:prSet/>
      <dgm:spPr/>
      <dgm:t>
        <a:bodyPr/>
        <a:lstStyle/>
        <a:p>
          <a:endParaRPr lang="en-US"/>
        </a:p>
      </dgm:t>
    </dgm:pt>
    <dgm:pt modelId="{511BE36A-35A0-4C25-BAD4-8FE0FE8188EF}" type="sibTrans" cxnId="{0C68A333-574D-407D-82A9-3675EF1375B0}">
      <dgm:prSet/>
      <dgm:spPr/>
      <dgm:t>
        <a:bodyPr/>
        <a:lstStyle/>
        <a:p>
          <a:endParaRPr lang="en-US"/>
        </a:p>
      </dgm:t>
    </dgm:pt>
    <dgm:pt modelId="{30265AD9-64C6-4FB4-B717-7B8DAA5184E2}">
      <dgm:prSet phldrT="[Text]"/>
      <dgm:spPr/>
      <dgm:t>
        <a:bodyPr/>
        <a:lstStyle/>
        <a:p>
          <a:r>
            <a:rPr lang="en-US"/>
            <a:t>targeted outcomes occur as a result of the training and the support and accountability package</a:t>
          </a:r>
        </a:p>
      </dgm:t>
    </dgm:pt>
    <dgm:pt modelId="{575F473B-9447-4711-8014-349D5EB457F2}" type="parTrans" cxnId="{11DF778A-6E8A-4C2A-956F-1AB3D81F0B42}">
      <dgm:prSet/>
      <dgm:spPr/>
      <dgm:t>
        <a:bodyPr/>
        <a:lstStyle/>
        <a:p>
          <a:endParaRPr lang="en-US"/>
        </a:p>
      </dgm:t>
    </dgm:pt>
    <dgm:pt modelId="{480225FD-FC86-4185-A25B-91F2CBB98267}" type="sibTrans" cxnId="{11DF778A-6E8A-4C2A-956F-1AB3D81F0B42}">
      <dgm:prSet/>
      <dgm:spPr/>
      <dgm:t>
        <a:bodyPr/>
        <a:lstStyle/>
        <a:p>
          <a:endParaRPr lang="en-US"/>
        </a:p>
      </dgm:t>
    </dgm:pt>
    <dgm:pt modelId="{F2E7AB6D-4AE5-4732-8F89-611CF502052E}" type="pres">
      <dgm:prSet presAssocID="{BE4C0440-92C3-416E-AD0A-AE70838DC540}" presName="arrowDiagram" presStyleCnt="0">
        <dgm:presLayoutVars>
          <dgm:chMax val="5"/>
          <dgm:dir/>
          <dgm:resizeHandles val="exact"/>
        </dgm:presLayoutVars>
      </dgm:prSet>
      <dgm:spPr/>
    </dgm:pt>
    <dgm:pt modelId="{527670C7-DB6E-4CBE-A6FA-68F6053D93EB}" type="pres">
      <dgm:prSet presAssocID="{BE4C0440-92C3-416E-AD0A-AE70838DC540}" presName="arrow" presStyleLbl="bgShp" presStyleIdx="0" presStyleCnt="1"/>
      <dgm:spPr/>
    </dgm:pt>
    <dgm:pt modelId="{17FD598A-E463-4716-82C4-E18925FADE57}" type="pres">
      <dgm:prSet presAssocID="{BE4C0440-92C3-416E-AD0A-AE70838DC540}" presName="arrowDiagram4" presStyleCnt="0"/>
      <dgm:spPr/>
    </dgm:pt>
    <dgm:pt modelId="{179C2626-C1A1-42CC-ADAE-CEC0D2A4B8B9}" type="pres">
      <dgm:prSet presAssocID="{ACABE605-8F6F-4316-89E5-F400B899B556}" presName="bullet4a" presStyleLbl="node1" presStyleIdx="0" presStyleCnt="4"/>
      <dgm:spPr/>
    </dgm:pt>
    <dgm:pt modelId="{AD2AD364-3787-4FFE-B16A-F213FA5D179A}" type="pres">
      <dgm:prSet presAssocID="{ACABE605-8F6F-4316-89E5-F400B899B556}" presName="textBox4a" presStyleLbl="revTx" presStyleIdx="0" presStyleCnt="4">
        <dgm:presLayoutVars>
          <dgm:bulletEnabled val="1"/>
        </dgm:presLayoutVars>
      </dgm:prSet>
      <dgm:spPr/>
    </dgm:pt>
    <dgm:pt modelId="{3E35B5BB-924C-4177-BA9E-7E67C2C35259}" type="pres">
      <dgm:prSet presAssocID="{46BE7D78-44EE-4A7B-9E40-92E504EB7367}" presName="bullet4b" presStyleLbl="node1" presStyleIdx="1" presStyleCnt="4"/>
      <dgm:spPr/>
    </dgm:pt>
    <dgm:pt modelId="{2A8692C0-9812-41AA-B512-8304C6B6009B}" type="pres">
      <dgm:prSet presAssocID="{46BE7D78-44EE-4A7B-9E40-92E504EB7367}" presName="textBox4b" presStyleLbl="revTx" presStyleIdx="1" presStyleCnt="4">
        <dgm:presLayoutVars>
          <dgm:bulletEnabled val="1"/>
        </dgm:presLayoutVars>
      </dgm:prSet>
      <dgm:spPr/>
    </dgm:pt>
    <dgm:pt modelId="{F6295EEC-FD17-461B-8B48-9EE6F204F6CF}" type="pres">
      <dgm:prSet presAssocID="{CE9BCD9B-96A6-44B0-87AD-B4F7483E806D}" presName="bullet4c" presStyleLbl="node1" presStyleIdx="2" presStyleCnt="4"/>
      <dgm:spPr/>
    </dgm:pt>
    <dgm:pt modelId="{A2669691-B5F2-44E6-9E33-566B6B7031C5}" type="pres">
      <dgm:prSet presAssocID="{CE9BCD9B-96A6-44B0-87AD-B4F7483E806D}" presName="textBox4c" presStyleLbl="revTx" presStyleIdx="2" presStyleCnt="4">
        <dgm:presLayoutVars>
          <dgm:bulletEnabled val="1"/>
        </dgm:presLayoutVars>
      </dgm:prSet>
      <dgm:spPr/>
    </dgm:pt>
    <dgm:pt modelId="{509FAA53-1B8A-4855-8F21-1F33E32BC44B}" type="pres">
      <dgm:prSet presAssocID="{B242A14E-D0C5-40ED-AB35-F9720E11B66A}" presName="bullet4d" presStyleLbl="node1" presStyleIdx="3" presStyleCnt="4"/>
      <dgm:spPr/>
    </dgm:pt>
    <dgm:pt modelId="{4B0C38D4-EDBA-4710-8646-8C27FF81CA83}" type="pres">
      <dgm:prSet presAssocID="{B242A14E-D0C5-40ED-AB35-F9720E11B66A}" presName="textBox4d" presStyleLbl="revTx" presStyleIdx="3" presStyleCnt="4">
        <dgm:presLayoutVars>
          <dgm:bulletEnabled val="1"/>
        </dgm:presLayoutVars>
      </dgm:prSet>
      <dgm:spPr/>
    </dgm:pt>
  </dgm:ptLst>
  <dgm:cxnLst>
    <dgm:cxn modelId="{CE505109-0FA7-40EA-A614-1CC169E152AD}" srcId="{46BE7D78-44EE-4A7B-9E40-92E504EB7367}" destId="{C7B74FDC-0F87-4831-B9CC-7FC7191ABD49}" srcOrd="0" destOrd="0" parTransId="{EBEBB081-BFF0-43C4-BE7B-B29620FBF5BF}" sibTransId="{1AFDF962-068A-4F79-A03B-DE8A76586FD4}"/>
    <dgm:cxn modelId="{0C68A333-574D-407D-82A9-3675EF1375B0}" srcId="{CE9BCD9B-96A6-44B0-87AD-B4F7483E806D}" destId="{A6D76707-2CBA-4D6B-91EA-23DA050125D4}" srcOrd="0" destOrd="0" parTransId="{7DBC0BEB-1FEA-4B69-B3E9-DF809B86E9D4}" sibTransId="{511BE36A-35A0-4C25-BAD4-8FE0FE8188EF}"/>
    <dgm:cxn modelId="{877DEC38-D35D-431C-9494-CF6A40A916A3}" srcId="{ACABE605-8F6F-4316-89E5-F400B899B556}" destId="{CDD0002D-796E-4547-80C3-1DE852E27BC2}" srcOrd="0" destOrd="0" parTransId="{6148D6E1-22A3-4F02-8A3A-9593B4010045}" sibTransId="{B3D64581-2EA3-4E3B-9874-6DBA26C6E5D9}"/>
    <dgm:cxn modelId="{3DDB335C-E34F-4FC9-8929-65EA3407B07D}" srcId="{BE4C0440-92C3-416E-AD0A-AE70838DC540}" destId="{B242A14E-D0C5-40ED-AB35-F9720E11B66A}" srcOrd="3" destOrd="0" parTransId="{56B66C9F-8C04-42E6-8E2A-DAE8D208CBAF}" sibTransId="{2A03C956-FC54-4776-94BA-C63365D7CEAB}"/>
    <dgm:cxn modelId="{00CD9A64-A691-497D-8EC5-20CF2D245493}" type="presOf" srcId="{A6D76707-2CBA-4D6B-91EA-23DA050125D4}" destId="{A2669691-B5F2-44E6-9E33-566B6B7031C5}" srcOrd="0" destOrd="1" presId="urn:microsoft.com/office/officeart/2005/8/layout/arrow2"/>
    <dgm:cxn modelId="{F8CCB764-D7B0-4150-8E41-E6B4DD9D06DC}" srcId="{BE4C0440-92C3-416E-AD0A-AE70838DC540}" destId="{CE9BCD9B-96A6-44B0-87AD-B4F7483E806D}" srcOrd="2" destOrd="0" parTransId="{1F27F615-A823-4831-AB94-B4A1301C208F}" sibTransId="{6947E03B-0362-4569-9EEB-49403CBE7054}"/>
    <dgm:cxn modelId="{6D00BE56-FFEF-49B3-8069-D8C5D5D2723A}" type="presOf" srcId="{30265AD9-64C6-4FB4-B717-7B8DAA5184E2}" destId="{4B0C38D4-EDBA-4710-8646-8C27FF81CA83}" srcOrd="0" destOrd="1" presId="urn:microsoft.com/office/officeart/2005/8/layout/arrow2"/>
    <dgm:cxn modelId="{50472A58-D874-4A5C-875A-9F6FF1D16266}" type="presOf" srcId="{CE9BCD9B-96A6-44B0-87AD-B4F7483E806D}" destId="{A2669691-B5F2-44E6-9E33-566B6B7031C5}" srcOrd="0" destOrd="0" presId="urn:microsoft.com/office/officeart/2005/8/layout/arrow2"/>
    <dgm:cxn modelId="{11DF778A-6E8A-4C2A-956F-1AB3D81F0B42}" srcId="{B242A14E-D0C5-40ED-AB35-F9720E11B66A}" destId="{30265AD9-64C6-4FB4-B717-7B8DAA5184E2}" srcOrd="0" destOrd="0" parTransId="{575F473B-9447-4711-8014-349D5EB457F2}" sibTransId="{480225FD-FC86-4185-A25B-91F2CBB98267}"/>
    <dgm:cxn modelId="{9FCA9F91-1998-41B3-9860-193FA0D40333}" type="presOf" srcId="{BE4C0440-92C3-416E-AD0A-AE70838DC540}" destId="{F2E7AB6D-4AE5-4732-8F89-611CF502052E}" srcOrd="0" destOrd="0" presId="urn:microsoft.com/office/officeart/2005/8/layout/arrow2"/>
    <dgm:cxn modelId="{76073D9A-C608-448B-8E2A-682E4E2070BB}" type="presOf" srcId="{B242A14E-D0C5-40ED-AB35-F9720E11B66A}" destId="{4B0C38D4-EDBA-4710-8646-8C27FF81CA83}" srcOrd="0" destOrd="0" presId="urn:microsoft.com/office/officeart/2005/8/layout/arrow2"/>
    <dgm:cxn modelId="{9C8EB6B1-F7F9-4528-9F9A-FE281929F6D3}" srcId="{BE4C0440-92C3-416E-AD0A-AE70838DC540}" destId="{46BE7D78-44EE-4A7B-9E40-92E504EB7367}" srcOrd="1" destOrd="0" parTransId="{1DF12FB6-32EE-4965-88CB-68D1110E7073}" sibTransId="{8175AD68-1C41-4176-A074-A274FF8600A2}"/>
    <dgm:cxn modelId="{335AEBB8-5438-41B9-B1C8-08244B1AB1BB}" type="presOf" srcId="{C7B74FDC-0F87-4831-B9CC-7FC7191ABD49}" destId="{2A8692C0-9812-41AA-B512-8304C6B6009B}" srcOrd="0" destOrd="1" presId="urn:microsoft.com/office/officeart/2005/8/layout/arrow2"/>
    <dgm:cxn modelId="{ECBF9AD1-4F69-40A6-8186-D3DBB7FCB106}" type="presOf" srcId="{46BE7D78-44EE-4A7B-9E40-92E504EB7367}" destId="{2A8692C0-9812-41AA-B512-8304C6B6009B}" srcOrd="0" destOrd="0" presId="urn:microsoft.com/office/officeart/2005/8/layout/arrow2"/>
    <dgm:cxn modelId="{208960D2-0768-4B11-BEEE-50CE4011A1A7}" srcId="{BE4C0440-92C3-416E-AD0A-AE70838DC540}" destId="{ACABE605-8F6F-4316-89E5-F400B899B556}" srcOrd="0" destOrd="0" parTransId="{B85502D0-4A68-46F0-82AC-658FECE3A881}" sibTransId="{1C0F7587-B2E5-481E-9DD3-92C06645655D}"/>
    <dgm:cxn modelId="{13016BF6-FB3F-4F6B-B368-C49E0077E874}" type="presOf" srcId="{CDD0002D-796E-4547-80C3-1DE852E27BC2}" destId="{AD2AD364-3787-4FFE-B16A-F213FA5D179A}" srcOrd="0" destOrd="1" presId="urn:microsoft.com/office/officeart/2005/8/layout/arrow2"/>
    <dgm:cxn modelId="{DE7861FA-C8FC-43F6-A1DB-D2F2CFA02A51}" type="presOf" srcId="{ACABE605-8F6F-4316-89E5-F400B899B556}" destId="{AD2AD364-3787-4FFE-B16A-F213FA5D179A}" srcOrd="0" destOrd="0" presId="urn:microsoft.com/office/officeart/2005/8/layout/arrow2"/>
    <dgm:cxn modelId="{E02239C7-6B51-4D3A-B1C1-DD20739B8E06}" type="presParOf" srcId="{F2E7AB6D-4AE5-4732-8F89-611CF502052E}" destId="{527670C7-DB6E-4CBE-A6FA-68F6053D93EB}" srcOrd="0" destOrd="0" presId="urn:microsoft.com/office/officeart/2005/8/layout/arrow2"/>
    <dgm:cxn modelId="{CE39DAAA-7042-4673-B8BD-8DE583AB77C7}" type="presParOf" srcId="{F2E7AB6D-4AE5-4732-8F89-611CF502052E}" destId="{17FD598A-E463-4716-82C4-E18925FADE57}" srcOrd="1" destOrd="0" presId="urn:microsoft.com/office/officeart/2005/8/layout/arrow2"/>
    <dgm:cxn modelId="{74F7527A-C62D-4F41-9B75-2ED7C6E2A35E}" type="presParOf" srcId="{17FD598A-E463-4716-82C4-E18925FADE57}" destId="{179C2626-C1A1-42CC-ADAE-CEC0D2A4B8B9}" srcOrd="0" destOrd="0" presId="urn:microsoft.com/office/officeart/2005/8/layout/arrow2"/>
    <dgm:cxn modelId="{9D7476F9-4503-4326-A830-7C35C47493CE}" type="presParOf" srcId="{17FD598A-E463-4716-82C4-E18925FADE57}" destId="{AD2AD364-3787-4FFE-B16A-F213FA5D179A}" srcOrd="1" destOrd="0" presId="urn:microsoft.com/office/officeart/2005/8/layout/arrow2"/>
    <dgm:cxn modelId="{89AA9E03-09D4-49F6-B89A-2C574ECF3855}" type="presParOf" srcId="{17FD598A-E463-4716-82C4-E18925FADE57}" destId="{3E35B5BB-924C-4177-BA9E-7E67C2C35259}" srcOrd="2" destOrd="0" presId="urn:microsoft.com/office/officeart/2005/8/layout/arrow2"/>
    <dgm:cxn modelId="{240830B3-3047-4C5C-9F4A-E69FFFE3357A}" type="presParOf" srcId="{17FD598A-E463-4716-82C4-E18925FADE57}" destId="{2A8692C0-9812-41AA-B512-8304C6B6009B}" srcOrd="3" destOrd="0" presId="urn:microsoft.com/office/officeart/2005/8/layout/arrow2"/>
    <dgm:cxn modelId="{2EA62D19-B461-429A-9657-7A10C93E7CFD}" type="presParOf" srcId="{17FD598A-E463-4716-82C4-E18925FADE57}" destId="{F6295EEC-FD17-461B-8B48-9EE6F204F6CF}" srcOrd="4" destOrd="0" presId="urn:microsoft.com/office/officeart/2005/8/layout/arrow2"/>
    <dgm:cxn modelId="{5458E0E6-84F3-44F9-B06F-41EF48171447}" type="presParOf" srcId="{17FD598A-E463-4716-82C4-E18925FADE57}" destId="{A2669691-B5F2-44E6-9E33-566B6B7031C5}" srcOrd="5" destOrd="0" presId="urn:microsoft.com/office/officeart/2005/8/layout/arrow2"/>
    <dgm:cxn modelId="{75EDE27F-BE2C-480F-8929-BD910DC97C9E}" type="presParOf" srcId="{17FD598A-E463-4716-82C4-E18925FADE57}" destId="{509FAA53-1B8A-4855-8F21-1F33E32BC44B}" srcOrd="6" destOrd="0" presId="urn:microsoft.com/office/officeart/2005/8/layout/arrow2"/>
    <dgm:cxn modelId="{0837298A-54A5-4AB5-A27F-95D6F4007686}" type="presParOf" srcId="{17FD598A-E463-4716-82C4-E18925FADE57}" destId="{4B0C38D4-EDBA-4710-8646-8C27FF81CA83}"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6D04C60-8983-4AFB-A1B4-A54F6BA833CE}"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679951F4-50FB-4673-B7D6-5CA3C73FB769}">
      <dgm:prSet/>
      <dgm:spPr/>
      <dgm:t>
        <a:bodyPr/>
        <a:lstStyle/>
        <a:p>
          <a:r>
            <a:rPr lang="en-US"/>
            <a:t>Constant Contact – 2006</a:t>
          </a:r>
        </a:p>
      </dgm:t>
    </dgm:pt>
    <dgm:pt modelId="{CABCED2B-6816-4C4F-9174-DE260624A9C6}" type="parTrans" cxnId="{6C1E68FD-A137-404D-AD43-4DCC6A7958D2}">
      <dgm:prSet/>
      <dgm:spPr/>
      <dgm:t>
        <a:bodyPr/>
        <a:lstStyle/>
        <a:p>
          <a:endParaRPr lang="en-US"/>
        </a:p>
      </dgm:t>
    </dgm:pt>
    <dgm:pt modelId="{C0839D27-8CE6-4FD9-91A6-E40FE3D6CC14}" type="sibTrans" cxnId="{6C1E68FD-A137-404D-AD43-4DCC6A7958D2}">
      <dgm:prSet/>
      <dgm:spPr/>
      <dgm:t>
        <a:bodyPr/>
        <a:lstStyle/>
        <a:p>
          <a:endParaRPr lang="en-US"/>
        </a:p>
      </dgm:t>
    </dgm:pt>
    <dgm:pt modelId="{077F163F-9972-47E4-BAE0-6DB2813861F4}">
      <dgm:prSet/>
      <dgm:spPr/>
      <dgm:t>
        <a:bodyPr/>
        <a:lstStyle/>
        <a:p>
          <a:r>
            <a:rPr lang="en-US"/>
            <a:t>Statewide Implementation of a Learning Management System – 2006</a:t>
          </a:r>
        </a:p>
      </dgm:t>
    </dgm:pt>
    <dgm:pt modelId="{3666E406-79F7-4D4E-ADA7-CED9860F7405}" type="parTrans" cxnId="{D60022E0-F9B5-4429-82B5-77253281C0FF}">
      <dgm:prSet/>
      <dgm:spPr/>
      <dgm:t>
        <a:bodyPr/>
        <a:lstStyle/>
        <a:p>
          <a:endParaRPr lang="en-US"/>
        </a:p>
      </dgm:t>
    </dgm:pt>
    <dgm:pt modelId="{119189E8-041C-4CA0-841E-2D22B546E2C6}" type="sibTrans" cxnId="{D60022E0-F9B5-4429-82B5-77253281C0FF}">
      <dgm:prSet/>
      <dgm:spPr/>
      <dgm:t>
        <a:bodyPr/>
        <a:lstStyle/>
        <a:p>
          <a:endParaRPr lang="en-US"/>
        </a:p>
      </dgm:t>
    </dgm:pt>
    <dgm:pt modelId="{5C8B51E3-D2B7-4FFA-9D56-8CFE5A7E266A}">
      <dgm:prSet/>
      <dgm:spPr/>
      <dgm:t>
        <a:bodyPr/>
        <a:lstStyle/>
        <a:p>
          <a:r>
            <a:rPr lang="en-US"/>
            <a:t>TC3 AASHTO Technical Classes – 2009</a:t>
          </a:r>
        </a:p>
      </dgm:t>
    </dgm:pt>
    <dgm:pt modelId="{E77F79DF-DB11-497E-93C9-CC04E3DBED82}" type="parTrans" cxnId="{43A765D2-F606-4154-9AA1-8CC5945EA9D2}">
      <dgm:prSet/>
      <dgm:spPr/>
      <dgm:t>
        <a:bodyPr/>
        <a:lstStyle/>
        <a:p>
          <a:endParaRPr lang="en-US"/>
        </a:p>
      </dgm:t>
    </dgm:pt>
    <dgm:pt modelId="{FA69334F-C2A3-4CCA-92F8-206EE88CBEA0}" type="sibTrans" cxnId="{43A765D2-F606-4154-9AA1-8CC5945EA9D2}">
      <dgm:prSet/>
      <dgm:spPr/>
      <dgm:t>
        <a:bodyPr/>
        <a:lstStyle/>
        <a:p>
          <a:endParaRPr lang="en-US"/>
        </a:p>
      </dgm:t>
    </dgm:pt>
    <dgm:pt modelId="{1A4D9AF0-AD64-4E64-B725-C3C5BC5D6A63}">
      <dgm:prSet/>
      <dgm:spPr/>
      <dgm:t>
        <a:bodyPr/>
        <a:lstStyle/>
        <a:p>
          <a:r>
            <a:rPr lang="en-US"/>
            <a:t>KnowledgeWave – 2008</a:t>
          </a:r>
        </a:p>
      </dgm:t>
    </dgm:pt>
    <dgm:pt modelId="{EEED7C1B-05F2-46BB-BEEB-FC9D4F202609}" type="parTrans" cxnId="{C8DBFA78-F5BA-4199-8A60-BD199A609C0E}">
      <dgm:prSet/>
      <dgm:spPr/>
      <dgm:t>
        <a:bodyPr/>
        <a:lstStyle/>
        <a:p>
          <a:endParaRPr lang="en-US"/>
        </a:p>
      </dgm:t>
    </dgm:pt>
    <dgm:pt modelId="{90A9FA06-E625-4E74-83A4-94C5B8EF0133}" type="sibTrans" cxnId="{C8DBFA78-F5BA-4199-8A60-BD199A609C0E}">
      <dgm:prSet/>
      <dgm:spPr/>
      <dgm:t>
        <a:bodyPr/>
        <a:lstStyle/>
        <a:p>
          <a:endParaRPr lang="en-US"/>
        </a:p>
      </dgm:t>
    </dgm:pt>
    <dgm:pt modelId="{7BED4CE4-9D24-43E4-AF09-56C3BA2E716A}">
      <dgm:prSet/>
      <dgm:spPr/>
      <dgm:t>
        <a:bodyPr/>
        <a:lstStyle/>
        <a:p>
          <a:r>
            <a:rPr lang="en-US"/>
            <a:t>Biz Library – 2020</a:t>
          </a:r>
        </a:p>
      </dgm:t>
    </dgm:pt>
    <dgm:pt modelId="{E661CD19-27FA-4850-ABEC-9D4FB49D4809}" type="parTrans" cxnId="{45A00C2F-E5D5-4D96-AC26-07FEE10150D1}">
      <dgm:prSet/>
      <dgm:spPr/>
      <dgm:t>
        <a:bodyPr/>
        <a:lstStyle/>
        <a:p>
          <a:endParaRPr lang="en-US"/>
        </a:p>
      </dgm:t>
    </dgm:pt>
    <dgm:pt modelId="{55F02061-0CBB-4FDA-B66B-3C71C695E72A}" type="sibTrans" cxnId="{45A00C2F-E5D5-4D96-AC26-07FEE10150D1}">
      <dgm:prSet/>
      <dgm:spPr/>
      <dgm:t>
        <a:bodyPr/>
        <a:lstStyle/>
        <a:p>
          <a:endParaRPr lang="en-US"/>
        </a:p>
      </dgm:t>
    </dgm:pt>
    <dgm:pt modelId="{AB3DC627-3C65-43ED-953C-3D7375799B42}">
      <dgm:prSet/>
      <dgm:spPr/>
      <dgm:t>
        <a:bodyPr/>
        <a:lstStyle/>
        <a:p>
          <a:r>
            <a:rPr lang="en-US"/>
            <a:t>Microsoft Teams – 2020</a:t>
          </a:r>
        </a:p>
      </dgm:t>
    </dgm:pt>
    <dgm:pt modelId="{A65E1E71-0202-4806-921D-F13C9816E559}" type="parTrans" cxnId="{E1DB17CE-97B0-45E3-B75F-51D530C97F4E}">
      <dgm:prSet/>
      <dgm:spPr/>
      <dgm:t>
        <a:bodyPr/>
        <a:lstStyle/>
        <a:p>
          <a:endParaRPr lang="en-US"/>
        </a:p>
      </dgm:t>
    </dgm:pt>
    <dgm:pt modelId="{1B9AB47A-EE59-4D05-9F34-CE219748A891}" type="sibTrans" cxnId="{E1DB17CE-97B0-45E3-B75F-51D530C97F4E}">
      <dgm:prSet/>
      <dgm:spPr/>
      <dgm:t>
        <a:bodyPr/>
        <a:lstStyle/>
        <a:p>
          <a:endParaRPr lang="en-US"/>
        </a:p>
      </dgm:t>
    </dgm:pt>
    <dgm:pt modelId="{868F854B-2E4B-4425-B7D8-84CD856A58BD}">
      <dgm:prSet/>
      <dgm:spPr/>
      <dgm:t>
        <a:bodyPr/>
        <a:lstStyle/>
        <a:p>
          <a:r>
            <a:rPr lang="en-US"/>
            <a:t>Virtual Learning Platform – </a:t>
          </a:r>
        </a:p>
        <a:p>
          <a:r>
            <a:rPr lang="en-US"/>
            <a:t>Coming soon</a:t>
          </a:r>
        </a:p>
      </dgm:t>
    </dgm:pt>
    <dgm:pt modelId="{C5260AAB-A656-4501-B1AE-38D35CB9AB38}" type="parTrans" cxnId="{C04A668F-EB2E-440B-A630-E8C5B839D0AF}">
      <dgm:prSet/>
      <dgm:spPr/>
      <dgm:t>
        <a:bodyPr/>
        <a:lstStyle/>
        <a:p>
          <a:endParaRPr lang="en-US"/>
        </a:p>
      </dgm:t>
    </dgm:pt>
    <dgm:pt modelId="{B8403A90-61FA-4D79-B68E-1F0F826607A4}" type="sibTrans" cxnId="{C04A668F-EB2E-440B-A630-E8C5B839D0AF}">
      <dgm:prSet/>
      <dgm:spPr/>
      <dgm:t>
        <a:bodyPr/>
        <a:lstStyle/>
        <a:p>
          <a:endParaRPr lang="en-US"/>
        </a:p>
      </dgm:t>
    </dgm:pt>
    <dgm:pt modelId="{F275A184-D68A-4EEC-907B-DC41813DB181}" type="pres">
      <dgm:prSet presAssocID="{E6D04C60-8983-4AFB-A1B4-A54F6BA833CE}" presName="Name0" presStyleCnt="0">
        <dgm:presLayoutVars>
          <dgm:dir/>
          <dgm:resizeHandles val="exact"/>
        </dgm:presLayoutVars>
      </dgm:prSet>
      <dgm:spPr/>
    </dgm:pt>
    <dgm:pt modelId="{602A469A-8D74-4A74-BFC4-AAD013A0492B}" type="pres">
      <dgm:prSet presAssocID="{679951F4-50FB-4673-B7D6-5CA3C73FB769}" presName="node" presStyleLbl="node1" presStyleIdx="0" presStyleCnt="7">
        <dgm:presLayoutVars>
          <dgm:bulletEnabled val="1"/>
        </dgm:presLayoutVars>
      </dgm:prSet>
      <dgm:spPr/>
    </dgm:pt>
    <dgm:pt modelId="{7FECCF6F-1472-4453-BF1B-A1486A9635A1}" type="pres">
      <dgm:prSet presAssocID="{C0839D27-8CE6-4FD9-91A6-E40FE3D6CC14}" presName="sibTrans" presStyleLbl="sibTrans1D1" presStyleIdx="0" presStyleCnt="6"/>
      <dgm:spPr/>
    </dgm:pt>
    <dgm:pt modelId="{22FE8BBA-AF7A-4D0B-B0C7-ED5E7A173975}" type="pres">
      <dgm:prSet presAssocID="{C0839D27-8CE6-4FD9-91A6-E40FE3D6CC14}" presName="connectorText" presStyleLbl="sibTrans1D1" presStyleIdx="0" presStyleCnt="6"/>
      <dgm:spPr/>
    </dgm:pt>
    <dgm:pt modelId="{C4057341-A8D7-4A40-8942-E323D70DAAED}" type="pres">
      <dgm:prSet presAssocID="{077F163F-9972-47E4-BAE0-6DB2813861F4}" presName="node" presStyleLbl="node1" presStyleIdx="1" presStyleCnt="7">
        <dgm:presLayoutVars>
          <dgm:bulletEnabled val="1"/>
        </dgm:presLayoutVars>
      </dgm:prSet>
      <dgm:spPr/>
    </dgm:pt>
    <dgm:pt modelId="{9F087642-EBA5-4C93-93E0-243AD7BBCC0F}" type="pres">
      <dgm:prSet presAssocID="{119189E8-041C-4CA0-841E-2D22B546E2C6}" presName="sibTrans" presStyleLbl="sibTrans1D1" presStyleIdx="1" presStyleCnt="6"/>
      <dgm:spPr/>
    </dgm:pt>
    <dgm:pt modelId="{07D5EFED-0B25-42D1-9683-2942604F5178}" type="pres">
      <dgm:prSet presAssocID="{119189E8-041C-4CA0-841E-2D22B546E2C6}" presName="connectorText" presStyleLbl="sibTrans1D1" presStyleIdx="1" presStyleCnt="6"/>
      <dgm:spPr/>
    </dgm:pt>
    <dgm:pt modelId="{C4D2F499-3A12-47DB-AA9E-E7235F9E342A}" type="pres">
      <dgm:prSet presAssocID="{5C8B51E3-D2B7-4FFA-9D56-8CFE5A7E266A}" presName="node" presStyleLbl="node1" presStyleIdx="2" presStyleCnt="7">
        <dgm:presLayoutVars>
          <dgm:bulletEnabled val="1"/>
        </dgm:presLayoutVars>
      </dgm:prSet>
      <dgm:spPr/>
    </dgm:pt>
    <dgm:pt modelId="{E047AD83-7535-4F7B-873D-42888993FA69}" type="pres">
      <dgm:prSet presAssocID="{FA69334F-C2A3-4CCA-92F8-206EE88CBEA0}" presName="sibTrans" presStyleLbl="sibTrans1D1" presStyleIdx="2" presStyleCnt="6"/>
      <dgm:spPr/>
    </dgm:pt>
    <dgm:pt modelId="{1134C43C-216E-4739-BD5E-528EACDD91E4}" type="pres">
      <dgm:prSet presAssocID="{FA69334F-C2A3-4CCA-92F8-206EE88CBEA0}" presName="connectorText" presStyleLbl="sibTrans1D1" presStyleIdx="2" presStyleCnt="6"/>
      <dgm:spPr/>
    </dgm:pt>
    <dgm:pt modelId="{2271B2AB-898B-483B-961B-06FEA106EEB7}" type="pres">
      <dgm:prSet presAssocID="{1A4D9AF0-AD64-4E64-B725-C3C5BC5D6A63}" presName="node" presStyleLbl="node1" presStyleIdx="3" presStyleCnt="7">
        <dgm:presLayoutVars>
          <dgm:bulletEnabled val="1"/>
        </dgm:presLayoutVars>
      </dgm:prSet>
      <dgm:spPr/>
    </dgm:pt>
    <dgm:pt modelId="{061973F3-977B-49A8-A978-F2C90119543C}" type="pres">
      <dgm:prSet presAssocID="{90A9FA06-E625-4E74-83A4-94C5B8EF0133}" presName="sibTrans" presStyleLbl="sibTrans1D1" presStyleIdx="3" presStyleCnt="6"/>
      <dgm:spPr/>
    </dgm:pt>
    <dgm:pt modelId="{B26153D9-840E-409F-A91F-1B87487EADDC}" type="pres">
      <dgm:prSet presAssocID="{90A9FA06-E625-4E74-83A4-94C5B8EF0133}" presName="connectorText" presStyleLbl="sibTrans1D1" presStyleIdx="3" presStyleCnt="6"/>
      <dgm:spPr/>
    </dgm:pt>
    <dgm:pt modelId="{CFF4EB5D-2A45-470F-BE6C-279707F569F7}" type="pres">
      <dgm:prSet presAssocID="{7BED4CE4-9D24-43E4-AF09-56C3BA2E716A}" presName="node" presStyleLbl="node1" presStyleIdx="4" presStyleCnt="7">
        <dgm:presLayoutVars>
          <dgm:bulletEnabled val="1"/>
        </dgm:presLayoutVars>
      </dgm:prSet>
      <dgm:spPr/>
    </dgm:pt>
    <dgm:pt modelId="{5FAAE6DD-97A4-4F6F-A955-61A5C83BD147}" type="pres">
      <dgm:prSet presAssocID="{55F02061-0CBB-4FDA-B66B-3C71C695E72A}" presName="sibTrans" presStyleLbl="sibTrans1D1" presStyleIdx="4" presStyleCnt="6"/>
      <dgm:spPr/>
    </dgm:pt>
    <dgm:pt modelId="{6E202C1E-66FA-45E2-ADE8-212CA6C5FC0C}" type="pres">
      <dgm:prSet presAssocID="{55F02061-0CBB-4FDA-B66B-3C71C695E72A}" presName="connectorText" presStyleLbl="sibTrans1D1" presStyleIdx="4" presStyleCnt="6"/>
      <dgm:spPr/>
    </dgm:pt>
    <dgm:pt modelId="{D6E1C14F-8DB4-46FC-AA84-27C9A96F8518}" type="pres">
      <dgm:prSet presAssocID="{AB3DC627-3C65-43ED-953C-3D7375799B42}" presName="node" presStyleLbl="node1" presStyleIdx="5" presStyleCnt="7">
        <dgm:presLayoutVars>
          <dgm:bulletEnabled val="1"/>
        </dgm:presLayoutVars>
      </dgm:prSet>
      <dgm:spPr/>
    </dgm:pt>
    <dgm:pt modelId="{A00FDC76-7345-494B-B26F-6240D81CFDDB}" type="pres">
      <dgm:prSet presAssocID="{1B9AB47A-EE59-4D05-9F34-CE219748A891}" presName="sibTrans" presStyleLbl="sibTrans1D1" presStyleIdx="5" presStyleCnt="6"/>
      <dgm:spPr/>
    </dgm:pt>
    <dgm:pt modelId="{FE38D7E4-13C6-497E-9FC2-2D2376853708}" type="pres">
      <dgm:prSet presAssocID="{1B9AB47A-EE59-4D05-9F34-CE219748A891}" presName="connectorText" presStyleLbl="sibTrans1D1" presStyleIdx="5" presStyleCnt="6"/>
      <dgm:spPr/>
    </dgm:pt>
    <dgm:pt modelId="{25146279-FE05-4994-AB43-B12F77EDF9C8}" type="pres">
      <dgm:prSet presAssocID="{868F854B-2E4B-4425-B7D8-84CD856A58BD}" presName="node" presStyleLbl="node1" presStyleIdx="6" presStyleCnt="7">
        <dgm:presLayoutVars>
          <dgm:bulletEnabled val="1"/>
        </dgm:presLayoutVars>
      </dgm:prSet>
      <dgm:spPr/>
    </dgm:pt>
  </dgm:ptLst>
  <dgm:cxnLst>
    <dgm:cxn modelId="{E63FC504-680C-4486-A788-1D80C186B880}" type="presOf" srcId="{FA69334F-C2A3-4CCA-92F8-206EE88CBEA0}" destId="{1134C43C-216E-4739-BD5E-528EACDD91E4}" srcOrd="1" destOrd="0" presId="urn:microsoft.com/office/officeart/2016/7/layout/RepeatingBendingProcessNew"/>
    <dgm:cxn modelId="{C1244B0B-7A32-4B59-A499-023397C9987A}" type="presOf" srcId="{1A4D9AF0-AD64-4E64-B725-C3C5BC5D6A63}" destId="{2271B2AB-898B-483B-961B-06FEA106EEB7}" srcOrd="0" destOrd="0" presId="urn:microsoft.com/office/officeart/2016/7/layout/RepeatingBendingProcessNew"/>
    <dgm:cxn modelId="{4F2A3B0C-D88C-434E-BCD1-8AF1118635FC}" type="presOf" srcId="{7BED4CE4-9D24-43E4-AF09-56C3BA2E716A}" destId="{CFF4EB5D-2A45-470F-BE6C-279707F569F7}" srcOrd="0" destOrd="0" presId="urn:microsoft.com/office/officeart/2016/7/layout/RepeatingBendingProcessNew"/>
    <dgm:cxn modelId="{3322E419-2847-461B-B1C4-7A3BFA9338D2}" type="presOf" srcId="{55F02061-0CBB-4FDA-B66B-3C71C695E72A}" destId="{5FAAE6DD-97A4-4F6F-A955-61A5C83BD147}" srcOrd="0" destOrd="0" presId="urn:microsoft.com/office/officeart/2016/7/layout/RepeatingBendingProcessNew"/>
    <dgm:cxn modelId="{4612EC1D-A2CD-4949-AA6A-8A67B0E5B1AB}" type="presOf" srcId="{90A9FA06-E625-4E74-83A4-94C5B8EF0133}" destId="{061973F3-977B-49A8-A978-F2C90119543C}" srcOrd="0" destOrd="0" presId="urn:microsoft.com/office/officeart/2016/7/layout/RepeatingBendingProcessNew"/>
    <dgm:cxn modelId="{45A00C2F-E5D5-4D96-AC26-07FEE10150D1}" srcId="{E6D04C60-8983-4AFB-A1B4-A54F6BA833CE}" destId="{7BED4CE4-9D24-43E4-AF09-56C3BA2E716A}" srcOrd="4" destOrd="0" parTransId="{E661CD19-27FA-4850-ABEC-9D4FB49D4809}" sibTransId="{55F02061-0CBB-4FDA-B66B-3C71C695E72A}"/>
    <dgm:cxn modelId="{7CD3A93D-BD66-4EBF-B08E-E7BBDD0E1FF9}" type="presOf" srcId="{90A9FA06-E625-4E74-83A4-94C5B8EF0133}" destId="{B26153D9-840E-409F-A91F-1B87487EADDC}" srcOrd="1" destOrd="0" presId="urn:microsoft.com/office/officeart/2016/7/layout/RepeatingBendingProcessNew"/>
    <dgm:cxn modelId="{912A045C-594B-42DD-8AB8-8E9FF902B743}" type="presOf" srcId="{868F854B-2E4B-4425-B7D8-84CD856A58BD}" destId="{25146279-FE05-4994-AB43-B12F77EDF9C8}" srcOrd="0" destOrd="0" presId="urn:microsoft.com/office/officeart/2016/7/layout/RepeatingBendingProcessNew"/>
    <dgm:cxn modelId="{69EE256E-F567-4D57-A4C1-8CDC5184F08F}" type="presOf" srcId="{E6D04C60-8983-4AFB-A1B4-A54F6BA833CE}" destId="{F275A184-D68A-4EEC-907B-DC41813DB181}" srcOrd="0" destOrd="0" presId="urn:microsoft.com/office/officeart/2016/7/layout/RepeatingBendingProcessNew"/>
    <dgm:cxn modelId="{C8DBFA78-F5BA-4199-8A60-BD199A609C0E}" srcId="{E6D04C60-8983-4AFB-A1B4-A54F6BA833CE}" destId="{1A4D9AF0-AD64-4E64-B725-C3C5BC5D6A63}" srcOrd="3" destOrd="0" parTransId="{EEED7C1B-05F2-46BB-BEEB-FC9D4F202609}" sibTransId="{90A9FA06-E625-4E74-83A4-94C5B8EF0133}"/>
    <dgm:cxn modelId="{61CF5184-FE81-4C7A-A277-606E53B8EDD5}" type="presOf" srcId="{1B9AB47A-EE59-4D05-9F34-CE219748A891}" destId="{A00FDC76-7345-494B-B26F-6240D81CFDDB}" srcOrd="0" destOrd="0" presId="urn:microsoft.com/office/officeart/2016/7/layout/RepeatingBendingProcessNew"/>
    <dgm:cxn modelId="{C04A668F-EB2E-440B-A630-E8C5B839D0AF}" srcId="{E6D04C60-8983-4AFB-A1B4-A54F6BA833CE}" destId="{868F854B-2E4B-4425-B7D8-84CD856A58BD}" srcOrd="6" destOrd="0" parTransId="{C5260AAB-A656-4501-B1AE-38D35CB9AB38}" sibTransId="{B8403A90-61FA-4D79-B68E-1F0F826607A4}"/>
    <dgm:cxn modelId="{3233A893-F7D1-42C6-B787-91CB566AE527}" type="presOf" srcId="{C0839D27-8CE6-4FD9-91A6-E40FE3D6CC14}" destId="{7FECCF6F-1472-4453-BF1B-A1486A9635A1}" srcOrd="0" destOrd="0" presId="urn:microsoft.com/office/officeart/2016/7/layout/RepeatingBendingProcessNew"/>
    <dgm:cxn modelId="{B87A1E94-DB89-4FA6-8FEF-B41C54B312A9}" type="presOf" srcId="{119189E8-041C-4CA0-841E-2D22B546E2C6}" destId="{9F087642-EBA5-4C93-93E0-243AD7BBCC0F}" srcOrd="0" destOrd="0" presId="urn:microsoft.com/office/officeart/2016/7/layout/RepeatingBendingProcessNew"/>
    <dgm:cxn modelId="{7B87A599-41F0-4FA9-B607-36B39505F83E}" type="presOf" srcId="{119189E8-041C-4CA0-841E-2D22B546E2C6}" destId="{07D5EFED-0B25-42D1-9683-2942604F5178}" srcOrd="1" destOrd="0" presId="urn:microsoft.com/office/officeart/2016/7/layout/RepeatingBendingProcessNew"/>
    <dgm:cxn modelId="{BA55B59D-81C6-4469-8905-70D2C8009F0E}" type="presOf" srcId="{55F02061-0CBB-4FDA-B66B-3C71C695E72A}" destId="{6E202C1E-66FA-45E2-ADE8-212CA6C5FC0C}" srcOrd="1" destOrd="0" presId="urn:microsoft.com/office/officeart/2016/7/layout/RepeatingBendingProcessNew"/>
    <dgm:cxn modelId="{F8B2F9A0-E54E-415C-85AB-E7C5DBFA613A}" type="presOf" srcId="{5C8B51E3-D2B7-4FFA-9D56-8CFE5A7E266A}" destId="{C4D2F499-3A12-47DB-AA9E-E7235F9E342A}" srcOrd="0" destOrd="0" presId="urn:microsoft.com/office/officeart/2016/7/layout/RepeatingBendingProcessNew"/>
    <dgm:cxn modelId="{4FE590A9-809B-4A8E-85D8-973EFD14FB3F}" type="presOf" srcId="{679951F4-50FB-4673-B7D6-5CA3C73FB769}" destId="{602A469A-8D74-4A74-BFC4-AAD013A0492B}" srcOrd="0" destOrd="0" presId="urn:microsoft.com/office/officeart/2016/7/layout/RepeatingBendingProcessNew"/>
    <dgm:cxn modelId="{78FA38AE-E2E8-4AC1-AED1-4CA541F6C0E6}" type="presOf" srcId="{C0839D27-8CE6-4FD9-91A6-E40FE3D6CC14}" destId="{22FE8BBA-AF7A-4D0B-B0C7-ED5E7A173975}" srcOrd="1" destOrd="0" presId="urn:microsoft.com/office/officeart/2016/7/layout/RepeatingBendingProcessNew"/>
    <dgm:cxn modelId="{2A9755B7-D467-4CDD-8A6F-7D5B309BF24F}" type="presOf" srcId="{FA69334F-C2A3-4CCA-92F8-206EE88CBEA0}" destId="{E047AD83-7535-4F7B-873D-42888993FA69}" srcOrd="0" destOrd="0" presId="urn:microsoft.com/office/officeart/2016/7/layout/RepeatingBendingProcessNew"/>
    <dgm:cxn modelId="{D9AB72CC-8308-4873-AEB3-E9F74A5CC747}" type="presOf" srcId="{1B9AB47A-EE59-4D05-9F34-CE219748A891}" destId="{FE38D7E4-13C6-497E-9FC2-2D2376853708}" srcOrd="1" destOrd="0" presId="urn:microsoft.com/office/officeart/2016/7/layout/RepeatingBendingProcessNew"/>
    <dgm:cxn modelId="{E1DB17CE-97B0-45E3-B75F-51D530C97F4E}" srcId="{E6D04C60-8983-4AFB-A1B4-A54F6BA833CE}" destId="{AB3DC627-3C65-43ED-953C-3D7375799B42}" srcOrd="5" destOrd="0" parTransId="{A65E1E71-0202-4806-921D-F13C9816E559}" sibTransId="{1B9AB47A-EE59-4D05-9F34-CE219748A891}"/>
    <dgm:cxn modelId="{43A765D2-F606-4154-9AA1-8CC5945EA9D2}" srcId="{E6D04C60-8983-4AFB-A1B4-A54F6BA833CE}" destId="{5C8B51E3-D2B7-4FFA-9D56-8CFE5A7E266A}" srcOrd="2" destOrd="0" parTransId="{E77F79DF-DB11-497E-93C9-CC04E3DBED82}" sibTransId="{FA69334F-C2A3-4CCA-92F8-206EE88CBEA0}"/>
    <dgm:cxn modelId="{B89D75D8-1366-4F44-B083-7ED9740330F1}" type="presOf" srcId="{AB3DC627-3C65-43ED-953C-3D7375799B42}" destId="{D6E1C14F-8DB4-46FC-AA84-27C9A96F8518}" srcOrd="0" destOrd="0" presId="urn:microsoft.com/office/officeart/2016/7/layout/RepeatingBendingProcessNew"/>
    <dgm:cxn modelId="{D60022E0-F9B5-4429-82B5-77253281C0FF}" srcId="{E6D04C60-8983-4AFB-A1B4-A54F6BA833CE}" destId="{077F163F-9972-47E4-BAE0-6DB2813861F4}" srcOrd="1" destOrd="0" parTransId="{3666E406-79F7-4D4E-ADA7-CED9860F7405}" sibTransId="{119189E8-041C-4CA0-841E-2D22B546E2C6}"/>
    <dgm:cxn modelId="{1B3727EB-443C-4330-BF1C-96A1DC20A26E}" type="presOf" srcId="{077F163F-9972-47E4-BAE0-6DB2813861F4}" destId="{C4057341-A8D7-4A40-8942-E323D70DAAED}" srcOrd="0" destOrd="0" presId="urn:microsoft.com/office/officeart/2016/7/layout/RepeatingBendingProcessNew"/>
    <dgm:cxn modelId="{6C1E68FD-A137-404D-AD43-4DCC6A7958D2}" srcId="{E6D04C60-8983-4AFB-A1B4-A54F6BA833CE}" destId="{679951F4-50FB-4673-B7D6-5CA3C73FB769}" srcOrd="0" destOrd="0" parTransId="{CABCED2B-6816-4C4F-9174-DE260624A9C6}" sibTransId="{C0839D27-8CE6-4FD9-91A6-E40FE3D6CC14}"/>
    <dgm:cxn modelId="{D4C22084-713B-4CE1-BCB8-6ABD8873B008}" type="presParOf" srcId="{F275A184-D68A-4EEC-907B-DC41813DB181}" destId="{602A469A-8D74-4A74-BFC4-AAD013A0492B}" srcOrd="0" destOrd="0" presId="urn:microsoft.com/office/officeart/2016/7/layout/RepeatingBendingProcessNew"/>
    <dgm:cxn modelId="{68D542D8-3D10-47A0-9857-5D404A2D4652}" type="presParOf" srcId="{F275A184-D68A-4EEC-907B-DC41813DB181}" destId="{7FECCF6F-1472-4453-BF1B-A1486A9635A1}" srcOrd="1" destOrd="0" presId="urn:microsoft.com/office/officeart/2016/7/layout/RepeatingBendingProcessNew"/>
    <dgm:cxn modelId="{D575D703-5D2B-4163-8C54-6EE579B39E60}" type="presParOf" srcId="{7FECCF6F-1472-4453-BF1B-A1486A9635A1}" destId="{22FE8BBA-AF7A-4D0B-B0C7-ED5E7A173975}" srcOrd="0" destOrd="0" presId="urn:microsoft.com/office/officeart/2016/7/layout/RepeatingBendingProcessNew"/>
    <dgm:cxn modelId="{F041AD93-6F2C-4012-B8FB-583CC68D64EE}" type="presParOf" srcId="{F275A184-D68A-4EEC-907B-DC41813DB181}" destId="{C4057341-A8D7-4A40-8942-E323D70DAAED}" srcOrd="2" destOrd="0" presId="urn:microsoft.com/office/officeart/2016/7/layout/RepeatingBendingProcessNew"/>
    <dgm:cxn modelId="{52B2CF5F-EC38-4689-9465-F8E6A90F5048}" type="presParOf" srcId="{F275A184-D68A-4EEC-907B-DC41813DB181}" destId="{9F087642-EBA5-4C93-93E0-243AD7BBCC0F}" srcOrd="3" destOrd="0" presId="urn:microsoft.com/office/officeart/2016/7/layout/RepeatingBendingProcessNew"/>
    <dgm:cxn modelId="{378A34F2-741F-489A-B5A5-7358C2366020}" type="presParOf" srcId="{9F087642-EBA5-4C93-93E0-243AD7BBCC0F}" destId="{07D5EFED-0B25-42D1-9683-2942604F5178}" srcOrd="0" destOrd="0" presId="urn:microsoft.com/office/officeart/2016/7/layout/RepeatingBendingProcessNew"/>
    <dgm:cxn modelId="{E8027BEA-33EA-416C-B757-A311B7D25C2B}" type="presParOf" srcId="{F275A184-D68A-4EEC-907B-DC41813DB181}" destId="{C4D2F499-3A12-47DB-AA9E-E7235F9E342A}" srcOrd="4" destOrd="0" presId="urn:microsoft.com/office/officeart/2016/7/layout/RepeatingBendingProcessNew"/>
    <dgm:cxn modelId="{45DD8478-68DF-49F6-AB9C-AF229F541B47}" type="presParOf" srcId="{F275A184-D68A-4EEC-907B-DC41813DB181}" destId="{E047AD83-7535-4F7B-873D-42888993FA69}" srcOrd="5" destOrd="0" presId="urn:microsoft.com/office/officeart/2016/7/layout/RepeatingBendingProcessNew"/>
    <dgm:cxn modelId="{22BF2B61-FC05-4358-A944-6BDB93BBC319}" type="presParOf" srcId="{E047AD83-7535-4F7B-873D-42888993FA69}" destId="{1134C43C-216E-4739-BD5E-528EACDD91E4}" srcOrd="0" destOrd="0" presId="urn:microsoft.com/office/officeart/2016/7/layout/RepeatingBendingProcessNew"/>
    <dgm:cxn modelId="{2D520A7D-D6AB-4D4A-BA56-929A76EA505F}" type="presParOf" srcId="{F275A184-D68A-4EEC-907B-DC41813DB181}" destId="{2271B2AB-898B-483B-961B-06FEA106EEB7}" srcOrd="6" destOrd="0" presId="urn:microsoft.com/office/officeart/2016/7/layout/RepeatingBendingProcessNew"/>
    <dgm:cxn modelId="{6627D888-3BBE-4F2F-B6B1-913C672E7200}" type="presParOf" srcId="{F275A184-D68A-4EEC-907B-DC41813DB181}" destId="{061973F3-977B-49A8-A978-F2C90119543C}" srcOrd="7" destOrd="0" presId="urn:microsoft.com/office/officeart/2016/7/layout/RepeatingBendingProcessNew"/>
    <dgm:cxn modelId="{8BE75A1A-AC73-4FFE-B6C3-F9761B0FFB03}" type="presParOf" srcId="{061973F3-977B-49A8-A978-F2C90119543C}" destId="{B26153D9-840E-409F-A91F-1B87487EADDC}" srcOrd="0" destOrd="0" presId="urn:microsoft.com/office/officeart/2016/7/layout/RepeatingBendingProcessNew"/>
    <dgm:cxn modelId="{26899DC3-C39F-4D2F-A2B0-2E3940440AAA}" type="presParOf" srcId="{F275A184-D68A-4EEC-907B-DC41813DB181}" destId="{CFF4EB5D-2A45-470F-BE6C-279707F569F7}" srcOrd="8" destOrd="0" presId="urn:microsoft.com/office/officeart/2016/7/layout/RepeatingBendingProcessNew"/>
    <dgm:cxn modelId="{0003076B-295C-4DEA-A21B-2B3CCB8F8E1D}" type="presParOf" srcId="{F275A184-D68A-4EEC-907B-DC41813DB181}" destId="{5FAAE6DD-97A4-4F6F-A955-61A5C83BD147}" srcOrd="9" destOrd="0" presId="urn:microsoft.com/office/officeart/2016/7/layout/RepeatingBendingProcessNew"/>
    <dgm:cxn modelId="{6DC0A493-B4A0-4014-8A15-C56F250E3202}" type="presParOf" srcId="{5FAAE6DD-97A4-4F6F-A955-61A5C83BD147}" destId="{6E202C1E-66FA-45E2-ADE8-212CA6C5FC0C}" srcOrd="0" destOrd="0" presId="urn:microsoft.com/office/officeart/2016/7/layout/RepeatingBendingProcessNew"/>
    <dgm:cxn modelId="{7E035016-AAC7-4148-85AA-2375ABF13E46}" type="presParOf" srcId="{F275A184-D68A-4EEC-907B-DC41813DB181}" destId="{D6E1C14F-8DB4-46FC-AA84-27C9A96F8518}" srcOrd="10" destOrd="0" presId="urn:microsoft.com/office/officeart/2016/7/layout/RepeatingBendingProcessNew"/>
    <dgm:cxn modelId="{36A963AA-F127-4D76-91D7-AA1F3D14A743}" type="presParOf" srcId="{F275A184-D68A-4EEC-907B-DC41813DB181}" destId="{A00FDC76-7345-494B-B26F-6240D81CFDDB}" srcOrd="11" destOrd="0" presId="urn:microsoft.com/office/officeart/2016/7/layout/RepeatingBendingProcessNew"/>
    <dgm:cxn modelId="{9739DB67-BE5D-4893-8A3E-BD4AA8E42AE0}" type="presParOf" srcId="{A00FDC76-7345-494B-B26F-6240D81CFDDB}" destId="{FE38D7E4-13C6-497E-9FC2-2D2376853708}" srcOrd="0" destOrd="0" presId="urn:microsoft.com/office/officeart/2016/7/layout/RepeatingBendingProcessNew"/>
    <dgm:cxn modelId="{C77C54FD-8EDF-4F7B-8211-B8CC34695772}" type="presParOf" srcId="{F275A184-D68A-4EEC-907B-DC41813DB181}" destId="{25146279-FE05-4994-AB43-B12F77EDF9C8}"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D84EF70-8391-453F-914D-12A981D752EA}"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65B0406D-2659-44CC-A3D1-1BE3C4F25BA9}">
      <dgm:prSet phldrT="[Text]"/>
      <dgm:spPr/>
      <dgm:t>
        <a:bodyPr/>
        <a:lstStyle/>
        <a:p>
          <a:r>
            <a:rPr lang="en-US"/>
            <a:t>Online Learning Consumption</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04F6F249-7B7F-47AF-9222-1912136C5666}">
      <dgm:prSet phldrT="[Text]"/>
      <dgm:spPr/>
      <dgm:t>
        <a:bodyPr/>
        <a:lstStyle/>
        <a:p>
          <a:r>
            <a:rPr lang="en-US"/>
            <a:t>COVID Response</a:t>
          </a:r>
        </a:p>
      </dgm:t>
    </dgm:pt>
    <dgm:pt modelId="{D1F41C31-1A8B-4364-9419-04F94A476EC6}" type="parTrans" cxnId="{72923DB7-3E6B-4EF7-A0EF-2B38B21A3488}">
      <dgm:prSet/>
      <dgm:spPr/>
      <dgm:t>
        <a:bodyPr/>
        <a:lstStyle/>
        <a:p>
          <a:endParaRPr lang="en-US"/>
        </a:p>
      </dgm:t>
    </dgm:pt>
    <dgm:pt modelId="{81D18068-1B93-49A6-BE4E-91EAA6986853}" type="sibTrans" cxnId="{72923DB7-3E6B-4EF7-A0EF-2B38B21A3488}">
      <dgm:prSet/>
      <dgm:spPr/>
      <dgm:t>
        <a:bodyPr/>
        <a:lstStyle/>
        <a:p>
          <a:endParaRPr lang="en-US"/>
        </a:p>
      </dgm:t>
    </dgm:pt>
    <dgm:pt modelId="{49B94846-A7C1-4D3D-B3B8-FDAADC7E354E}">
      <dgm:prSet phldrT="[Text]"/>
      <dgm:spPr/>
      <dgm:t>
        <a:bodyPr/>
        <a:lstStyle/>
        <a:p>
          <a:r>
            <a:rPr lang="en-US"/>
            <a:t>Government Operations</a:t>
          </a:r>
        </a:p>
      </dgm:t>
    </dgm:pt>
    <dgm:pt modelId="{0708BFDC-4AE6-4AEA-A73A-A5D81E8F3305}" type="parTrans" cxnId="{75EB0C72-4728-4A06-B4AD-37B783D8DE26}">
      <dgm:prSet/>
      <dgm:spPr/>
      <dgm:t>
        <a:bodyPr/>
        <a:lstStyle/>
        <a:p>
          <a:endParaRPr lang="en-US"/>
        </a:p>
      </dgm:t>
    </dgm:pt>
    <dgm:pt modelId="{7083B07D-D9A8-4C81-8A21-440B8785612A}" type="sibTrans" cxnId="{75EB0C72-4728-4A06-B4AD-37B783D8DE26}">
      <dgm:prSet/>
      <dgm:spPr/>
      <dgm:t>
        <a:bodyPr/>
        <a:lstStyle/>
        <a:p>
          <a:endParaRPr lang="en-US"/>
        </a:p>
      </dgm:t>
    </dgm:pt>
    <dgm:pt modelId="{6B85E4CE-9A1D-4603-9309-82FBAA002A2E}">
      <dgm:prSet phldrT="[Text]"/>
      <dgm:spPr/>
      <dgm:t>
        <a:bodyPr/>
        <a:lstStyle/>
        <a:p>
          <a:r>
            <a:rPr lang="en-US"/>
            <a:t>Future Initiatives</a:t>
          </a:r>
        </a:p>
      </dgm:t>
    </dgm:pt>
    <dgm:pt modelId="{68D60687-C289-476C-BBCA-8DE1C5C20364}" type="parTrans" cxnId="{D8E3CC19-6857-426F-A8C9-4E93CDB50B97}">
      <dgm:prSet/>
      <dgm:spPr/>
      <dgm:t>
        <a:bodyPr/>
        <a:lstStyle/>
        <a:p>
          <a:endParaRPr lang="en-US"/>
        </a:p>
      </dgm:t>
    </dgm:pt>
    <dgm:pt modelId="{4D7AEFC6-1FA5-4E2E-9526-99574BDFDBC4}" type="sibTrans" cxnId="{D8E3CC19-6857-426F-A8C9-4E93CDB50B97}">
      <dgm:prSet/>
      <dgm:spPr/>
      <dgm:t>
        <a:bodyPr/>
        <a:lstStyle/>
        <a:p>
          <a:endParaRPr lang="en-US"/>
        </a:p>
      </dgm:t>
    </dgm:pt>
    <dgm:pt modelId="{4A015126-B6D2-489B-ABB9-0ABB3E1A6EF7}" type="pres">
      <dgm:prSet presAssocID="{4D84EF70-8391-453F-914D-12A981D752EA}" presName="outerComposite" presStyleCnt="0">
        <dgm:presLayoutVars>
          <dgm:chMax val="5"/>
          <dgm:dir/>
          <dgm:resizeHandles val="exact"/>
        </dgm:presLayoutVars>
      </dgm:prSet>
      <dgm:spPr/>
    </dgm:pt>
    <dgm:pt modelId="{B0F8422C-67E1-4FE5-AD33-CE9218E0DE82}" type="pres">
      <dgm:prSet presAssocID="{4D84EF70-8391-453F-914D-12A981D752EA}" presName="dummyMaxCanvas" presStyleCnt="0">
        <dgm:presLayoutVars/>
      </dgm:prSet>
      <dgm:spPr/>
    </dgm:pt>
    <dgm:pt modelId="{1B21BCE0-8A62-4254-BF0A-B812D8509849}" type="pres">
      <dgm:prSet presAssocID="{4D84EF70-8391-453F-914D-12A981D752EA}" presName="FourNodes_1" presStyleLbl="node1" presStyleIdx="0" presStyleCnt="4">
        <dgm:presLayoutVars>
          <dgm:bulletEnabled val="1"/>
        </dgm:presLayoutVars>
      </dgm:prSet>
      <dgm:spPr/>
    </dgm:pt>
    <dgm:pt modelId="{C72AFF6D-2E92-4E94-9C89-386796EC35C0}" type="pres">
      <dgm:prSet presAssocID="{4D84EF70-8391-453F-914D-12A981D752EA}" presName="FourNodes_2" presStyleLbl="node1" presStyleIdx="1" presStyleCnt="4">
        <dgm:presLayoutVars>
          <dgm:bulletEnabled val="1"/>
        </dgm:presLayoutVars>
      </dgm:prSet>
      <dgm:spPr/>
    </dgm:pt>
    <dgm:pt modelId="{7B6457FC-D03D-420D-A737-F0C1482DDA3D}" type="pres">
      <dgm:prSet presAssocID="{4D84EF70-8391-453F-914D-12A981D752EA}" presName="FourNodes_3" presStyleLbl="node1" presStyleIdx="2" presStyleCnt="4">
        <dgm:presLayoutVars>
          <dgm:bulletEnabled val="1"/>
        </dgm:presLayoutVars>
      </dgm:prSet>
      <dgm:spPr/>
    </dgm:pt>
    <dgm:pt modelId="{741AB496-37E7-430A-8F88-CBA1DF3AC5B1}" type="pres">
      <dgm:prSet presAssocID="{4D84EF70-8391-453F-914D-12A981D752EA}" presName="FourNodes_4" presStyleLbl="node1" presStyleIdx="3" presStyleCnt="4">
        <dgm:presLayoutVars>
          <dgm:bulletEnabled val="1"/>
        </dgm:presLayoutVars>
      </dgm:prSet>
      <dgm:spPr/>
    </dgm:pt>
    <dgm:pt modelId="{FD36307B-A582-4322-99BE-9988B2E73749}" type="pres">
      <dgm:prSet presAssocID="{4D84EF70-8391-453F-914D-12A981D752EA}" presName="FourConn_1-2" presStyleLbl="fgAccFollowNode1" presStyleIdx="0" presStyleCnt="3">
        <dgm:presLayoutVars>
          <dgm:bulletEnabled val="1"/>
        </dgm:presLayoutVars>
      </dgm:prSet>
      <dgm:spPr/>
    </dgm:pt>
    <dgm:pt modelId="{25962770-A999-4EBF-BCD7-39BAB12623D1}" type="pres">
      <dgm:prSet presAssocID="{4D84EF70-8391-453F-914D-12A981D752EA}" presName="FourConn_2-3" presStyleLbl="fgAccFollowNode1" presStyleIdx="1" presStyleCnt="3">
        <dgm:presLayoutVars>
          <dgm:bulletEnabled val="1"/>
        </dgm:presLayoutVars>
      </dgm:prSet>
      <dgm:spPr/>
    </dgm:pt>
    <dgm:pt modelId="{27053654-C718-454B-AAFF-EAB6E0848733}" type="pres">
      <dgm:prSet presAssocID="{4D84EF70-8391-453F-914D-12A981D752EA}" presName="FourConn_3-4" presStyleLbl="fgAccFollowNode1" presStyleIdx="2" presStyleCnt="3">
        <dgm:presLayoutVars>
          <dgm:bulletEnabled val="1"/>
        </dgm:presLayoutVars>
      </dgm:prSet>
      <dgm:spPr/>
    </dgm:pt>
    <dgm:pt modelId="{EE3B600D-954E-483A-927D-4DBE6D1B6271}" type="pres">
      <dgm:prSet presAssocID="{4D84EF70-8391-453F-914D-12A981D752EA}" presName="FourNodes_1_text" presStyleLbl="node1" presStyleIdx="3" presStyleCnt="4">
        <dgm:presLayoutVars>
          <dgm:bulletEnabled val="1"/>
        </dgm:presLayoutVars>
      </dgm:prSet>
      <dgm:spPr/>
    </dgm:pt>
    <dgm:pt modelId="{255CB97C-9B3F-4173-B8C1-C5BF4133E2B3}" type="pres">
      <dgm:prSet presAssocID="{4D84EF70-8391-453F-914D-12A981D752EA}" presName="FourNodes_2_text" presStyleLbl="node1" presStyleIdx="3" presStyleCnt="4">
        <dgm:presLayoutVars>
          <dgm:bulletEnabled val="1"/>
        </dgm:presLayoutVars>
      </dgm:prSet>
      <dgm:spPr/>
    </dgm:pt>
    <dgm:pt modelId="{3EBD64DC-E490-41BD-9C8F-57ECF026A146}" type="pres">
      <dgm:prSet presAssocID="{4D84EF70-8391-453F-914D-12A981D752EA}" presName="FourNodes_3_text" presStyleLbl="node1" presStyleIdx="3" presStyleCnt="4">
        <dgm:presLayoutVars>
          <dgm:bulletEnabled val="1"/>
        </dgm:presLayoutVars>
      </dgm:prSet>
      <dgm:spPr/>
    </dgm:pt>
    <dgm:pt modelId="{FCF25CB4-A953-4300-ACCA-72A345A3182F}" type="pres">
      <dgm:prSet presAssocID="{4D84EF70-8391-453F-914D-12A981D752EA}" presName="FourNodes_4_text" presStyleLbl="node1" presStyleIdx="3" presStyleCnt="4">
        <dgm:presLayoutVars>
          <dgm:bulletEnabled val="1"/>
        </dgm:presLayoutVars>
      </dgm:prSet>
      <dgm:spPr/>
    </dgm:pt>
  </dgm:ptLst>
  <dgm:cxnLst>
    <dgm:cxn modelId="{369AF209-585D-48DF-8AC3-F241B8B83935}" srcId="{4D84EF70-8391-453F-914D-12A981D752EA}" destId="{65B0406D-2659-44CC-A3D1-1BE3C4F25BA9}" srcOrd="0" destOrd="0" parTransId="{BAA68290-A7D5-4A49-BCCC-718EDEEF9448}" sibTransId="{62AD92A8-23AF-4825-9498-D383EE0153B9}"/>
    <dgm:cxn modelId="{D8E3CC19-6857-426F-A8C9-4E93CDB50B97}" srcId="{4D84EF70-8391-453F-914D-12A981D752EA}" destId="{6B85E4CE-9A1D-4603-9309-82FBAA002A2E}" srcOrd="3" destOrd="0" parTransId="{68D60687-C289-476C-BBCA-8DE1C5C20364}" sibTransId="{4D7AEFC6-1FA5-4E2E-9526-99574BDFDBC4}"/>
    <dgm:cxn modelId="{BD16885F-176C-4B43-9829-01C72C052A6D}" type="presOf" srcId="{04F6F249-7B7F-47AF-9222-1912136C5666}" destId="{255CB97C-9B3F-4173-B8C1-C5BF4133E2B3}" srcOrd="1" destOrd="0" presId="urn:microsoft.com/office/officeart/2005/8/layout/vProcess5"/>
    <dgm:cxn modelId="{A466D86D-E882-42C2-8650-8D7B740C7203}" type="presOf" srcId="{62AD92A8-23AF-4825-9498-D383EE0153B9}" destId="{FD36307B-A582-4322-99BE-9988B2E73749}" srcOrd="0" destOrd="0" presId="urn:microsoft.com/office/officeart/2005/8/layout/vProcess5"/>
    <dgm:cxn modelId="{75EB0C72-4728-4A06-B4AD-37B783D8DE26}" srcId="{4D84EF70-8391-453F-914D-12A981D752EA}" destId="{49B94846-A7C1-4D3D-B3B8-FDAADC7E354E}" srcOrd="2" destOrd="0" parTransId="{0708BFDC-4AE6-4AEA-A73A-A5D81E8F3305}" sibTransId="{7083B07D-D9A8-4C81-8A21-440B8785612A}"/>
    <dgm:cxn modelId="{BC3C7274-61AE-49FC-93ED-29D83FB0D6E3}" type="presOf" srcId="{6B85E4CE-9A1D-4603-9309-82FBAA002A2E}" destId="{FCF25CB4-A953-4300-ACCA-72A345A3182F}" srcOrd="1" destOrd="0" presId="urn:microsoft.com/office/officeart/2005/8/layout/vProcess5"/>
    <dgm:cxn modelId="{3301BF7C-C4DC-446D-B4ED-88CDA375EC5A}" type="presOf" srcId="{7083B07D-D9A8-4C81-8A21-440B8785612A}" destId="{27053654-C718-454B-AAFF-EAB6E0848733}" srcOrd="0" destOrd="0" presId="urn:microsoft.com/office/officeart/2005/8/layout/vProcess5"/>
    <dgm:cxn modelId="{BBFCB388-E9CE-4900-A0BC-A1AC9A8760EE}" type="presOf" srcId="{65B0406D-2659-44CC-A3D1-1BE3C4F25BA9}" destId="{1B21BCE0-8A62-4254-BF0A-B812D8509849}" srcOrd="0" destOrd="0" presId="urn:microsoft.com/office/officeart/2005/8/layout/vProcess5"/>
    <dgm:cxn modelId="{CD1C7C93-C6D3-47CF-99D0-1E843B432016}" type="presOf" srcId="{04F6F249-7B7F-47AF-9222-1912136C5666}" destId="{C72AFF6D-2E92-4E94-9C89-386796EC35C0}" srcOrd="0" destOrd="0" presId="urn:microsoft.com/office/officeart/2005/8/layout/vProcess5"/>
    <dgm:cxn modelId="{12FB099E-693A-47F6-A8D9-1D3C3437F326}" type="presOf" srcId="{65B0406D-2659-44CC-A3D1-1BE3C4F25BA9}" destId="{EE3B600D-954E-483A-927D-4DBE6D1B6271}" srcOrd="1" destOrd="0" presId="urn:microsoft.com/office/officeart/2005/8/layout/vProcess5"/>
    <dgm:cxn modelId="{58A52BA6-05F3-4B64-A0C2-D1BFFE7CACA8}" type="presOf" srcId="{49B94846-A7C1-4D3D-B3B8-FDAADC7E354E}" destId="{7B6457FC-D03D-420D-A737-F0C1482DDA3D}" srcOrd="0" destOrd="0" presId="urn:microsoft.com/office/officeart/2005/8/layout/vProcess5"/>
    <dgm:cxn modelId="{049857A6-FED3-4507-9ED8-C4474F36E13E}" type="presOf" srcId="{49B94846-A7C1-4D3D-B3B8-FDAADC7E354E}" destId="{3EBD64DC-E490-41BD-9C8F-57ECF026A146}" srcOrd="1" destOrd="0" presId="urn:microsoft.com/office/officeart/2005/8/layout/vProcess5"/>
    <dgm:cxn modelId="{72923DB7-3E6B-4EF7-A0EF-2B38B21A3488}" srcId="{4D84EF70-8391-453F-914D-12A981D752EA}" destId="{04F6F249-7B7F-47AF-9222-1912136C5666}" srcOrd="1" destOrd="0" parTransId="{D1F41C31-1A8B-4364-9419-04F94A476EC6}" sibTransId="{81D18068-1B93-49A6-BE4E-91EAA6986853}"/>
    <dgm:cxn modelId="{0D80DDC6-A29F-4454-8E19-08192ED2B3FD}" type="presOf" srcId="{6B85E4CE-9A1D-4603-9309-82FBAA002A2E}" destId="{741AB496-37E7-430A-8F88-CBA1DF3AC5B1}" srcOrd="0" destOrd="0" presId="urn:microsoft.com/office/officeart/2005/8/layout/vProcess5"/>
    <dgm:cxn modelId="{C403E7D3-1055-4CE0-A0B2-E4E9DAE3093B}" type="presOf" srcId="{81D18068-1B93-49A6-BE4E-91EAA6986853}" destId="{25962770-A999-4EBF-BCD7-39BAB12623D1}" srcOrd="0" destOrd="0" presId="urn:microsoft.com/office/officeart/2005/8/layout/vProcess5"/>
    <dgm:cxn modelId="{AAFF6EE6-819A-478D-82D5-80D07E5EC41C}" type="presOf" srcId="{4D84EF70-8391-453F-914D-12A981D752EA}" destId="{4A015126-B6D2-489B-ABB9-0ABB3E1A6EF7}" srcOrd="0" destOrd="0" presId="urn:microsoft.com/office/officeart/2005/8/layout/vProcess5"/>
    <dgm:cxn modelId="{5513359C-1F39-4C85-A79E-AB8B8A538172}" type="presParOf" srcId="{4A015126-B6D2-489B-ABB9-0ABB3E1A6EF7}" destId="{B0F8422C-67E1-4FE5-AD33-CE9218E0DE82}" srcOrd="0" destOrd="0" presId="urn:microsoft.com/office/officeart/2005/8/layout/vProcess5"/>
    <dgm:cxn modelId="{D5910ADD-07AF-4769-ACBC-879984B0D5A7}" type="presParOf" srcId="{4A015126-B6D2-489B-ABB9-0ABB3E1A6EF7}" destId="{1B21BCE0-8A62-4254-BF0A-B812D8509849}" srcOrd="1" destOrd="0" presId="urn:microsoft.com/office/officeart/2005/8/layout/vProcess5"/>
    <dgm:cxn modelId="{E7D25D98-5EDF-4BA0-AF8A-172FAE8ED271}" type="presParOf" srcId="{4A015126-B6D2-489B-ABB9-0ABB3E1A6EF7}" destId="{C72AFF6D-2E92-4E94-9C89-386796EC35C0}" srcOrd="2" destOrd="0" presId="urn:microsoft.com/office/officeart/2005/8/layout/vProcess5"/>
    <dgm:cxn modelId="{7CC6044E-3BE3-423F-99F3-5384DB2C7443}" type="presParOf" srcId="{4A015126-B6D2-489B-ABB9-0ABB3E1A6EF7}" destId="{7B6457FC-D03D-420D-A737-F0C1482DDA3D}" srcOrd="3" destOrd="0" presId="urn:microsoft.com/office/officeart/2005/8/layout/vProcess5"/>
    <dgm:cxn modelId="{D2BB1383-D071-458E-B165-7B4D3F3E1A7D}" type="presParOf" srcId="{4A015126-B6D2-489B-ABB9-0ABB3E1A6EF7}" destId="{741AB496-37E7-430A-8F88-CBA1DF3AC5B1}" srcOrd="4" destOrd="0" presId="urn:microsoft.com/office/officeart/2005/8/layout/vProcess5"/>
    <dgm:cxn modelId="{55C9FE6F-6363-40BC-8DA6-5B11540E428A}" type="presParOf" srcId="{4A015126-B6D2-489B-ABB9-0ABB3E1A6EF7}" destId="{FD36307B-A582-4322-99BE-9988B2E73749}" srcOrd="5" destOrd="0" presId="urn:microsoft.com/office/officeart/2005/8/layout/vProcess5"/>
    <dgm:cxn modelId="{17720A3E-50E4-4935-A205-DEAB443E7C71}" type="presParOf" srcId="{4A015126-B6D2-489B-ABB9-0ABB3E1A6EF7}" destId="{25962770-A999-4EBF-BCD7-39BAB12623D1}" srcOrd="6" destOrd="0" presId="urn:microsoft.com/office/officeart/2005/8/layout/vProcess5"/>
    <dgm:cxn modelId="{1A73C30C-CEAE-4C25-9C85-25CD7D7D59EB}" type="presParOf" srcId="{4A015126-B6D2-489B-ABB9-0ABB3E1A6EF7}" destId="{27053654-C718-454B-AAFF-EAB6E0848733}" srcOrd="7" destOrd="0" presId="urn:microsoft.com/office/officeart/2005/8/layout/vProcess5"/>
    <dgm:cxn modelId="{78D4CAAB-0D3F-43D5-81F6-7F69BC5EB4E9}" type="presParOf" srcId="{4A015126-B6D2-489B-ABB9-0ABB3E1A6EF7}" destId="{EE3B600D-954E-483A-927D-4DBE6D1B6271}" srcOrd="8" destOrd="0" presId="urn:microsoft.com/office/officeart/2005/8/layout/vProcess5"/>
    <dgm:cxn modelId="{D3B537B0-1028-4C94-B2DA-37C2891C8E49}" type="presParOf" srcId="{4A015126-B6D2-489B-ABB9-0ABB3E1A6EF7}" destId="{255CB97C-9B3F-4173-B8C1-C5BF4133E2B3}" srcOrd="9" destOrd="0" presId="urn:microsoft.com/office/officeart/2005/8/layout/vProcess5"/>
    <dgm:cxn modelId="{59DE8538-DB58-44C9-A9EC-3EEC0A8D9077}" type="presParOf" srcId="{4A015126-B6D2-489B-ABB9-0ABB3E1A6EF7}" destId="{3EBD64DC-E490-41BD-9C8F-57ECF026A146}" srcOrd="10" destOrd="0" presId="urn:microsoft.com/office/officeart/2005/8/layout/vProcess5"/>
    <dgm:cxn modelId="{0AF85B5A-9186-4021-B6E9-059F9276A80B}" type="presParOf" srcId="{4A015126-B6D2-489B-ABB9-0ABB3E1A6EF7}" destId="{FCF25CB4-A953-4300-ACCA-72A345A3182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4EF70-8391-453F-914D-12A981D752EA}"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65B0406D-2659-44CC-A3D1-1BE3C4F25BA9}">
      <dgm:prSet phldrT="[Text]"/>
      <dgm:spPr/>
      <dgm:t>
        <a:bodyPr/>
        <a:lstStyle/>
        <a:p>
          <a:r>
            <a:rPr lang="en-US"/>
            <a:t>Org Charts &amp; Quick Facts</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9CAF8F97-DA12-4C3B-A8C2-3669ECEE7849}">
      <dgm:prSet phldrT="[Text]"/>
      <dgm:spPr/>
      <dgm:t>
        <a:bodyPr/>
        <a:lstStyle/>
        <a:p>
          <a:r>
            <a:rPr lang="en-US"/>
            <a:t>Mission, Vision, Core Values</a:t>
          </a:r>
        </a:p>
      </dgm:t>
    </dgm:pt>
    <dgm:pt modelId="{E7D176A8-122C-4F9A-A77A-3143109470CE}" type="parTrans" cxnId="{9271EF70-2D8C-404A-AB3D-8AA9D8AF8A35}">
      <dgm:prSet/>
      <dgm:spPr/>
      <dgm:t>
        <a:bodyPr/>
        <a:lstStyle/>
        <a:p>
          <a:endParaRPr lang="en-US"/>
        </a:p>
      </dgm:t>
    </dgm:pt>
    <dgm:pt modelId="{F5C0C3A8-B78B-468E-A1FF-AA85ED7C2F41}" type="sibTrans" cxnId="{9271EF70-2D8C-404A-AB3D-8AA9D8AF8A35}">
      <dgm:prSet/>
      <dgm:spPr/>
      <dgm:t>
        <a:bodyPr/>
        <a:lstStyle/>
        <a:p>
          <a:endParaRPr lang="en-US"/>
        </a:p>
      </dgm:t>
    </dgm:pt>
    <dgm:pt modelId="{4A7462F4-0F33-4B92-A8A9-30D366A32461}">
      <dgm:prSet phldrT="[Text]"/>
      <dgm:spPr/>
      <dgm:t>
        <a:bodyPr/>
        <a:lstStyle/>
        <a:p>
          <a:r>
            <a:rPr lang="en-US"/>
            <a:t>VTTC-Civil Rights-HR Partnership</a:t>
          </a:r>
        </a:p>
      </dgm:t>
    </dgm:pt>
    <dgm:pt modelId="{6F11DF41-3452-4063-86D2-943696ED34A1}" type="parTrans" cxnId="{6BCB27D5-700A-4268-B5B7-6073E5256298}">
      <dgm:prSet/>
      <dgm:spPr/>
      <dgm:t>
        <a:bodyPr/>
        <a:lstStyle/>
        <a:p>
          <a:endParaRPr lang="en-US"/>
        </a:p>
      </dgm:t>
    </dgm:pt>
    <dgm:pt modelId="{59A4C240-77A4-4265-9CC0-0C7D51DDC46F}" type="sibTrans" cxnId="{6BCB27D5-700A-4268-B5B7-6073E5256298}">
      <dgm:prSet/>
      <dgm:spPr/>
      <dgm:t>
        <a:bodyPr/>
        <a:lstStyle/>
        <a:p>
          <a:endParaRPr lang="en-US"/>
        </a:p>
      </dgm:t>
    </dgm:pt>
    <dgm:pt modelId="{4A015126-B6D2-489B-ABB9-0ABB3E1A6EF7}" type="pres">
      <dgm:prSet presAssocID="{4D84EF70-8391-453F-914D-12A981D752EA}" presName="outerComposite" presStyleCnt="0">
        <dgm:presLayoutVars>
          <dgm:chMax val="5"/>
          <dgm:dir/>
          <dgm:resizeHandles val="exact"/>
        </dgm:presLayoutVars>
      </dgm:prSet>
      <dgm:spPr/>
    </dgm:pt>
    <dgm:pt modelId="{B0F8422C-67E1-4FE5-AD33-CE9218E0DE82}" type="pres">
      <dgm:prSet presAssocID="{4D84EF70-8391-453F-914D-12A981D752EA}" presName="dummyMaxCanvas" presStyleCnt="0">
        <dgm:presLayoutVars/>
      </dgm:prSet>
      <dgm:spPr/>
    </dgm:pt>
    <dgm:pt modelId="{98D60A6D-6DC4-45D7-A16B-2ED6AC1D4CD2}" type="pres">
      <dgm:prSet presAssocID="{4D84EF70-8391-453F-914D-12A981D752EA}" presName="ThreeNodes_1" presStyleLbl="node1" presStyleIdx="0" presStyleCnt="3">
        <dgm:presLayoutVars>
          <dgm:bulletEnabled val="1"/>
        </dgm:presLayoutVars>
      </dgm:prSet>
      <dgm:spPr/>
    </dgm:pt>
    <dgm:pt modelId="{C85FDC30-9314-4A98-8092-CDF062198162}" type="pres">
      <dgm:prSet presAssocID="{4D84EF70-8391-453F-914D-12A981D752EA}" presName="ThreeNodes_2" presStyleLbl="node1" presStyleIdx="1" presStyleCnt="3">
        <dgm:presLayoutVars>
          <dgm:bulletEnabled val="1"/>
        </dgm:presLayoutVars>
      </dgm:prSet>
      <dgm:spPr/>
    </dgm:pt>
    <dgm:pt modelId="{2033733C-3E42-4EF8-97C8-A92B68D40399}" type="pres">
      <dgm:prSet presAssocID="{4D84EF70-8391-453F-914D-12A981D752EA}" presName="ThreeNodes_3" presStyleLbl="node1" presStyleIdx="2" presStyleCnt="3">
        <dgm:presLayoutVars>
          <dgm:bulletEnabled val="1"/>
        </dgm:presLayoutVars>
      </dgm:prSet>
      <dgm:spPr/>
    </dgm:pt>
    <dgm:pt modelId="{35BAE835-4E9B-468C-AB59-5DF55F25F418}" type="pres">
      <dgm:prSet presAssocID="{4D84EF70-8391-453F-914D-12A981D752EA}" presName="ThreeConn_1-2" presStyleLbl="fgAccFollowNode1" presStyleIdx="0" presStyleCnt="2">
        <dgm:presLayoutVars>
          <dgm:bulletEnabled val="1"/>
        </dgm:presLayoutVars>
      </dgm:prSet>
      <dgm:spPr/>
    </dgm:pt>
    <dgm:pt modelId="{6E0316DC-CAF8-4296-BEE1-D62F305DF0E8}" type="pres">
      <dgm:prSet presAssocID="{4D84EF70-8391-453F-914D-12A981D752EA}" presName="ThreeConn_2-3" presStyleLbl="fgAccFollowNode1" presStyleIdx="1" presStyleCnt="2">
        <dgm:presLayoutVars>
          <dgm:bulletEnabled val="1"/>
        </dgm:presLayoutVars>
      </dgm:prSet>
      <dgm:spPr/>
    </dgm:pt>
    <dgm:pt modelId="{C6B15254-72DC-467D-845B-C18EB0A7AD68}" type="pres">
      <dgm:prSet presAssocID="{4D84EF70-8391-453F-914D-12A981D752EA}" presName="ThreeNodes_1_text" presStyleLbl="node1" presStyleIdx="2" presStyleCnt="3">
        <dgm:presLayoutVars>
          <dgm:bulletEnabled val="1"/>
        </dgm:presLayoutVars>
      </dgm:prSet>
      <dgm:spPr/>
    </dgm:pt>
    <dgm:pt modelId="{A9191DE8-4BE0-49A1-A7C1-1586E68C7A8B}" type="pres">
      <dgm:prSet presAssocID="{4D84EF70-8391-453F-914D-12A981D752EA}" presName="ThreeNodes_2_text" presStyleLbl="node1" presStyleIdx="2" presStyleCnt="3">
        <dgm:presLayoutVars>
          <dgm:bulletEnabled val="1"/>
        </dgm:presLayoutVars>
      </dgm:prSet>
      <dgm:spPr/>
    </dgm:pt>
    <dgm:pt modelId="{FEBFD54C-C598-4262-BD08-4A65C9CD153E}" type="pres">
      <dgm:prSet presAssocID="{4D84EF70-8391-453F-914D-12A981D752EA}" presName="ThreeNodes_3_text" presStyleLbl="node1" presStyleIdx="2" presStyleCnt="3">
        <dgm:presLayoutVars>
          <dgm:bulletEnabled val="1"/>
        </dgm:presLayoutVars>
      </dgm:prSet>
      <dgm:spPr/>
    </dgm:pt>
  </dgm:ptLst>
  <dgm:cxnLst>
    <dgm:cxn modelId="{B8BF4405-8157-4063-85DF-20F9E54FFF63}" type="presOf" srcId="{4A7462F4-0F33-4B92-A8A9-30D366A32461}" destId="{FEBFD54C-C598-4262-BD08-4A65C9CD153E}" srcOrd="1" destOrd="0" presId="urn:microsoft.com/office/officeart/2005/8/layout/vProcess5"/>
    <dgm:cxn modelId="{369AF209-585D-48DF-8AC3-F241B8B83935}" srcId="{4D84EF70-8391-453F-914D-12A981D752EA}" destId="{65B0406D-2659-44CC-A3D1-1BE3C4F25BA9}" srcOrd="0" destOrd="0" parTransId="{BAA68290-A7D5-4A49-BCCC-718EDEEF9448}" sibTransId="{62AD92A8-23AF-4825-9498-D383EE0153B9}"/>
    <dgm:cxn modelId="{0D4A320D-4BE5-426A-891A-2AF6E39A3687}" type="presOf" srcId="{4A7462F4-0F33-4B92-A8A9-30D366A32461}" destId="{2033733C-3E42-4EF8-97C8-A92B68D40399}" srcOrd="0" destOrd="0" presId="urn:microsoft.com/office/officeart/2005/8/layout/vProcess5"/>
    <dgm:cxn modelId="{77433719-0ED9-4B9F-A63C-4BBFC360F044}" type="presOf" srcId="{9CAF8F97-DA12-4C3B-A8C2-3669ECEE7849}" destId="{A9191DE8-4BE0-49A1-A7C1-1586E68C7A8B}" srcOrd="1" destOrd="0" presId="urn:microsoft.com/office/officeart/2005/8/layout/vProcess5"/>
    <dgm:cxn modelId="{9271EF70-2D8C-404A-AB3D-8AA9D8AF8A35}" srcId="{4D84EF70-8391-453F-914D-12A981D752EA}" destId="{9CAF8F97-DA12-4C3B-A8C2-3669ECEE7849}" srcOrd="1" destOrd="0" parTransId="{E7D176A8-122C-4F9A-A77A-3143109470CE}" sibTransId="{F5C0C3A8-B78B-468E-A1FF-AA85ED7C2F41}"/>
    <dgm:cxn modelId="{88A3F775-32A8-449B-A62E-2415B06D4BC2}" type="presOf" srcId="{65B0406D-2659-44CC-A3D1-1BE3C4F25BA9}" destId="{C6B15254-72DC-467D-845B-C18EB0A7AD68}" srcOrd="1" destOrd="0" presId="urn:microsoft.com/office/officeart/2005/8/layout/vProcess5"/>
    <dgm:cxn modelId="{3A406177-EA62-4B53-81C9-A924C99266B6}" type="presOf" srcId="{9CAF8F97-DA12-4C3B-A8C2-3669ECEE7849}" destId="{C85FDC30-9314-4A98-8092-CDF062198162}" srcOrd="0" destOrd="0" presId="urn:microsoft.com/office/officeart/2005/8/layout/vProcess5"/>
    <dgm:cxn modelId="{15DA837B-DAE2-4DF3-A31A-F20BD78BABE9}" type="presOf" srcId="{F5C0C3A8-B78B-468E-A1FF-AA85ED7C2F41}" destId="{6E0316DC-CAF8-4296-BEE1-D62F305DF0E8}" srcOrd="0" destOrd="0" presId="urn:microsoft.com/office/officeart/2005/8/layout/vProcess5"/>
    <dgm:cxn modelId="{4AEA8BC7-6136-49BC-866D-AE29AD8CDD91}" type="presOf" srcId="{65B0406D-2659-44CC-A3D1-1BE3C4F25BA9}" destId="{98D60A6D-6DC4-45D7-A16B-2ED6AC1D4CD2}" srcOrd="0" destOrd="0" presId="urn:microsoft.com/office/officeart/2005/8/layout/vProcess5"/>
    <dgm:cxn modelId="{33539BD3-1FE0-4058-80C2-9BF23AE0D0B3}" type="presOf" srcId="{62AD92A8-23AF-4825-9498-D383EE0153B9}" destId="{35BAE835-4E9B-468C-AB59-5DF55F25F418}" srcOrd="0" destOrd="0" presId="urn:microsoft.com/office/officeart/2005/8/layout/vProcess5"/>
    <dgm:cxn modelId="{6BCB27D5-700A-4268-B5B7-6073E5256298}" srcId="{4D84EF70-8391-453F-914D-12A981D752EA}" destId="{4A7462F4-0F33-4B92-A8A9-30D366A32461}" srcOrd="2" destOrd="0" parTransId="{6F11DF41-3452-4063-86D2-943696ED34A1}" sibTransId="{59A4C240-77A4-4265-9CC0-0C7D51DDC46F}"/>
    <dgm:cxn modelId="{AAFF6EE6-819A-478D-82D5-80D07E5EC41C}" type="presOf" srcId="{4D84EF70-8391-453F-914D-12A981D752EA}" destId="{4A015126-B6D2-489B-ABB9-0ABB3E1A6EF7}" srcOrd="0" destOrd="0" presId="urn:microsoft.com/office/officeart/2005/8/layout/vProcess5"/>
    <dgm:cxn modelId="{5513359C-1F39-4C85-A79E-AB8B8A538172}" type="presParOf" srcId="{4A015126-B6D2-489B-ABB9-0ABB3E1A6EF7}" destId="{B0F8422C-67E1-4FE5-AD33-CE9218E0DE82}" srcOrd="0" destOrd="0" presId="urn:microsoft.com/office/officeart/2005/8/layout/vProcess5"/>
    <dgm:cxn modelId="{B8BD7095-2508-400B-A6FE-7C6812E82BD4}" type="presParOf" srcId="{4A015126-B6D2-489B-ABB9-0ABB3E1A6EF7}" destId="{98D60A6D-6DC4-45D7-A16B-2ED6AC1D4CD2}" srcOrd="1" destOrd="0" presId="urn:microsoft.com/office/officeart/2005/8/layout/vProcess5"/>
    <dgm:cxn modelId="{98907753-8D0C-4C90-82DB-18D7526642E2}" type="presParOf" srcId="{4A015126-B6D2-489B-ABB9-0ABB3E1A6EF7}" destId="{C85FDC30-9314-4A98-8092-CDF062198162}" srcOrd="2" destOrd="0" presId="urn:microsoft.com/office/officeart/2005/8/layout/vProcess5"/>
    <dgm:cxn modelId="{E3B1839D-F6C1-4BD7-9220-BEC0BEBF176A}" type="presParOf" srcId="{4A015126-B6D2-489B-ABB9-0ABB3E1A6EF7}" destId="{2033733C-3E42-4EF8-97C8-A92B68D40399}" srcOrd="3" destOrd="0" presId="urn:microsoft.com/office/officeart/2005/8/layout/vProcess5"/>
    <dgm:cxn modelId="{42C3D90A-3CD4-465C-B238-0AAC78F37995}" type="presParOf" srcId="{4A015126-B6D2-489B-ABB9-0ABB3E1A6EF7}" destId="{35BAE835-4E9B-468C-AB59-5DF55F25F418}" srcOrd="4" destOrd="0" presId="urn:microsoft.com/office/officeart/2005/8/layout/vProcess5"/>
    <dgm:cxn modelId="{714FA470-0222-47B1-B28F-568297A797DB}" type="presParOf" srcId="{4A015126-B6D2-489B-ABB9-0ABB3E1A6EF7}" destId="{6E0316DC-CAF8-4296-BEE1-D62F305DF0E8}" srcOrd="5" destOrd="0" presId="urn:microsoft.com/office/officeart/2005/8/layout/vProcess5"/>
    <dgm:cxn modelId="{2E36B251-C12C-454E-90A8-63EDE3EE3BBC}" type="presParOf" srcId="{4A015126-B6D2-489B-ABB9-0ABB3E1A6EF7}" destId="{C6B15254-72DC-467D-845B-C18EB0A7AD68}" srcOrd="6" destOrd="0" presId="urn:microsoft.com/office/officeart/2005/8/layout/vProcess5"/>
    <dgm:cxn modelId="{3B1D3578-396B-4945-91E8-E8C1782B212A}" type="presParOf" srcId="{4A015126-B6D2-489B-ABB9-0ABB3E1A6EF7}" destId="{A9191DE8-4BE0-49A1-A7C1-1586E68C7A8B}" srcOrd="7" destOrd="0" presId="urn:microsoft.com/office/officeart/2005/8/layout/vProcess5"/>
    <dgm:cxn modelId="{5AFE82CB-8C73-4E2E-AAC2-9A801F09D39A}" type="presParOf" srcId="{4A015126-B6D2-489B-ABB9-0ABB3E1A6EF7}" destId="{FEBFD54C-C598-4262-BD08-4A65C9CD153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F914C1A-8FE9-40D1-9EBE-597F84A5E768}"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en-US"/>
        </a:p>
      </dgm:t>
    </dgm:pt>
    <dgm:pt modelId="{76208E67-A6F7-42C1-B7FD-3F7AE454AB1F}">
      <dgm:prSet/>
      <dgm:spPr/>
      <dgm:t>
        <a:bodyPr/>
        <a:lstStyle/>
        <a:p>
          <a:r>
            <a:rPr lang="en-US"/>
            <a:t>Mitigate</a:t>
          </a:r>
        </a:p>
      </dgm:t>
    </dgm:pt>
    <dgm:pt modelId="{6C75B2D4-BDB7-4FCA-BD95-46A81D75BBBD}" type="parTrans" cxnId="{429EDF29-AE5F-474F-80C4-48BCC10E38A4}">
      <dgm:prSet/>
      <dgm:spPr/>
      <dgm:t>
        <a:bodyPr/>
        <a:lstStyle/>
        <a:p>
          <a:endParaRPr lang="en-US" sz="2000"/>
        </a:p>
      </dgm:t>
    </dgm:pt>
    <dgm:pt modelId="{3C6BB1FE-894A-4029-8BF3-D2BFC6419182}" type="sibTrans" cxnId="{429EDF29-AE5F-474F-80C4-48BCC10E38A4}">
      <dgm:prSet/>
      <dgm:spPr/>
      <dgm:t>
        <a:bodyPr/>
        <a:lstStyle/>
        <a:p>
          <a:endParaRPr lang="en-US"/>
        </a:p>
      </dgm:t>
    </dgm:pt>
    <dgm:pt modelId="{0C581EFB-6DCD-4F19-A84B-00AD3B2D3F7F}">
      <dgm:prSet/>
      <dgm:spPr/>
      <dgm:t>
        <a:bodyPr/>
        <a:lstStyle/>
        <a:p>
          <a:r>
            <a:rPr lang="en-US"/>
            <a:t>Mitigate Employee Absence</a:t>
          </a:r>
        </a:p>
      </dgm:t>
    </dgm:pt>
    <dgm:pt modelId="{90FA8109-A2A0-48B8-A5C2-7E855256C4CF}" type="parTrans" cxnId="{D4F1C5C0-F0AB-4DE8-B3F4-1FBCB3286B76}">
      <dgm:prSet/>
      <dgm:spPr/>
      <dgm:t>
        <a:bodyPr/>
        <a:lstStyle/>
        <a:p>
          <a:endParaRPr lang="en-US" sz="2000"/>
        </a:p>
      </dgm:t>
    </dgm:pt>
    <dgm:pt modelId="{313DE127-AF87-49B4-8BB4-19AB9A8EB77D}" type="sibTrans" cxnId="{D4F1C5C0-F0AB-4DE8-B3F4-1FBCB3286B76}">
      <dgm:prSet/>
      <dgm:spPr/>
      <dgm:t>
        <a:bodyPr/>
        <a:lstStyle/>
        <a:p>
          <a:endParaRPr lang="en-US"/>
        </a:p>
      </dgm:t>
    </dgm:pt>
    <dgm:pt modelId="{1ED58FAB-61B5-455C-9EDF-F4CDCF5956B6}">
      <dgm:prSet/>
      <dgm:spPr/>
      <dgm:t>
        <a:bodyPr/>
        <a:lstStyle/>
        <a:p>
          <a:r>
            <a:rPr lang="en-US"/>
            <a:t>Develop agency comms plan</a:t>
          </a:r>
        </a:p>
      </dgm:t>
    </dgm:pt>
    <dgm:pt modelId="{7B10D3C3-C146-4302-8C14-39D35933E02C}" type="parTrans" cxnId="{F45B53A1-3198-4B39-8959-512128B908BA}">
      <dgm:prSet/>
      <dgm:spPr/>
      <dgm:t>
        <a:bodyPr/>
        <a:lstStyle/>
        <a:p>
          <a:endParaRPr lang="en-US" sz="2000"/>
        </a:p>
      </dgm:t>
    </dgm:pt>
    <dgm:pt modelId="{D7094D97-17E7-40B6-A87E-D9FF91745B38}" type="sibTrans" cxnId="{F45B53A1-3198-4B39-8959-512128B908BA}">
      <dgm:prSet/>
      <dgm:spPr/>
      <dgm:t>
        <a:bodyPr/>
        <a:lstStyle/>
        <a:p>
          <a:endParaRPr lang="en-US"/>
        </a:p>
      </dgm:t>
    </dgm:pt>
    <dgm:pt modelId="{8C0C1C90-7BA0-4519-8F3A-81AF1E1498AA}">
      <dgm:prSet/>
      <dgm:spPr/>
      <dgm:t>
        <a:bodyPr/>
        <a:lstStyle/>
        <a:p>
          <a:r>
            <a:rPr lang="en-US"/>
            <a:t>Enhance facility disinfecting</a:t>
          </a:r>
        </a:p>
      </dgm:t>
    </dgm:pt>
    <dgm:pt modelId="{7D47A616-1833-459A-8CD8-19BB5C7EA30E}" type="parTrans" cxnId="{5B243813-E44D-4C4E-B687-2A117425F217}">
      <dgm:prSet/>
      <dgm:spPr/>
      <dgm:t>
        <a:bodyPr/>
        <a:lstStyle/>
        <a:p>
          <a:endParaRPr lang="en-US" sz="2000"/>
        </a:p>
      </dgm:t>
    </dgm:pt>
    <dgm:pt modelId="{04D91FF4-7D13-468D-8149-A5AF3B423572}" type="sibTrans" cxnId="{5B243813-E44D-4C4E-B687-2A117425F217}">
      <dgm:prSet/>
      <dgm:spPr/>
      <dgm:t>
        <a:bodyPr/>
        <a:lstStyle/>
        <a:p>
          <a:endParaRPr lang="en-US"/>
        </a:p>
      </dgm:t>
    </dgm:pt>
    <dgm:pt modelId="{4B6D6852-49EF-4A7B-ADE4-9D0FC08CD01A}">
      <dgm:prSet/>
      <dgm:spPr/>
      <dgm:t>
        <a:bodyPr/>
        <a:lstStyle/>
        <a:p>
          <a:r>
            <a:rPr lang="en-US"/>
            <a:t>Direct remote work options</a:t>
          </a:r>
        </a:p>
      </dgm:t>
    </dgm:pt>
    <dgm:pt modelId="{4C439C2A-FBA3-4E62-ADEB-13CD521E7B14}" type="parTrans" cxnId="{DC796EE9-B134-47EF-A958-ACB4A7CD250A}">
      <dgm:prSet/>
      <dgm:spPr/>
      <dgm:t>
        <a:bodyPr/>
        <a:lstStyle/>
        <a:p>
          <a:endParaRPr lang="en-US" sz="2000"/>
        </a:p>
      </dgm:t>
    </dgm:pt>
    <dgm:pt modelId="{14A275F9-6D02-4A44-BCF7-703E78ADFADD}" type="sibTrans" cxnId="{DC796EE9-B134-47EF-A958-ACB4A7CD250A}">
      <dgm:prSet/>
      <dgm:spPr/>
      <dgm:t>
        <a:bodyPr/>
        <a:lstStyle/>
        <a:p>
          <a:endParaRPr lang="en-US"/>
        </a:p>
      </dgm:t>
    </dgm:pt>
    <dgm:pt modelId="{5A20F4B3-C637-49AF-94C4-2E25A8780B0D}">
      <dgm:prSet/>
      <dgm:spPr/>
      <dgm:t>
        <a:bodyPr/>
        <a:lstStyle/>
        <a:p>
          <a:r>
            <a:rPr lang="en-US"/>
            <a:t>Direct shift work options</a:t>
          </a:r>
        </a:p>
      </dgm:t>
    </dgm:pt>
    <dgm:pt modelId="{BBC7F53E-D600-4E5B-8323-6269AB923A3F}" type="parTrans" cxnId="{E3AD5959-946E-4BE6-8E5D-C05B9E9C7D90}">
      <dgm:prSet/>
      <dgm:spPr/>
      <dgm:t>
        <a:bodyPr/>
        <a:lstStyle/>
        <a:p>
          <a:endParaRPr lang="en-US" sz="2000"/>
        </a:p>
      </dgm:t>
    </dgm:pt>
    <dgm:pt modelId="{6BCBFE6D-01FB-44F7-A5AE-9480FFB50085}" type="sibTrans" cxnId="{E3AD5959-946E-4BE6-8E5D-C05B9E9C7D90}">
      <dgm:prSet/>
      <dgm:spPr/>
      <dgm:t>
        <a:bodyPr/>
        <a:lstStyle/>
        <a:p>
          <a:endParaRPr lang="en-US"/>
        </a:p>
      </dgm:t>
    </dgm:pt>
    <dgm:pt modelId="{DFBF4F3D-B98D-41EE-9B6C-2AA637BE4EC2}">
      <dgm:prSet/>
      <dgm:spPr/>
      <dgm:t>
        <a:bodyPr/>
        <a:lstStyle/>
        <a:p>
          <a:r>
            <a:rPr lang="en-US"/>
            <a:t>Limit travel </a:t>
          </a:r>
        </a:p>
      </dgm:t>
    </dgm:pt>
    <dgm:pt modelId="{5BF6B5F4-71CE-4307-8377-03DBA9CE801F}" type="parTrans" cxnId="{1E5A0266-8E89-40F3-9B2E-C44D4949506E}">
      <dgm:prSet/>
      <dgm:spPr/>
      <dgm:t>
        <a:bodyPr/>
        <a:lstStyle/>
        <a:p>
          <a:endParaRPr lang="en-US" sz="2000"/>
        </a:p>
      </dgm:t>
    </dgm:pt>
    <dgm:pt modelId="{1A3EBC0D-8802-4C0B-ACCA-14765D4A514A}" type="sibTrans" cxnId="{1E5A0266-8E89-40F3-9B2E-C44D4949506E}">
      <dgm:prSet/>
      <dgm:spPr/>
      <dgm:t>
        <a:bodyPr/>
        <a:lstStyle/>
        <a:p>
          <a:endParaRPr lang="en-US"/>
        </a:p>
      </dgm:t>
    </dgm:pt>
    <dgm:pt modelId="{FC032974-A836-4639-ACB0-E49A7F9CED54}">
      <dgm:prSet/>
      <dgm:spPr/>
      <dgm:t>
        <a:bodyPr/>
        <a:lstStyle/>
        <a:p>
          <a:r>
            <a:rPr lang="en-US"/>
            <a:t>Limit meetings</a:t>
          </a:r>
        </a:p>
      </dgm:t>
    </dgm:pt>
    <dgm:pt modelId="{C82836F5-5689-4D7D-8C00-0B5A7B68C0F4}" type="parTrans" cxnId="{793E294E-36E0-4D90-A62D-1EBC934D3090}">
      <dgm:prSet/>
      <dgm:spPr/>
      <dgm:t>
        <a:bodyPr/>
        <a:lstStyle/>
        <a:p>
          <a:endParaRPr lang="en-US" sz="2000"/>
        </a:p>
      </dgm:t>
    </dgm:pt>
    <dgm:pt modelId="{EE55DC9F-8160-494A-8280-EBD8BD87765F}" type="sibTrans" cxnId="{793E294E-36E0-4D90-A62D-1EBC934D3090}">
      <dgm:prSet/>
      <dgm:spPr/>
      <dgm:t>
        <a:bodyPr/>
        <a:lstStyle/>
        <a:p>
          <a:endParaRPr lang="en-US"/>
        </a:p>
      </dgm:t>
    </dgm:pt>
    <dgm:pt modelId="{075545AE-1873-4DE2-857E-ED10C9D5A099}">
      <dgm:prSet/>
      <dgm:spPr/>
      <dgm:t>
        <a:bodyPr/>
        <a:lstStyle/>
        <a:p>
          <a:r>
            <a:rPr lang="en-US"/>
            <a:t>Direct telecons</a:t>
          </a:r>
        </a:p>
      </dgm:t>
    </dgm:pt>
    <dgm:pt modelId="{5B0CC1ED-36A1-4C2F-A506-20F57D57EAEE}" type="parTrans" cxnId="{7B327616-D5BD-49E4-B795-173DA6FCC41B}">
      <dgm:prSet/>
      <dgm:spPr/>
      <dgm:t>
        <a:bodyPr/>
        <a:lstStyle/>
        <a:p>
          <a:endParaRPr lang="en-US" sz="2000"/>
        </a:p>
      </dgm:t>
    </dgm:pt>
    <dgm:pt modelId="{B08F1C80-A9CF-41E9-86A6-D844A284E7BD}" type="sibTrans" cxnId="{7B327616-D5BD-49E4-B795-173DA6FCC41B}">
      <dgm:prSet/>
      <dgm:spPr/>
      <dgm:t>
        <a:bodyPr/>
        <a:lstStyle/>
        <a:p>
          <a:endParaRPr lang="en-US"/>
        </a:p>
      </dgm:t>
    </dgm:pt>
    <dgm:pt modelId="{3B0CF01B-0936-4604-B6BA-23130FF5EE38}">
      <dgm:prSet/>
      <dgm:spPr/>
      <dgm:t>
        <a:bodyPr/>
        <a:lstStyle/>
        <a:p>
          <a:r>
            <a:rPr lang="en-US"/>
            <a:t>Direct fleet/equipment sanitization</a:t>
          </a:r>
        </a:p>
      </dgm:t>
    </dgm:pt>
    <dgm:pt modelId="{C35C60F1-30CE-4B74-A8BB-9D78FD9FBA9C}" type="parTrans" cxnId="{3341895F-28F5-4C29-8F38-850C695FC108}">
      <dgm:prSet/>
      <dgm:spPr/>
      <dgm:t>
        <a:bodyPr/>
        <a:lstStyle/>
        <a:p>
          <a:endParaRPr lang="en-US" sz="2000"/>
        </a:p>
      </dgm:t>
    </dgm:pt>
    <dgm:pt modelId="{BB7AE9CB-C2FA-485D-904A-60D94509989D}" type="sibTrans" cxnId="{3341895F-28F5-4C29-8F38-850C695FC108}">
      <dgm:prSet/>
      <dgm:spPr/>
      <dgm:t>
        <a:bodyPr/>
        <a:lstStyle/>
        <a:p>
          <a:endParaRPr lang="en-US"/>
        </a:p>
      </dgm:t>
    </dgm:pt>
    <dgm:pt modelId="{9957F504-04D3-4AA7-8170-CEA1FA9EDA71}">
      <dgm:prSet/>
      <dgm:spPr/>
      <dgm:t>
        <a:bodyPr/>
        <a:lstStyle/>
        <a:p>
          <a:r>
            <a:rPr lang="en-US"/>
            <a:t>Sustain</a:t>
          </a:r>
        </a:p>
      </dgm:t>
    </dgm:pt>
    <dgm:pt modelId="{63342B23-E6D4-4D0E-BF7B-5DA38250A9B6}" type="parTrans" cxnId="{0AE40E51-700B-48BB-A410-2119C758AC9F}">
      <dgm:prSet/>
      <dgm:spPr/>
      <dgm:t>
        <a:bodyPr/>
        <a:lstStyle/>
        <a:p>
          <a:endParaRPr lang="en-US" sz="2000"/>
        </a:p>
      </dgm:t>
    </dgm:pt>
    <dgm:pt modelId="{B520B5D7-F10C-46E3-9695-511CB8559BD0}" type="sibTrans" cxnId="{0AE40E51-700B-48BB-A410-2119C758AC9F}">
      <dgm:prSet/>
      <dgm:spPr/>
      <dgm:t>
        <a:bodyPr/>
        <a:lstStyle/>
        <a:p>
          <a:endParaRPr lang="en-US"/>
        </a:p>
      </dgm:t>
    </dgm:pt>
    <dgm:pt modelId="{DE931666-E9AC-48B3-A7FD-1384DBF7D503}">
      <dgm:prSet/>
      <dgm:spPr/>
      <dgm:t>
        <a:bodyPr/>
        <a:lstStyle/>
        <a:p>
          <a:r>
            <a:rPr lang="en-US"/>
            <a:t>Sustain Mission Essential Functions</a:t>
          </a:r>
        </a:p>
      </dgm:t>
    </dgm:pt>
    <dgm:pt modelId="{280B2E47-4D46-4C29-9599-442475AAB8CE}" type="parTrans" cxnId="{F241B480-6FCD-4DF2-B969-82D87021DCC2}">
      <dgm:prSet/>
      <dgm:spPr/>
      <dgm:t>
        <a:bodyPr/>
        <a:lstStyle/>
        <a:p>
          <a:endParaRPr lang="en-US" sz="2000"/>
        </a:p>
      </dgm:t>
    </dgm:pt>
    <dgm:pt modelId="{2E751C6A-5458-437D-A73B-B1978028B436}" type="sibTrans" cxnId="{F241B480-6FCD-4DF2-B969-82D87021DCC2}">
      <dgm:prSet/>
      <dgm:spPr/>
      <dgm:t>
        <a:bodyPr/>
        <a:lstStyle/>
        <a:p>
          <a:endParaRPr lang="en-US"/>
        </a:p>
      </dgm:t>
    </dgm:pt>
    <dgm:pt modelId="{9B5DC88F-C204-4582-902F-5A6F6F9A5491}">
      <dgm:prSet/>
      <dgm:spPr/>
      <dgm:t>
        <a:bodyPr/>
        <a:lstStyle/>
        <a:p>
          <a:r>
            <a:rPr lang="en-US"/>
            <a:t>Disseminate &amp; review MEFs</a:t>
          </a:r>
        </a:p>
      </dgm:t>
    </dgm:pt>
    <dgm:pt modelId="{17EB20C5-409A-4BF3-8D78-254EF23655A5}" type="parTrans" cxnId="{FE737E6E-B9B3-48BF-882D-F368DC65AE97}">
      <dgm:prSet/>
      <dgm:spPr/>
      <dgm:t>
        <a:bodyPr/>
        <a:lstStyle/>
        <a:p>
          <a:endParaRPr lang="en-US" sz="2000"/>
        </a:p>
      </dgm:t>
    </dgm:pt>
    <dgm:pt modelId="{413A93EF-DD2D-442D-B47A-4DDCB0AD868E}" type="sibTrans" cxnId="{FE737E6E-B9B3-48BF-882D-F368DC65AE97}">
      <dgm:prSet/>
      <dgm:spPr/>
      <dgm:t>
        <a:bodyPr/>
        <a:lstStyle/>
        <a:p>
          <a:endParaRPr lang="en-US"/>
        </a:p>
      </dgm:t>
    </dgm:pt>
    <dgm:pt modelId="{758A04DA-8870-42C1-A363-7A325DE76270}">
      <dgm:prSet/>
      <dgm:spPr/>
      <dgm:t>
        <a:bodyPr/>
        <a:lstStyle/>
        <a:p>
          <a:r>
            <a:rPr lang="en-US"/>
            <a:t>Provide planning assumptions</a:t>
          </a:r>
        </a:p>
      </dgm:t>
    </dgm:pt>
    <dgm:pt modelId="{0E7C9EE7-BB03-4C04-A95A-0BF41C5C0042}" type="parTrans" cxnId="{64FE5103-2879-470A-BF13-01023196FE44}">
      <dgm:prSet/>
      <dgm:spPr/>
      <dgm:t>
        <a:bodyPr/>
        <a:lstStyle/>
        <a:p>
          <a:endParaRPr lang="en-US" sz="2000"/>
        </a:p>
      </dgm:t>
    </dgm:pt>
    <dgm:pt modelId="{14EF592C-1A32-487B-9C35-92EF4540872B}" type="sibTrans" cxnId="{64FE5103-2879-470A-BF13-01023196FE44}">
      <dgm:prSet/>
      <dgm:spPr/>
      <dgm:t>
        <a:bodyPr/>
        <a:lstStyle/>
        <a:p>
          <a:endParaRPr lang="en-US"/>
        </a:p>
      </dgm:t>
    </dgm:pt>
    <dgm:pt modelId="{74AFC305-93BB-4D69-AA94-954600F1F29C}">
      <dgm:prSet/>
      <dgm:spPr/>
      <dgm:t>
        <a:bodyPr/>
        <a:lstStyle/>
        <a:p>
          <a:r>
            <a:rPr lang="en-US"/>
            <a:t>Assess against:</a:t>
          </a:r>
        </a:p>
      </dgm:t>
    </dgm:pt>
    <dgm:pt modelId="{698E36FF-250B-4AAF-AB6B-5C80DDA25586}" type="parTrans" cxnId="{E260D847-B8DD-4761-AC56-6BD618083A6B}">
      <dgm:prSet/>
      <dgm:spPr/>
      <dgm:t>
        <a:bodyPr/>
        <a:lstStyle/>
        <a:p>
          <a:endParaRPr lang="en-US" sz="2000"/>
        </a:p>
      </dgm:t>
    </dgm:pt>
    <dgm:pt modelId="{756A2BAB-AF49-4365-ACD8-18DBAE7D4BF7}" type="sibTrans" cxnId="{E260D847-B8DD-4761-AC56-6BD618083A6B}">
      <dgm:prSet/>
      <dgm:spPr/>
      <dgm:t>
        <a:bodyPr/>
        <a:lstStyle/>
        <a:p>
          <a:endParaRPr lang="en-US"/>
        </a:p>
      </dgm:t>
    </dgm:pt>
    <dgm:pt modelId="{19BF1444-C73C-4E73-AF5B-18FDD94206D0}">
      <dgm:prSet/>
      <dgm:spPr/>
      <dgm:t>
        <a:bodyPr/>
        <a:lstStyle/>
        <a:p>
          <a:r>
            <a:rPr lang="en-US"/>
            <a:t>Identify Primary/Secondary leads</a:t>
          </a:r>
        </a:p>
      </dgm:t>
    </dgm:pt>
    <dgm:pt modelId="{CCD4324E-F0D7-463B-A92A-55D6D261CD0D}" type="parTrans" cxnId="{2C07ABB3-F41D-487A-8C75-2CCC8E7814D5}">
      <dgm:prSet/>
      <dgm:spPr/>
      <dgm:t>
        <a:bodyPr/>
        <a:lstStyle/>
        <a:p>
          <a:endParaRPr lang="en-US" sz="2000"/>
        </a:p>
      </dgm:t>
    </dgm:pt>
    <dgm:pt modelId="{EA4F2FE2-0C1E-4CF8-B4B8-E10A74D00BD4}" type="sibTrans" cxnId="{2C07ABB3-F41D-487A-8C75-2CCC8E7814D5}">
      <dgm:prSet/>
      <dgm:spPr/>
      <dgm:t>
        <a:bodyPr/>
        <a:lstStyle/>
        <a:p>
          <a:endParaRPr lang="en-US"/>
        </a:p>
      </dgm:t>
    </dgm:pt>
    <dgm:pt modelId="{8DD24C66-08AB-45F1-BE04-7D7319054685}">
      <dgm:prSet/>
      <dgm:spPr/>
      <dgm:t>
        <a:bodyPr/>
        <a:lstStyle/>
        <a:p>
          <a:r>
            <a:rPr lang="en-US"/>
            <a:t>Assist</a:t>
          </a:r>
        </a:p>
      </dgm:t>
    </dgm:pt>
    <dgm:pt modelId="{1489D809-C2E2-4BC9-B18D-065D796A19B4}" type="parTrans" cxnId="{B4F8A771-2AC2-418F-8F60-0CA8F903E744}">
      <dgm:prSet/>
      <dgm:spPr/>
      <dgm:t>
        <a:bodyPr/>
        <a:lstStyle/>
        <a:p>
          <a:endParaRPr lang="en-US" sz="2000"/>
        </a:p>
      </dgm:t>
    </dgm:pt>
    <dgm:pt modelId="{2122E685-84D1-4CF5-9792-96F41CA4ED6A}" type="sibTrans" cxnId="{B4F8A771-2AC2-418F-8F60-0CA8F903E744}">
      <dgm:prSet/>
      <dgm:spPr/>
      <dgm:t>
        <a:bodyPr/>
        <a:lstStyle/>
        <a:p>
          <a:endParaRPr lang="en-US"/>
        </a:p>
      </dgm:t>
    </dgm:pt>
    <dgm:pt modelId="{0CA6F0ED-8BEF-48BF-8CF5-0010901811D6}">
      <dgm:prSet/>
      <dgm:spPr/>
      <dgm:t>
        <a:bodyPr/>
        <a:lstStyle/>
        <a:p>
          <a:r>
            <a:rPr lang="en-US"/>
            <a:t>Assist with State-level Containment and Mitigation</a:t>
          </a:r>
        </a:p>
      </dgm:t>
    </dgm:pt>
    <dgm:pt modelId="{FF57AD90-D185-4F37-949F-5634969299A1}" type="parTrans" cxnId="{3FBC88FD-4DA3-4549-A462-26537D4CAD20}">
      <dgm:prSet/>
      <dgm:spPr/>
      <dgm:t>
        <a:bodyPr/>
        <a:lstStyle/>
        <a:p>
          <a:endParaRPr lang="en-US" sz="2000"/>
        </a:p>
      </dgm:t>
    </dgm:pt>
    <dgm:pt modelId="{4C607DC3-E542-41D5-9CC3-AE31CA07440F}" type="sibTrans" cxnId="{3FBC88FD-4DA3-4549-A462-26537D4CAD20}">
      <dgm:prSet/>
      <dgm:spPr/>
      <dgm:t>
        <a:bodyPr/>
        <a:lstStyle/>
        <a:p>
          <a:endParaRPr lang="en-US"/>
        </a:p>
      </dgm:t>
    </dgm:pt>
    <dgm:pt modelId="{DFDA798D-9A1A-4C18-BE3B-580A25F3AF64}">
      <dgm:prSet/>
      <dgm:spPr/>
      <dgm:t>
        <a:bodyPr/>
        <a:lstStyle/>
        <a:p>
          <a:r>
            <a:rPr lang="en-US"/>
            <a:t>Augment National Guard in cordon &amp; quarantine</a:t>
          </a:r>
        </a:p>
      </dgm:t>
    </dgm:pt>
    <dgm:pt modelId="{F6CF357E-4CDE-42CC-B3C9-946EA4FD0DDD}" type="parTrans" cxnId="{64977B5A-4BBF-4A1A-A8D8-55DABC7E83A4}">
      <dgm:prSet/>
      <dgm:spPr/>
      <dgm:t>
        <a:bodyPr/>
        <a:lstStyle/>
        <a:p>
          <a:endParaRPr lang="en-US" sz="2000"/>
        </a:p>
      </dgm:t>
    </dgm:pt>
    <dgm:pt modelId="{70B32C7A-9214-410D-BCCB-DFE86643ACE6}" type="sibTrans" cxnId="{64977B5A-4BBF-4A1A-A8D8-55DABC7E83A4}">
      <dgm:prSet/>
      <dgm:spPr/>
      <dgm:t>
        <a:bodyPr/>
        <a:lstStyle/>
        <a:p>
          <a:endParaRPr lang="en-US"/>
        </a:p>
      </dgm:t>
    </dgm:pt>
    <dgm:pt modelId="{DB25DC74-F42F-4D06-81EE-71CE270AD997}">
      <dgm:prSet/>
      <dgm:spPr/>
      <dgm:t>
        <a:bodyPr/>
        <a:lstStyle/>
        <a:p>
          <a:r>
            <a:rPr lang="en-US"/>
            <a:t>DMV Law Enforcement assist locals &amp; State Police</a:t>
          </a:r>
        </a:p>
      </dgm:t>
    </dgm:pt>
    <dgm:pt modelId="{641F1E41-AB73-49A6-A535-121F303E87FC}" type="parTrans" cxnId="{9DEA2508-53A9-45D8-97F8-3AC2222A2581}">
      <dgm:prSet/>
      <dgm:spPr/>
      <dgm:t>
        <a:bodyPr/>
        <a:lstStyle/>
        <a:p>
          <a:endParaRPr lang="en-US" sz="2000"/>
        </a:p>
      </dgm:t>
    </dgm:pt>
    <dgm:pt modelId="{B2130B88-6619-4CD1-93E0-9DF796439A3F}" type="sibTrans" cxnId="{9DEA2508-53A9-45D8-97F8-3AC2222A2581}">
      <dgm:prSet/>
      <dgm:spPr/>
      <dgm:t>
        <a:bodyPr/>
        <a:lstStyle/>
        <a:p>
          <a:endParaRPr lang="en-US"/>
        </a:p>
      </dgm:t>
    </dgm:pt>
    <dgm:pt modelId="{2961AA88-7F40-4B60-BCF0-FB7C978BF5A3}">
      <dgm:prSet/>
      <dgm:spPr/>
      <dgm:t>
        <a:bodyPr/>
        <a:lstStyle/>
        <a:p>
          <a:r>
            <a:rPr lang="en-US"/>
            <a:t>VMS messaging</a:t>
          </a:r>
        </a:p>
      </dgm:t>
    </dgm:pt>
    <dgm:pt modelId="{DF60EBFA-6767-4AD9-B059-7C7AAA8C9160}" type="parTrans" cxnId="{EA25588B-8A71-4669-96F4-717F2C2FB01E}">
      <dgm:prSet/>
      <dgm:spPr/>
      <dgm:t>
        <a:bodyPr/>
        <a:lstStyle/>
        <a:p>
          <a:endParaRPr lang="en-US" sz="2000"/>
        </a:p>
      </dgm:t>
    </dgm:pt>
    <dgm:pt modelId="{B0D6D258-9A8D-41E6-838E-BCDC9202D5C4}" type="sibTrans" cxnId="{EA25588B-8A71-4669-96F4-717F2C2FB01E}">
      <dgm:prSet/>
      <dgm:spPr/>
      <dgm:t>
        <a:bodyPr/>
        <a:lstStyle/>
        <a:p>
          <a:endParaRPr lang="en-US"/>
        </a:p>
      </dgm:t>
    </dgm:pt>
    <dgm:pt modelId="{D530012A-D795-4B95-9C89-90C7CDB8E87E}">
      <dgm:prSet/>
      <dgm:spPr/>
      <dgm:t>
        <a:bodyPr/>
        <a:lstStyle/>
        <a:p>
          <a:r>
            <a:rPr lang="en-US"/>
            <a:t>Direct ops changes to public transit, air &amp; maritime</a:t>
          </a:r>
        </a:p>
      </dgm:t>
    </dgm:pt>
    <dgm:pt modelId="{ABBBECDD-A9DD-4939-832C-61329DDE5A71}" type="parTrans" cxnId="{8E26527E-C4D2-4375-BA12-6C684B48A72E}">
      <dgm:prSet/>
      <dgm:spPr/>
      <dgm:t>
        <a:bodyPr/>
        <a:lstStyle/>
        <a:p>
          <a:endParaRPr lang="en-US" sz="2000"/>
        </a:p>
      </dgm:t>
    </dgm:pt>
    <dgm:pt modelId="{9820BB1E-66BA-4F15-96F6-02BD2F9FE026}" type="sibTrans" cxnId="{8E26527E-C4D2-4375-BA12-6C684B48A72E}">
      <dgm:prSet/>
      <dgm:spPr/>
      <dgm:t>
        <a:bodyPr/>
        <a:lstStyle/>
        <a:p>
          <a:endParaRPr lang="en-US"/>
        </a:p>
      </dgm:t>
    </dgm:pt>
    <dgm:pt modelId="{29A25F53-DEB1-44F1-A3C3-B38BE7C374F6}">
      <dgm:prSet/>
      <dgm:spPr/>
      <dgm:t>
        <a:bodyPr/>
        <a:lstStyle/>
        <a:p>
          <a:r>
            <a:rPr lang="en-US"/>
            <a:t>Assess public facing protocols</a:t>
          </a:r>
        </a:p>
      </dgm:t>
    </dgm:pt>
    <dgm:pt modelId="{8B56D80F-890F-455E-B4C4-43558423DBDF}" type="parTrans" cxnId="{8441FD5D-E8D2-41D7-9C23-11ED83232C3E}">
      <dgm:prSet/>
      <dgm:spPr/>
      <dgm:t>
        <a:bodyPr/>
        <a:lstStyle/>
        <a:p>
          <a:endParaRPr lang="en-US" sz="2000"/>
        </a:p>
      </dgm:t>
    </dgm:pt>
    <dgm:pt modelId="{AB549A65-0926-4792-BD87-3ABCF61A1CCB}" type="sibTrans" cxnId="{8441FD5D-E8D2-41D7-9C23-11ED83232C3E}">
      <dgm:prSet/>
      <dgm:spPr/>
      <dgm:t>
        <a:bodyPr/>
        <a:lstStyle/>
        <a:p>
          <a:endParaRPr lang="en-US"/>
        </a:p>
      </dgm:t>
    </dgm:pt>
    <dgm:pt modelId="{36A15FB2-D12B-4DAD-B44B-72D4B82BC9D4}" type="pres">
      <dgm:prSet presAssocID="{1F914C1A-8FE9-40D1-9EBE-597F84A5E768}" presName="Name0" presStyleCnt="0">
        <dgm:presLayoutVars>
          <dgm:dir/>
          <dgm:animLvl val="lvl"/>
          <dgm:resizeHandles val="exact"/>
        </dgm:presLayoutVars>
      </dgm:prSet>
      <dgm:spPr/>
    </dgm:pt>
    <dgm:pt modelId="{60686E70-A9C8-4B26-89F8-F8827F744C50}" type="pres">
      <dgm:prSet presAssocID="{76208E67-A6F7-42C1-B7FD-3F7AE454AB1F}" presName="composite" presStyleCnt="0"/>
      <dgm:spPr/>
    </dgm:pt>
    <dgm:pt modelId="{8082BD02-A50B-4673-839A-1581790C281D}" type="pres">
      <dgm:prSet presAssocID="{76208E67-A6F7-42C1-B7FD-3F7AE454AB1F}" presName="parTx" presStyleLbl="node1" presStyleIdx="0" presStyleCnt="3">
        <dgm:presLayoutVars>
          <dgm:chMax val="0"/>
          <dgm:chPref val="0"/>
          <dgm:bulletEnabled val="1"/>
        </dgm:presLayoutVars>
      </dgm:prSet>
      <dgm:spPr/>
    </dgm:pt>
    <dgm:pt modelId="{0DAF3435-C9B3-4E6D-A412-9B77878A00E6}" type="pres">
      <dgm:prSet presAssocID="{76208E67-A6F7-42C1-B7FD-3F7AE454AB1F}" presName="desTx" presStyleLbl="revTx" presStyleIdx="0" presStyleCnt="3">
        <dgm:presLayoutVars>
          <dgm:bulletEnabled val="1"/>
        </dgm:presLayoutVars>
      </dgm:prSet>
      <dgm:spPr/>
    </dgm:pt>
    <dgm:pt modelId="{65AD516D-275C-4A45-8948-4036EE640F4E}" type="pres">
      <dgm:prSet presAssocID="{3C6BB1FE-894A-4029-8BF3-D2BFC6419182}" presName="space" presStyleCnt="0"/>
      <dgm:spPr/>
    </dgm:pt>
    <dgm:pt modelId="{355D383B-E34F-41E4-8309-BF792FABCCCF}" type="pres">
      <dgm:prSet presAssocID="{9957F504-04D3-4AA7-8170-CEA1FA9EDA71}" presName="composite" presStyleCnt="0"/>
      <dgm:spPr/>
    </dgm:pt>
    <dgm:pt modelId="{E2370DF2-373A-4953-A929-2625621EA797}" type="pres">
      <dgm:prSet presAssocID="{9957F504-04D3-4AA7-8170-CEA1FA9EDA71}" presName="parTx" presStyleLbl="node1" presStyleIdx="1" presStyleCnt="3">
        <dgm:presLayoutVars>
          <dgm:chMax val="0"/>
          <dgm:chPref val="0"/>
          <dgm:bulletEnabled val="1"/>
        </dgm:presLayoutVars>
      </dgm:prSet>
      <dgm:spPr/>
    </dgm:pt>
    <dgm:pt modelId="{20728E26-1A05-4413-B91E-4EE821C3DFF3}" type="pres">
      <dgm:prSet presAssocID="{9957F504-04D3-4AA7-8170-CEA1FA9EDA71}" presName="desTx" presStyleLbl="revTx" presStyleIdx="1" presStyleCnt="3">
        <dgm:presLayoutVars>
          <dgm:bulletEnabled val="1"/>
        </dgm:presLayoutVars>
      </dgm:prSet>
      <dgm:spPr/>
    </dgm:pt>
    <dgm:pt modelId="{037FFC23-A3F5-4A1C-8AC6-96C74BFE89CA}" type="pres">
      <dgm:prSet presAssocID="{B520B5D7-F10C-46E3-9695-511CB8559BD0}" presName="space" presStyleCnt="0"/>
      <dgm:spPr/>
    </dgm:pt>
    <dgm:pt modelId="{7CB37489-29AD-4059-8957-25BA94167120}" type="pres">
      <dgm:prSet presAssocID="{8DD24C66-08AB-45F1-BE04-7D7319054685}" presName="composite" presStyleCnt="0"/>
      <dgm:spPr/>
    </dgm:pt>
    <dgm:pt modelId="{34C46D3C-C417-4291-B8CF-A3CD0134197C}" type="pres">
      <dgm:prSet presAssocID="{8DD24C66-08AB-45F1-BE04-7D7319054685}" presName="parTx" presStyleLbl="node1" presStyleIdx="2" presStyleCnt="3">
        <dgm:presLayoutVars>
          <dgm:chMax val="0"/>
          <dgm:chPref val="0"/>
          <dgm:bulletEnabled val="1"/>
        </dgm:presLayoutVars>
      </dgm:prSet>
      <dgm:spPr/>
    </dgm:pt>
    <dgm:pt modelId="{EBB45885-A777-42F1-BD7D-9E01010DF89F}" type="pres">
      <dgm:prSet presAssocID="{8DD24C66-08AB-45F1-BE04-7D7319054685}" presName="desTx" presStyleLbl="revTx" presStyleIdx="2" presStyleCnt="3">
        <dgm:presLayoutVars>
          <dgm:bulletEnabled val="1"/>
        </dgm:presLayoutVars>
      </dgm:prSet>
      <dgm:spPr/>
    </dgm:pt>
  </dgm:ptLst>
  <dgm:cxnLst>
    <dgm:cxn modelId="{64FE5103-2879-470A-BF13-01023196FE44}" srcId="{DE931666-E9AC-48B3-A7FD-1384DBF7D503}" destId="{758A04DA-8870-42C1-A363-7A325DE76270}" srcOrd="1" destOrd="0" parTransId="{0E7C9EE7-BB03-4C04-A95A-0BF41C5C0042}" sibTransId="{14EF592C-1A32-487B-9C35-92EF4540872B}"/>
    <dgm:cxn modelId="{9DEA2508-53A9-45D8-97F8-3AC2222A2581}" srcId="{0CA6F0ED-8BEF-48BF-8CF5-0010901811D6}" destId="{DB25DC74-F42F-4D06-81EE-71CE270AD997}" srcOrd="1" destOrd="0" parTransId="{641F1E41-AB73-49A6-A535-121F303E87FC}" sibTransId="{B2130B88-6619-4CD1-93E0-9DF796439A3F}"/>
    <dgm:cxn modelId="{44FD6B08-245F-4A97-9D2E-78C4B4664DF8}" type="presOf" srcId="{DFBF4F3D-B98D-41EE-9B6C-2AA637BE4EC2}" destId="{0DAF3435-C9B3-4E6D-A412-9B77878A00E6}" srcOrd="0" destOrd="5" presId="urn:microsoft.com/office/officeart/2005/8/layout/chevron1"/>
    <dgm:cxn modelId="{A394B80D-668A-4BFC-B6BA-B029D10978F0}" type="presOf" srcId="{8DD24C66-08AB-45F1-BE04-7D7319054685}" destId="{34C46D3C-C417-4291-B8CF-A3CD0134197C}" srcOrd="0" destOrd="0" presId="urn:microsoft.com/office/officeart/2005/8/layout/chevron1"/>
    <dgm:cxn modelId="{5B243813-E44D-4C4E-B687-2A117425F217}" srcId="{0C581EFB-6DCD-4F19-A84B-00AD3B2D3F7F}" destId="{8C0C1C90-7BA0-4519-8F3A-81AF1E1498AA}" srcOrd="1" destOrd="0" parTransId="{7D47A616-1833-459A-8CD8-19BB5C7EA30E}" sibTransId="{04D91FF4-7D13-468D-8149-A5AF3B423572}"/>
    <dgm:cxn modelId="{7B327616-D5BD-49E4-B795-173DA6FCC41B}" srcId="{0C581EFB-6DCD-4F19-A84B-00AD3B2D3F7F}" destId="{075545AE-1873-4DE2-857E-ED10C9D5A099}" srcOrd="6" destOrd="0" parTransId="{5B0CC1ED-36A1-4C2F-A506-20F57D57EAEE}" sibTransId="{B08F1C80-A9CF-41E9-86A6-D844A284E7BD}"/>
    <dgm:cxn modelId="{A12BA718-399A-4EE7-B24C-906350E7C8D8}" type="presOf" srcId="{4B6D6852-49EF-4A7B-ADE4-9D0FC08CD01A}" destId="{0DAF3435-C9B3-4E6D-A412-9B77878A00E6}" srcOrd="0" destOrd="3" presId="urn:microsoft.com/office/officeart/2005/8/layout/chevron1"/>
    <dgm:cxn modelId="{429EDF29-AE5F-474F-80C4-48BCC10E38A4}" srcId="{1F914C1A-8FE9-40D1-9EBE-597F84A5E768}" destId="{76208E67-A6F7-42C1-B7FD-3F7AE454AB1F}" srcOrd="0" destOrd="0" parTransId="{6C75B2D4-BDB7-4FCA-BD95-46A81D75BBBD}" sibTransId="{3C6BB1FE-894A-4029-8BF3-D2BFC6419182}"/>
    <dgm:cxn modelId="{8D3B875B-74DE-4351-B6AB-0AB9A43BAAF4}" type="presOf" srcId="{DE931666-E9AC-48B3-A7FD-1384DBF7D503}" destId="{20728E26-1A05-4413-B91E-4EE821C3DFF3}" srcOrd="0" destOrd="0" presId="urn:microsoft.com/office/officeart/2005/8/layout/chevron1"/>
    <dgm:cxn modelId="{8441FD5D-E8D2-41D7-9C23-11ED83232C3E}" srcId="{0CA6F0ED-8BEF-48BF-8CF5-0010901811D6}" destId="{29A25F53-DEB1-44F1-A3C3-B38BE7C374F6}" srcOrd="4" destOrd="0" parTransId="{8B56D80F-890F-455E-B4C4-43558423DBDF}" sibTransId="{AB549A65-0926-4792-BD87-3ABCF61A1CCB}"/>
    <dgm:cxn modelId="{3341895F-28F5-4C29-8F38-850C695FC108}" srcId="{0C581EFB-6DCD-4F19-A84B-00AD3B2D3F7F}" destId="{3B0CF01B-0936-4604-B6BA-23130FF5EE38}" srcOrd="7" destOrd="0" parTransId="{C35C60F1-30CE-4B74-A8BB-9D78FD9FBA9C}" sibTransId="{BB7AE9CB-C2FA-485D-904A-60D94509989D}"/>
    <dgm:cxn modelId="{68F4C264-92C5-4BF1-9A4D-31AB95B02C3E}" type="presOf" srcId="{5A20F4B3-C637-49AF-94C4-2E25A8780B0D}" destId="{0DAF3435-C9B3-4E6D-A412-9B77878A00E6}" srcOrd="0" destOrd="4" presId="urn:microsoft.com/office/officeart/2005/8/layout/chevron1"/>
    <dgm:cxn modelId="{1E5A0266-8E89-40F3-9B2E-C44D4949506E}" srcId="{0C581EFB-6DCD-4F19-A84B-00AD3B2D3F7F}" destId="{DFBF4F3D-B98D-41EE-9B6C-2AA637BE4EC2}" srcOrd="4" destOrd="0" parTransId="{5BF6B5F4-71CE-4307-8377-03DBA9CE801F}" sibTransId="{1A3EBC0D-8802-4C0B-ACCA-14765D4A514A}"/>
    <dgm:cxn modelId="{E260D847-B8DD-4761-AC56-6BD618083A6B}" srcId="{DE931666-E9AC-48B3-A7FD-1384DBF7D503}" destId="{74AFC305-93BB-4D69-AA94-954600F1F29C}" srcOrd="2" destOrd="0" parTransId="{698E36FF-250B-4AAF-AB6B-5C80DDA25586}" sibTransId="{756A2BAB-AF49-4365-ACD8-18DBAE7D4BF7}"/>
    <dgm:cxn modelId="{BE46C069-BF42-465D-ADC2-08CE4E1E1337}" type="presOf" srcId="{0CA6F0ED-8BEF-48BF-8CF5-0010901811D6}" destId="{EBB45885-A777-42F1-BD7D-9E01010DF89F}" srcOrd="0" destOrd="0" presId="urn:microsoft.com/office/officeart/2005/8/layout/chevron1"/>
    <dgm:cxn modelId="{793E294E-36E0-4D90-A62D-1EBC934D3090}" srcId="{0C581EFB-6DCD-4F19-A84B-00AD3B2D3F7F}" destId="{FC032974-A836-4639-ACB0-E49A7F9CED54}" srcOrd="5" destOrd="0" parTransId="{C82836F5-5689-4D7D-8C00-0B5A7B68C0F4}" sibTransId="{EE55DC9F-8160-494A-8280-EBD8BD87765F}"/>
    <dgm:cxn modelId="{FE737E6E-B9B3-48BF-882D-F368DC65AE97}" srcId="{DE931666-E9AC-48B3-A7FD-1384DBF7D503}" destId="{9B5DC88F-C204-4582-902F-5A6F6F9A5491}" srcOrd="0" destOrd="0" parTransId="{17EB20C5-409A-4BF3-8D78-254EF23655A5}" sibTransId="{413A93EF-DD2D-442D-B47A-4DDCB0AD868E}"/>
    <dgm:cxn modelId="{0AE40E51-700B-48BB-A410-2119C758AC9F}" srcId="{1F914C1A-8FE9-40D1-9EBE-597F84A5E768}" destId="{9957F504-04D3-4AA7-8170-CEA1FA9EDA71}" srcOrd="1" destOrd="0" parTransId="{63342B23-E6D4-4D0E-BF7B-5DA38250A9B6}" sibTransId="{B520B5D7-F10C-46E3-9695-511CB8559BD0}"/>
    <dgm:cxn modelId="{B4F8A771-2AC2-418F-8F60-0CA8F903E744}" srcId="{1F914C1A-8FE9-40D1-9EBE-597F84A5E768}" destId="{8DD24C66-08AB-45F1-BE04-7D7319054685}" srcOrd="2" destOrd="0" parTransId="{1489D809-C2E2-4BC9-B18D-065D796A19B4}" sibTransId="{2122E685-84D1-4CF5-9792-96F41CA4ED6A}"/>
    <dgm:cxn modelId="{8EFCFF51-B3F6-4C17-BE25-D99FB889DB57}" type="presOf" srcId="{3B0CF01B-0936-4604-B6BA-23130FF5EE38}" destId="{0DAF3435-C9B3-4E6D-A412-9B77878A00E6}" srcOrd="0" destOrd="8" presId="urn:microsoft.com/office/officeart/2005/8/layout/chevron1"/>
    <dgm:cxn modelId="{E3AD5959-946E-4BE6-8E5D-C05B9E9C7D90}" srcId="{0C581EFB-6DCD-4F19-A84B-00AD3B2D3F7F}" destId="{5A20F4B3-C637-49AF-94C4-2E25A8780B0D}" srcOrd="3" destOrd="0" parTransId="{BBC7F53E-D600-4E5B-8323-6269AB923A3F}" sibTransId="{6BCBFE6D-01FB-44F7-A5AE-9480FFB50085}"/>
    <dgm:cxn modelId="{64977B5A-4BBF-4A1A-A8D8-55DABC7E83A4}" srcId="{0CA6F0ED-8BEF-48BF-8CF5-0010901811D6}" destId="{DFDA798D-9A1A-4C18-BE3B-580A25F3AF64}" srcOrd="0" destOrd="0" parTransId="{F6CF357E-4CDE-42CC-B3C9-946EA4FD0DDD}" sibTransId="{70B32C7A-9214-410D-BCCB-DFE86643ACE6}"/>
    <dgm:cxn modelId="{8E26527E-C4D2-4375-BA12-6C684B48A72E}" srcId="{0CA6F0ED-8BEF-48BF-8CF5-0010901811D6}" destId="{D530012A-D795-4B95-9C89-90C7CDB8E87E}" srcOrd="3" destOrd="0" parTransId="{ABBBECDD-A9DD-4939-832C-61329DDE5A71}" sibTransId="{9820BB1E-66BA-4F15-96F6-02BD2F9FE026}"/>
    <dgm:cxn modelId="{F241B480-6FCD-4DF2-B969-82D87021DCC2}" srcId="{9957F504-04D3-4AA7-8170-CEA1FA9EDA71}" destId="{DE931666-E9AC-48B3-A7FD-1384DBF7D503}" srcOrd="0" destOrd="0" parTransId="{280B2E47-4D46-4C29-9599-442475AAB8CE}" sibTransId="{2E751C6A-5458-437D-A73B-B1978028B436}"/>
    <dgm:cxn modelId="{C32B1185-716B-4011-B8B4-AC85ACF05FE9}" type="presOf" srcId="{758A04DA-8870-42C1-A363-7A325DE76270}" destId="{20728E26-1A05-4413-B91E-4EE821C3DFF3}" srcOrd="0" destOrd="2" presId="urn:microsoft.com/office/officeart/2005/8/layout/chevron1"/>
    <dgm:cxn modelId="{45849286-04D8-4307-98C7-8FDC27299BF2}" type="presOf" srcId="{0C581EFB-6DCD-4F19-A84B-00AD3B2D3F7F}" destId="{0DAF3435-C9B3-4E6D-A412-9B77878A00E6}" srcOrd="0" destOrd="0" presId="urn:microsoft.com/office/officeart/2005/8/layout/chevron1"/>
    <dgm:cxn modelId="{EA25588B-8A71-4669-96F4-717F2C2FB01E}" srcId="{0CA6F0ED-8BEF-48BF-8CF5-0010901811D6}" destId="{2961AA88-7F40-4B60-BCF0-FB7C978BF5A3}" srcOrd="2" destOrd="0" parTransId="{DF60EBFA-6767-4AD9-B059-7C7AAA8C9160}" sibTransId="{B0D6D258-9A8D-41E6-838E-BCDC9202D5C4}"/>
    <dgm:cxn modelId="{F772B88F-2293-4479-AB23-DED0A01C19FA}" type="presOf" srcId="{76208E67-A6F7-42C1-B7FD-3F7AE454AB1F}" destId="{8082BD02-A50B-4673-839A-1581790C281D}" srcOrd="0" destOrd="0" presId="urn:microsoft.com/office/officeart/2005/8/layout/chevron1"/>
    <dgm:cxn modelId="{25C93790-CDF1-479A-AF15-3DC0DEAB1B2F}" type="presOf" srcId="{74AFC305-93BB-4D69-AA94-954600F1F29C}" destId="{20728E26-1A05-4413-B91E-4EE821C3DFF3}" srcOrd="0" destOrd="3" presId="urn:microsoft.com/office/officeart/2005/8/layout/chevron1"/>
    <dgm:cxn modelId="{216A1B97-B7D3-4E19-9AC6-CB8237083DA5}" type="presOf" srcId="{19BF1444-C73C-4E73-AF5B-18FDD94206D0}" destId="{20728E26-1A05-4413-B91E-4EE821C3DFF3}" srcOrd="0" destOrd="4" presId="urn:microsoft.com/office/officeart/2005/8/layout/chevron1"/>
    <dgm:cxn modelId="{2E946098-B92D-4938-A7F2-EB438688B58D}" type="presOf" srcId="{FC032974-A836-4639-ACB0-E49A7F9CED54}" destId="{0DAF3435-C9B3-4E6D-A412-9B77878A00E6}" srcOrd="0" destOrd="6" presId="urn:microsoft.com/office/officeart/2005/8/layout/chevron1"/>
    <dgm:cxn modelId="{F45B53A1-3198-4B39-8959-512128B908BA}" srcId="{0C581EFB-6DCD-4F19-A84B-00AD3B2D3F7F}" destId="{1ED58FAB-61B5-455C-9EDF-F4CDCF5956B6}" srcOrd="0" destOrd="0" parTransId="{7B10D3C3-C146-4302-8C14-39D35933E02C}" sibTransId="{D7094D97-17E7-40B6-A87E-D9FF91745B38}"/>
    <dgm:cxn modelId="{63031CA9-269D-4526-A1DF-63E30D874BB3}" type="presOf" srcId="{DB25DC74-F42F-4D06-81EE-71CE270AD997}" destId="{EBB45885-A777-42F1-BD7D-9E01010DF89F}" srcOrd="0" destOrd="2" presId="urn:microsoft.com/office/officeart/2005/8/layout/chevron1"/>
    <dgm:cxn modelId="{2C07ABB3-F41D-487A-8C75-2CCC8E7814D5}" srcId="{DE931666-E9AC-48B3-A7FD-1384DBF7D503}" destId="{19BF1444-C73C-4E73-AF5B-18FDD94206D0}" srcOrd="3" destOrd="0" parTransId="{CCD4324E-F0D7-463B-A92A-55D6D261CD0D}" sibTransId="{EA4F2FE2-0C1E-4CF8-B4B8-E10A74D00BD4}"/>
    <dgm:cxn modelId="{DB7896BB-5EED-472F-9C5B-1916679B982E}" type="presOf" srcId="{DFDA798D-9A1A-4C18-BE3B-580A25F3AF64}" destId="{EBB45885-A777-42F1-BD7D-9E01010DF89F}" srcOrd="0" destOrd="1" presId="urn:microsoft.com/office/officeart/2005/8/layout/chevron1"/>
    <dgm:cxn modelId="{D4F1C5C0-F0AB-4DE8-B3F4-1FBCB3286B76}" srcId="{76208E67-A6F7-42C1-B7FD-3F7AE454AB1F}" destId="{0C581EFB-6DCD-4F19-A84B-00AD3B2D3F7F}" srcOrd="0" destOrd="0" parTransId="{90FA8109-A2A0-48B8-A5C2-7E855256C4CF}" sibTransId="{313DE127-AF87-49B4-8BB4-19AB9A8EB77D}"/>
    <dgm:cxn modelId="{469EADC1-53AA-430A-8796-238612379F4F}" type="presOf" srcId="{2961AA88-7F40-4B60-BCF0-FB7C978BF5A3}" destId="{EBB45885-A777-42F1-BD7D-9E01010DF89F}" srcOrd="0" destOrd="3" presId="urn:microsoft.com/office/officeart/2005/8/layout/chevron1"/>
    <dgm:cxn modelId="{36C987C7-7E6B-490A-84D7-9F2FC8E148DD}" type="presOf" srcId="{29A25F53-DEB1-44F1-A3C3-B38BE7C374F6}" destId="{EBB45885-A777-42F1-BD7D-9E01010DF89F}" srcOrd="0" destOrd="5" presId="urn:microsoft.com/office/officeart/2005/8/layout/chevron1"/>
    <dgm:cxn modelId="{8A3447CE-F4C8-492B-825E-14D8EC05106D}" type="presOf" srcId="{9B5DC88F-C204-4582-902F-5A6F6F9A5491}" destId="{20728E26-1A05-4413-B91E-4EE821C3DFF3}" srcOrd="0" destOrd="1" presId="urn:microsoft.com/office/officeart/2005/8/layout/chevron1"/>
    <dgm:cxn modelId="{F38459D7-2C04-4643-9393-174030DFB7F3}" type="presOf" srcId="{8C0C1C90-7BA0-4519-8F3A-81AF1E1498AA}" destId="{0DAF3435-C9B3-4E6D-A412-9B77878A00E6}" srcOrd="0" destOrd="2" presId="urn:microsoft.com/office/officeart/2005/8/layout/chevron1"/>
    <dgm:cxn modelId="{B8ED2BDE-E60B-45B1-9799-B06BD3E9B2C6}" type="presOf" srcId="{1F914C1A-8FE9-40D1-9EBE-597F84A5E768}" destId="{36A15FB2-D12B-4DAD-B44B-72D4B82BC9D4}" srcOrd="0" destOrd="0" presId="urn:microsoft.com/office/officeart/2005/8/layout/chevron1"/>
    <dgm:cxn modelId="{DC796EE9-B134-47EF-A958-ACB4A7CD250A}" srcId="{0C581EFB-6DCD-4F19-A84B-00AD3B2D3F7F}" destId="{4B6D6852-49EF-4A7B-ADE4-9D0FC08CD01A}" srcOrd="2" destOrd="0" parTransId="{4C439C2A-FBA3-4E62-ADEB-13CD521E7B14}" sibTransId="{14A275F9-6D02-4A44-BCF7-703E78ADFADD}"/>
    <dgm:cxn modelId="{F5D848EB-A529-46B0-AC61-2F2D9839F58D}" type="presOf" srcId="{1ED58FAB-61B5-455C-9EDF-F4CDCF5956B6}" destId="{0DAF3435-C9B3-4E6D-A412-9B77878A00E6}" srcOrd="0" destOrd="1" presId="urn:microsoft.com/office/officeart/2005/8/layout/chevron1"/>
    <dgm:cxn modelId="{D91698ED-057B-4468-8DA1-C18F700A79F8}" type="presOf" srcId="{075545AE-1873-4DE2-857E-ED10C9D5A099}" destId="{0DAF3435-C9B3-4E6D-A412-9B77878A00E6}" srcOrd="0" destOrd="7" presId="urn:microsoft.com/office/officeart/2005/8/layout/chevron1"/>
    <dgm:cxn modelId="{D8A35DEE-D6C9-4311-9B5B-96C581908F5E}" type="presOf" srcId="{D530012A-D795-4B95-9C89-90C7CDB8E87E}" destId="{EBB45885-A777-42F1-BD7D-9E01010DF89F}" srcOrd="0" destOrd="4" presId="urn:microsoft.com/office/officeart/2005/8/layout/chevron1"/>
    <dgm:cxn modelId="{D75E2AF5-82AB-40AE-9AF2-939D5B4C8E37}" type="presOf" srcId="{9957F504-04D3-4AA7-8170-CEA1FA9EDA71}" destId="{E2370DF2-373A-4953-A929-2625621EA797}" srcOrd="0" destOrd="0" presId="urn:microsoft.com/office/officeart/2005/8/layout/chevron1"/>
    <dgm:cxn modelId="{3FBC88FD-4DA3-4549-A462-26537D4CAD20}" srcId="{8DD24C66-08AB-45F1-BE04-7D7319054685}" destId="{0CA6F0ED-8BEF-48BF-8CF5-0010901811D6}" srcOrd="0" destOrd="0" parTransId="{FF57AD90-D185-4F37-949F-5634969299A1}" sibTransId="{4C607DC3-E542-41D5-9CC3-AE31CA07440F}"/>
    <dgm:cxn modelId="{51300B6B-2DD0-4163-916C-43021612E5E9}" type="presParOf" srcId="{36A15FB2-D12B-4DAD-B44B-72D4B82BC9D4}" destId="{60686E70-A9C8-4B26-89F8-F8827F744C50}" srcOrd="0" destOrd="0" presId="urn:microsoft.com/office/officeart/2005/8/layout/chevron1"/>
    <dgm:cxn modelId="{D939B3F7-CAA7-466C-9299-4FC2D0E230FF}" type="presParOf" srcId="{60686E70-A9C8-4B26-89F8-F8827F744C50}" destId="{8082BD02-A50B-4673-839A-1581790C281D}" srcOrd="0" destOrd="0" presId="urn:microsoft.com/office/officeart/2005/8/layout/chevron1"/>
    <dgm:cxn modelId="{E1A65493-4762-42FB-BFCE-983ED21AE33E}" type="presParOf" srcId="{60686E70-A9C8-4B26-89F8-F8827F744C50}" destId="{0DAF3435-C9B3-4E6D-A412-9B77878A00E6}" srcOrd="1" destOrd="0" presId="urn:microsoft.com/office/officeart/2005/8/layout/chevron1"/>
    <dgm:cxn modelId="{C421CEA8-5896-40A2-804B-D8BCF7909E1D}" type="presParOf" srcId="{36A15FB2-D12B-4DAD-B44B-72D4B82BC9D4}" destId="{65AD516D-275C-4A45-8948-4036EE640F4E}" srcOrd="1" destOrd="0" presId="urn:microsoft.com/office/officeart/2005/8/layout/chevron1"/>
    <dgm:cxn modelId="{5468ED2F-C326-4880-967A-3EA68EDE0F0F}" type="presParOf" srcId="{36A15FB2-D12B-4DAD-B44B-72D4B82BC9D4}" destId="{355D383B-E34F-41E4-8309-BF792FABCCCF}" srcOrd="2" destOrd="0" presId="urn:microsoft.com/office/officeart/2005/8/layout/chevron1"/>
    <dgm:cxn modelId="{CB9362A7-E697-48A3-8573-69E43C644BEE}" type="presParOf" srcId="{355D383B-E34F-41E4-8309-BF792FABCCCF}" destId="{E2370DF2-373A-4953-A929-2625621EA797}" srcOrd="0" destOrd="0" presId="urn:microsoft.com/office/officeart/2005/8/layout/chevron1"/>
    <dgm:cxn modelId="{BCD2EC69-7AF1-4575-919F-33EB671DDB1B}" type="presParOf" srcId="{355D383B-E34F-41E4-8309-BF792FABCCCF}" destId="{20728E26-1A05-4413-B91E-4EE821C3DFF3}" srcOrd="1" destOrd="0" presId="urn:microsoft.com/office/officeart/2005/8/layout/chevron1"/>
    <dgm:cxn modelId="{93BD283C-D838-47E9-BBD1-954AEDE9FF03}" type="presParOf" srcId="{36A15FB2-D12B-4DAD-B44B-72D4B82BC9D4}" destId="{037FFC23-A3F5-4A1C-8AC6-96C74BFE89CA}" srcOrd="3" destOrd="0" presId="urn:microsoft.com/office/officeart/2005/8/layout/chevron1"/>
    <dgm:cxn modelId="{9FAAE0F2-E724-4FE1-90B4-6704C98F32BD}" type="presParOf" srcId="{36A15FB2-D12B-4DAD-B44B-72D4B82BC9D4}" destId="{7CB37489-29AD-4059-8957-25BA94167120}" srcOrd="4" destOrd="0" presId="urn:microsoft.com/office/officeart/2005/8/layout/chevron1"/>
    <dgm:cxn modelId="{DF97F947-91CB-44D5-8512-A4A1697E565D}" type="presParOf" srcId="{7CB37489-29AD-4059-8957-25BA94167120}" destId="{34C46D3C-C417-4291-B8CF-A3CD0134197C}" srcOrd="0" destOrd="0" presId="urn:microsoft.com/office/officeart/2005/8/layout/chevron1"/>
    <dgm:cxn modelId="{014226CD-B131-4705-8702-40AD1089065F}" type="presParOf" srcId="{7CB37489-29AD-4059-8957-25BA94167120}" destId="{EBB45885-A777-42F1-BD7D-9E01010DF89F}"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84EF70-8391-453F-914D-12A981D752EA}"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65B0406D-2659-44CC-A3D1-1BE3C4F25BA9}">
      <dgm:prSet phldrT="[Text]"/>
      <dgm:spPr/>
      <dgm:t>
        <a:bodyPr/>
        <a:lstStyle/>
        <a:p>
          <a:r>
            <a:rPr lang="en-US" dirty="0"/>
            <a:t>Peer Exchange</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B0BAE02C-22AD-4787-A7D6-9C468094DA66}">
      <dgm:prSet phldrT="[Text]"/>
      <dgm:spPr/>
      <dgm:t>
        <a:bodyPr/>
        <a:lstStyle/>
        <a:p>
          <a:r>
            <a:rPr lang="en-US" dirty="0"/>
            <a:t>States We’ve Collaborated With</a:t>
          </a:r>
        </a:p>
      </dgm:t>
    </dgm:pt>
    <dgm:pt modelId="{C2DC6113-DEDA-433F-8692-9DA37CF815CD}" type="parTrans" cxnId="{F6DC63BD-E728-4352-A91C-C669864D0495}">
      <dgm:prSet/>
      <dgm:spPr/>
      <dgm:t>
        <a:bodyPr/>
        <a:lstStyle/>
        <a:p>
          <a:endParaRPr lang="en-US"/>
        </a:p>
      </dgm:t>
    </dgm:pt>
    <dgm:pt modelId="{D18CB64C-605F-4A79-B440-249DA848BE29}" type="sibTrans" cxnId="{F6DC63BD-E728-4352-A91C-C669864D0495}">
      <dgm:prSet/>
      <dgm:spPr/>
      <dgm:t>
        <a:bodyPr/>
        <a:lstStyle/>
        <a:p>
          <a:endParaRPr lang="en-US"/>
        </a:p>
      </dgm:t>
    </dgm:pt>
    <dgm:pt modelId="{4A015126-B6D2-489B-ABB9-0ABB3E1A6EF7}" type="pres">
      <dgm:prSet presAssocID="{4D84EF70-8391-453F-914D-12A981D752EA}" presName="outerComposite" presStyleCnt="0">
        <dgm:presLayoutVars>
          <dgm:chMax val="5"/>
          <dgm:dir/>
          <dgm:resizeHandles val="exact"/>
        </dgm:presLayoutVars>
      </dgm:prSet>
      <dgm:spPr/>
    </dgm:pt>
    <dgm:pt modelId="{B0F8422C-67E1-4FE5-AD33-CE9218E0DE82}" type="pres">
      <dgm:prSet presAssocID="{4D84EF70-8391-453F-914D-12A981D752EA}" presName="dummyMaxCanvas" presStyleCnt="0">
        <dgm:presLayoutVars/>
      </dgm:prSet>
      <dgm:spPr/>
    </dgm:pt>
    <dgm:pt modelId="{B165C255-44E6-42D9-93C9-4CD8B9153BAF}" type="pres">
      <dgm:prSet presAssocID="{4D84EF70-8391-453F-914D-12A981D752EA}" presName="TwoNodes_1" presStyleLbl="node1" presStyleIdx="0" presStyleCnt="2">
        <dgm:presLayoutVars>
          <dgm:bulletEnabled val="1"/>
        </dgm:presLayoutVars>
      </dgm:prSet>
      <dgm:spPr/>
    </dgm:pt>
    <dgm:pt modelId="{07309B8D-6B94-4BEE-9706-6CE57289831D}" type="pres">
      <dgm:prSet presAssocID="{4D84EF70-8391-453F-914D-12A981D752EA}" presName="TwoNodes_2" presStyleLbl="node1" presStyleIdx="1" presStyleCnt="2">
        <dgm:presLayoutVars>
          <dgm:bulletEnabled val="1"/>
        </dgm:presLayoutVars>
      </dgm:prSet>
      <dgm:spPr/>
    </dgm:pt>
    <dgm:pt modelId="{483C2911-8868-40C3-936A-99F920C13A5D}" type="pres">
      <dgm:prSet presAssocID="{4D84EF70-8391-453F-914D-12A981D752EA}" presName="TwoConn_1-2" presStyleLbl="fgAccFollowNode1" presStyleIdx="0" presStyleCnt="1">
        <dgm:presLayoutVars>
          <dgm:bulletEnabled val="1"/>
        </dgm:presLayoutVars>
      </dgm:prSet>
      <dgm:spPr/>
    </dgm:pt>
    <dgm:pt modelId="{92E8A43F-4468-415B-8AF6-2BAE444FC0B6}" type="pres">
      <dgm:prSet presAssocID="{4D84EF70-8391-453F-914D-12A981D752EA}" presName="TwoNodes_1_text" presStyleLbl="node1" presStyleIdx="1" presStyleCnt="2">
        <dgm:presLayoutVars>
          <dgm:bulletEnabled val="1"/>
        </dgm:presLayoutVars>
      </dgm:prSet>
      <dgm:spPr/>
    </dgm:pt>
    <dgm:pt modelId="{04FF2F5C-6392-488B-A87C-8F403CF8475D}" type="pres">
      <dgm:prSet presAssocID="{4D84EF70-8391-453F-914D-12A981D752EA}" presName="TwoNodes_2_text" presStyleLbl="node1" presStyleIdx="1" presStyleCnt="2">
        <dgm:presLayoutVars>
          <dgm:bulletEnabled val="1"/>
        </dgm:presLayoutVars>
      </dgm:prSet>
      <dgm:spPr/>
    </dgm:pt>
  </dgm:ptLst>
  <dgm:cxnLst>
    <dgm:cxn modelId="{369AF209-585D-48DF-8AC3-F241B8B83935}" srcId="{4D84EF70-8391-453F-914D-12A981D752EA}" destId="{65B0406D-2659-44CC-A3D1-1BE3C4F25BA9}" srcOrd="0" destOrd="0" parTransId="{BAA68290-A7D5-4A49-BCCC-718EDEEF9448}" sibTransId="{62AD92A8-23AF-4825-9498-D383EE0153B9}"/>
    <dgm:cxn modelId="{556F5311-64D9-4CE8-A1F4-2155C9AA5229}" type="presOf" srcId="{65B0406D-2659-44CC-A3D1-1BE3C4F25BA9}" destId="{B165C255-44E6-42D9-93C9-4CD8B9153BAF}" srcOrd="0" destOrd="0" presId="urn:microsoft.com/office/officeart/2005/8/layout/vProcess5"/>
    <dgm:cxn modelId="{F5F72922-C175-4BB5-92F0-3D48246F63BC}" type="presOf" srcId="{B0BAE02C-22AD-4787-A7D6-9C468094DA66}" destId="{07309B8D-6B94-4BEE-9706-6CE57289831D}" srcOrd="0" destOrd="0" presId="urn:microsoft.com/office/officeart/2005/8/layout/vProcess5"/>
    <dgm:cxn modelId="{35A5A340-7D91-4D37-BAA3-7FEDB578FD0F}" type="presOf" srcId="{B0BAE02C-22AD-4787-A7D6-9C468094DA66}" destId="{04FF2F5C-6392-488B-A87C-8F403CF8475D}" srcOrd="1" destOrd="0" presId="urn:microsoft.com/office/officeart/2005/8/layout/vProcess5"/>
    <dgm:cxn modelId="{CC43A156-F8A5-4BE8-8ACF-76B985933E89}" type="presOf" srcId="{65B0406D-2659-44CC-A3D1-1BE3C4F25BA9}" destId="{92E8A43F-4468-415B-8AF6-2BAE444FC0B6}" srcOrd="1" destOrd="0" presId="urn:microsoft.com/office/officeart/2005/8/layout/vProcess5"/>
    <dgm:cxn modelId="{F6DC63BD-E728-4352-A91C-C669864D0495}" srcId="{4D84EF70-8391-453F-914D-12A981D752EA}" destId="{B0BAE02C-22AD-4787-A7D6-9C468094DA66}" srcOrd="1" destOrd="0" parTransId="{C2DC6113-DEDA-433F-8692-9DA37CF815CD}" sibTransId="{D18CB64C-605F-4A79-B440-249DA848BE29}"/>
    <dgm:cxn modelId="{9EA786D2-8B3A-4DA0-8F92-B3FF03A59892}" type="presOf" srcId="{62AD92A8-23AF-4825-9498-D383EE0153B9}" destId="{483C2911-8868-40C3-936A-99F920C13A5D}" srcOrd="0" destOrd="0" presId="urn:microsoft.com/office/officeart/2005/8/layout/vProcess5"/>
    <dgm:cxn modelId="{AAFF6EE6-819A-478D-82D5-80D07E5EC41C}" type="presOf" srcId="{4D84EF70-8391-453F-914D-12A981D752EA}" destId="{4A015126-B6D2-489B-ABB9-0ABB3E1A6EF7}" srcOrd="0" destOrd="0" presId="urn:microsoft.com/office/officeart/2005/8/layout/vProcess5"/>
    <dgm:cxn modelId="{5513359C-1F39-4C85-A79E-AB8B8A538172}" type="presParOf" srcId="{4A015126-B6D2-489B-ABB9-0ABB3E1A6EF7}" destId="{B0F8422C-67E1-4FE5-AD33-CE9218E0DE82}" srcOrd="0" destOrd="0" presId="urn:microsoft.com/office/officeart/2005/8/layout/vProcess5"/>
    <dgm:cxn modelId="{494D6386-8EA9-473D-9DDB-54F209D71C04}" type="presParOf" srcId="{4A015126-B6D2-489B-ABB9-0ABB3E1A6EF7}" destId="{B165C255-44E6-42D9-93C9-4CD8B9153BAF}" srcOrd="1" destOrd="0" presId="urn:microsoft.com/office/officeart/2005/8/layout/vProcess5"/>
    <dgm:cxn modelId="{1B851147-A888-4E9F-AAD6-AA161381F45B}" type="presParOf" srcId="{4A015126-B6D2-489B-ABB9-0ABB3E1A6EF7}" destId="{07309B8D-6B94-4BEE-9706-6CE57289831D}" srcOrd="2" destOrd="0" presId="urn:microsoft.com/office/officeart/2005/8/layout/vProcess5"/>
    <dgm:cxn modelId="{18D4C64C-C3B2-405B-8FC0-29A5E92A759F}" type="presParOf" srcId="{4A015126-B6D2-489B-ABB9-0ABB3E1A6EF7}" destId="{483C2911-8868-40C3-936A-99F920C13A5D}" srcOrd="3" destOrd="0" presId="urn:microsoft.com/office/officeart/2005/8/layout/vProcess5"/>
    <dgm:cxn modelId="{E934A851-FA5E-4515-B741-806D9FAAB90D}" type="presParOf" srcId="{4A015126-B6D2-489B-ABB9-0ABB3E1A6EF7}" destId="{92E8A43F-4468-415B-8AF6-2BAE444FC0B6}" srcOrd="4" destOrd="0" presId="urn:microsoft.com/office/officeart/2005/8/layout/vProcess5"/>
    <dgm:cxn modelId="{9AB0C651-FD20-4CDC-BB91-9AC84BFE6AC5}" type="presParOf" srcId="{4A015126-B6D2-489B-ABB9-0ABB3E1A6EF7}" destId="{04FF2F5C-6392-488B-A87C-8F403CF8475D}"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84EF70-8391-453F-914D-12A981D752EA}"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65B0406D-2659-44CC-A3D1-1BE3C4F25BA9}">
      <dgm:prSet phldrT="[Text]"/>
      <dgm:spPr/>
      <dgm:t>
        <a:bodyPr/>
        <a:lstStyle/>
        <a:p>
          <a:r>
            <a:rPr lang="en-US"/>
            <a:t>Workforce Trends</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2C0E9DB1-E78C-45DD-9C4F-FB5C09EDD849}">
      <dgm:prSet/>
      <dgm:spPr/>
      <dgm:t>
        <a:bodyPr/>
        <a:lstStyle/>
        <a:p>
          <a:r>
            <a:rPr lang="en-US"/>
            <a:t>Strategic Goal Objectives</a:t>
          </a:r>
        </a:p>
      </dgm:t>
    </dgm:pt>
    <dgm:pt modelId="{AB5B60E2-B14A-4109-913A-F78F2D396671}" type="parTrans" cxnId="{A75CD4A4-CF3D-4CBE-81C9-2C2486BE2A8A}">
      <dgm:prSet/>
      <dgm:spPr/>
      <dgm:t>
        <a:bodyPr/>
        <a:lstStyle/>
        <a:p>
          <a:endParaRPr lang="en-US"/>
        </a:p>
      </dgm:t>
    </dgm:pt>
    <dgm:pt modelId="{6DF54FA6-43E3-4CAF-8534-26B9F6A6ACC1}" type="sibTrans" cxnId="{A75CD4A4-CF3D-4CBE-81C9-2C2486BE2A8A}">
      <dgm:prSet/>
      <dgm:spPr/>
      <dgm:t>
        <a:bodyPr/>
        <a:lstStyle/>
        <a:p>
          <a:endParaRPr lang="en-US"/>
        </a:p>
      </dgm:t>
    </dgm:pt>
    <dgm:pt modelId="{B126F098-117F-443F-B9CA-31B439177DA8}">
      <dgm:prSet/>
      <dgm:spPr/>
      <dgm:t>
        <a:bodyPr/>
        <a:lstStyle/>
        <a:p>
          <a:r>
            <a:rPr lang="en-US"/>
            <a:t>Cultural Priorities &amp; Focus Areas</a:t>
          </a:r>
        </a:p>
      </dgm:t>
    </dgm:pt>
    <dgm:pt modelId="{8EFECC6E-9FFC-4490-8E91-AC9E4C07FACF}" type="parTrans" cxnId="{01F35D04-6E54-4046-A49F-1882FA39857B}">
      <dgm:prSet/>
      <dgm:spPr/>
      <dgm:t>
        <a:bodyPr/>
        <a:lstStyle/>
        <a:p>
          <a:endParaRPr lang="en-US"/>
        </a:p>
      </dgm:t>
    </dgm:pt>
    <dgm:pt modelId="{2652AFBD-ADBE-4D4E-ACFE-E45B89A574DB}" type="sibTrans" cxnId="{01F35D04-6E54-4046-A49F-1882FA39857B}">
      <dgm:prSet/>
      <dgm:spPr/>
      <dgm:t>
        <a:bodyPr/>
        <a:lstStyle/>
        <a:p>
          <a:endParaRPr lang="en-US"/>
        </a:p>
      </dgm:t>
    </dgm:pt>
    <dgm:pt modelId="{375CA7DF-957C-4511-B5D5-8F12A93C7D31}">
      <dgm:prSet/>
      <dgm:spPr/>
      <dgm:t>
        <a:bodyPr/>
        <a:lstStyle/>
        <a:p>
          <a:r>
            <a:rPr lang="en-US"/>
            <a:t>Workforce Committees</a:t>
          </a:r>
        </a:p>
      </dgm:t>
    </dgm:pt>
    <dgm:pt modelId="{63504C5A-E417-4E17-96E4-6C6FFFB9CDA2}" type="parTrans" cxnId="{28330A57-0C48-4C00-959C-6B91EBFEF72A}">
      <dgm:prSet/>
      <dgm:spPr/>
      <dgm:t>
        <a:bodyPr/>
        <a:lstStyle/>
        <a:p>
          <a:endParaRPr lang="en-US"/>
        </a:p>
      </dgm:t>
    </dgm:pt>
    <dgm:pt modelId="{BBEB2E26-F110-48D2-8FB7-2F80A530D130}" type="sibTrans" cxnId="{28330A57-0C48-4C00-959C-6B91EBFEF72A}">
      <dgm:prSet/>
      <dgm:spPr/>
      <dgm:t>
        <a:bodyPr/>
        <a:lstStyle/>
        <a:p>
          <a:endParaRPr lang="en-US"/>
        </a:p>
      </dgm:t>
    </dgm:pt>
    <dgm:pt modelId="{89515F56-7C42-4AFA-8D3B-3B3B9A1EBDDE}">
      <dgm:prSet/>
      <dgm:spPr/>
      <dgm:t>
        <a:bodyPr/>
        <a:lstStyle/>
        <a:p>
          <a:r>
            <a:rPr lang="en-US"/>
            <a:t>Future Initiatives</a:t>
          </a:r>
        </a:p>
      </dgm:t>
    </dgm:pt>
    <dgm:pt modelId="{10503168-F2CA-4917-A76E-8D412E92CAC8}" type="parTrans" cxnId="{9D636F8E-322F-4E13-AF7F-372F942BD981}">
      <dgm:prSet/>
      <dgm:spPr/>
      <dgm:t>
        <a:bodyPr/>
        <a:lstStyle/>
        <a:p>
          <a:endParaRPr lang="en-US"/>
        </a:p>
      </dgm:t>
    </dgm:pt>
    <dgm:pt modelId="{A7482E4A-1BCC-42A7-A9C7-6A47A90FBF0D}" type="sibTrans" cxnId="{9D636F8E-322F-4E13-AF7F-372F942BD981}">
      <dgm:prSet/>
      <dgm:spPr/>
      <dgm:t>
        <a:bodyPr/>
        <a:lstStyle/>
        <a:p>
          <a:endParaRPr lang="en-US"/>
        </a:p>
      </dgm:t>
    </dgm:pt>
    <dgm:pt modelId="{4A015126-B6D2-489B-ABB9-0ABB3E1A6EF7}" type="pres">
      <dgm:prSet presAssocID="{4D84EF70-8391-453F-914D-12A981D752EA}" presName="outerComposite" presStyleCnt="0">
        <dgm:presLayoutVars>
          <dgm:chMax val="5"/>
          <dgm:dir/>
          <dgm:resizeHandles val="exact"/>
        </dgm:presLayoutVars>
      </dgm:prSet>
      <dgm:spPr/>
    </dgm:pt>
    <dgm:pt modelId="{B0F8422C-67E1-4FE5-AD33-CE9218E0DE82}" type="pres">
      <dgm:prSet presAssocID="{4D84EF70-8391-453F-914D-12A981D752EA}" presName="dummyMaxCanvas" presStyleCnt="0">
        <dgm:presLayoutVars/>
      </dgm:prSet>
      <dgm:spPr/>
    </dgm:pt>
    <dgm:pt modelId="{C30E50AC-8E5C-45BE-8241-615DB58738B3}" type="pres">
      <dgm:prSet presAssocID="{4D84EF70-8391-453F-914D-12A981D752EA}" presName="FiveNodes_1" presStyleLbl="node1" presStyleIdx="0" presStyleCnt="5">
        <dgm:presLayoutVars>
          <dgm:bulletEnabled val="1"/>
        </dgm:presLayoutVars>
      </dgm:prSet>
      <dgm:spPr/>
    </dgm:pt>
    <dgm:pt modelId="{C754089D-3636-419C-81BF-4A2B3EFC4C34}" type="pres">
      <dgm:prSet presAssocID="{4D84EF70-8391-453F-914D-12A981D752EA}" presName="FiveNodes_2" presStyleLbl="node1" presStyleIdx="1" presStyleCnt="5">
        <dgm:presLayoutVars>
          <dgm:bulletEnabled val="1"/>
        </dgm:presLayoutVars>
      </dgm:prSet>
      <dgm:spPr/>
    </dgm:pt>
    <dgm:pt modelId="{C1996821-6C16-41FF-99B4-0E3CCB497285}" type="pres">
      <dgm:prSet presAssocID="{4D84EF70-8391-453F-914D-12A981D752EA}" presName="FiveNodes_3" presStyleLbl="node1" presStyleIdx="2" presStyleCnt="5">
        <dgm:presLayoutVars>
          <dgm:bulletEnabled val="1"/>
        </dgm:presLayoutVars>
      </dgm:prSet>
      <dgm:spPr/>
    </dgm:pt>
    <dgm:pt modelId="{EC930543-0B39-406D-8B4C-F3801ED72D84}" type="pres">
      <dgm:prSet presAssocID="{4D84EF70-8391-453F-914D-12A981D752EA}" presName="FiveNodes_4" presStyleLbl="node1" presStyleIdx="3" presStyleCnt="5">
        <dgm:presLayoutVars>
          <dgm:bulletEnabled val="1"/>
        </dgm:presLayoutVars>
      </dgm:prSet>
      <dgm:spPr/>
    </dgm:pt>
    <dgm:pt modelId="{C1859C4F-A619-48C3-8D9B-735EA3327D4C}" type="pres">
      <dgm:prSet presAssocID="{4D84EF70-8391-453F-914D-12A981D752EA}" presName="FiveNodes_5" presStyleLbl="node1" presStyleIdx="4" presStyleCnt="5">
        <dgm:presLayoutVars>
          <dgm:bulletEnabled val="1"/>
        </dgm:presLayoutVars>
      </dgm:prSet>
      <dgm:spPr/>
    </dgm:pt>
    <dgm:pt modelId="{2048A107-274A-41DB-BAB8-7FAC5D05A04D}" type="pres">
      <dgm:prSet presAssocID="{4D84EF70-8391-453F-914D-12A981D752EA}" presName="FiveConn_1-2" presStyleLbl="fgAccFollowNode1" presStyleIdx="0" presStyleCnt="4">
        <dgm:presLayoutVars>
          <dgm:bulletEnabled val="1"/>
        </dgm:presLayoutVars>
      </dgm:prSet>
      <dgm:spPr/>
    </dgm:pt>
    <dgm:pt modelId="{D4CC0682-0579-43A2-92F0-6C3EFDDFF1FC}" type="pres">
      <dgm:prSet presAssocID="{4D84EF70-8391-453F-914D-12A981D752EA}" presName="FiveConn_2-3" presStyleLbl="fgAccFollowNode1" presStyleIdx="1" presStyleCnt="4">
        <dgm:presLayoutVars>
          <dgm:bulletEnabled val="1"/>
        </dgm:presLayoutVars>
      </dgm:prSet>
      <dgm:spPr/>
    </dgm:pt>
    <dgm:pt modelId="{C949D4FF-9AAD-4CD3-9B6D-42776B53CE89}" type="pres">
      <dgm:prSet presAssocID="{4D84EF70-8391-453F-914D-12A981D752EA}" presName="FiveConn_3-4" presStyleLbl="fgAccFollowNode1" presStyleIdx="2" presStyleCnt="4">
        <dgm:presLayoutVars>
          <dgm:bulletEnabled val="1"/>
        </dgm:presLayoutVars>
      </dgm:prSet>
      <dgm:spPr/>
    </dgm:pt>
    <dgm:pt modelId="{C624F2F2-B292-443A-A641-C1ED2DAEAF21}" type="pres">
      <dgm:prSet presAssocID="{4D84EF70-8391-453F-914D-12A981D752EA}" presName="FiveConn_4-5" presStyleLbl="fgAccFollowNode1" presStyleIdx="3" presStyleCnt="4">
        <dgm:presLayoutVars>
          <dgm:bulletEnabled val="1"/>
        </dgm:presLayoutVars>
      </dgm:prSet>
      <dgm:spPr/>
    </dgm:pt>
    <dgm:pt modelId="{2ABDB344-F943-49F8-892A-0796E3C361E0}" type="pres">
      <dgm:prSet presAssocID="{4D84EF70-8391-453F-914D-12A981D752EA}" presName="FiveNodes_1_text" presStyleLbl="node1" presStyleIdx="4" presStyleCnt="5">
        <dgm:presLayoutVars>
          <dgm:bulletEnabled val="1"/>
        </dgm:presLayoutVars>
      </dgm:prSet>
      <dgm:spPr/>
    </dgm:pt>
    <dgm:pt modelId="{2DA17BCA-6B3C-4394-ACC8-73C58EC68CBC}" type="pres">
      <dgm:prSet presAssocID="{4D84EF70-8391-453F-914D-12A981D752EA}" presName="FiveNodes_2_text" presStyleLbl="node1" presStyleIdx="4" presStyleCnt="5">
        <dgm:presLayoutVars>
          <dgm:bulletEnabled val="1"/>
        </dgm:presLayoutVars>
      </dgm:prSet>
      <dgm:spPr/>
    </dgm:pt>
    <dgm:pt modelId="{CA456148-A70E-453C-A4C8-452B9A78C402}" type="pres">
      <dgm:prSet presAssocID="{4D84EF70-8391-453F-914D-12A981D752EA}" presName="FiveNodes_3_text" presStyleLbl="node1" presStyleIdx="4" presStyleCnt="5">
        <dgm:presLayoutVars>
          <dgm:bulletEnabled val="1"/>
        </dgm:presLayoutVars>
      </dgm:prSet>
      <dgm:spPr/>
    </dgm:pt>
    <dgm:pt modelId="{763B6D28-DD94-42FF-89D9-0A45E6534DEA}" type="pres">
      <dgm:prSet presAssocID="{4D84EF70-8391-453F-914D-12A981D752EA}" presName="FiveNodes_4_text" presStyleLbl="node1" presStyleIdx="4" presStyleCnt="5">
        <dgm:presLayoutVars>
          <dgm:bulletEnabled val="1"/>
        </dgm:presLayoutVars>
      </dgm:prSet>
      <dgm:spPr/>
    </dgm:pt>
    <dgm:pt modelId="{57C9FBE4-9B2D-462F-A295-A211DD9A0682}" type="pres">
      <dgm:prSet presAssocID="{4D84EF70-8391-453F-914D-12A981D752EA}" presName="FiveNodes_5_text" presStyleLbl="node1" presStyleIdx="4" presStyleCnt="5">
        <dgm:presLayoutVars>
          <dgm:bulletEnabled val="1"/>
        </dgm:presLayoutVars>
      </dgm:prSet>
      <dgm:spPr/>
    </dgm:pt>
  </dgm:ptLst>
  <dgm:cxnLst>
    <dgm:cxn modelId="{01F35D04-6E54-4046-A49F-1882FA39857B}" srcId="{4D84EF70-8391-453F-914D-12A981D752EA}" destId="{B126F098-117F-443F-B9CA-31B439177DA8}" srcOrd="2" destOrd="0" parTransId="{8EFECC6E-9FFC-4490-8E91-AC9E4C07FACF}" sibTransId="{2652AFBD-ADBE-4D4E-ACFE-E45B89A574DB}"/>
    <dgm:cxn modelId="{3FB5E105-A2CF-4130-9AB9-442E682CCED7}" type="presOf" srcId="{B126F098-117F-443F-B9CA-31B439177DA8}" destId="{C1996821-6C16-41FF-99B4-0E3CCB497285}" srcOrd="0" destOrd="0" presId="urn:microsoft.com/office/officeart/2005/8/layout/vProcess5"/>
    <dgm:cxn modelId="{A4A3BA06-FBD3-47BA-9386-5579E44AB0AA}" type="presOf" srcId="{89515F56-7C42-4AFA-8D3B-3B3B9A1EBDDE}" destId="{C1859C4F-A619-48C3-8D9B-735EA3327D4C}" srcOrd="0" destOrd="0" presId="urn:microsoft.com/office/officeart/2005/8/layout/vProcess5"/>
    <dgm:cxn modelId="{60FD3C09-C294-4A94-B604-698C0DB50585}" type="presOf" srcId="{2652AFBD-ADBE-4D4E-ACFE-E45B89A574DB}" destId="{C949D4FF-9AAD-4CD3-9B6D-42776B53CE89}" srcOrd="0" destOrd="0" presId="urn:microsoft.com/office/officeart/2005/8/layout/vProcess5"/>
    <dgm:cxn modelId="{5D19A109-E748-4693-8125-00F1BBC92BE8}" type="presOf" srcId="{89515F56-7C42-4AFA-8D3B-3B3B9A1EBDDE}" destId="{57C9FBE4-9B2D-462F-A295-A211DD9A0682}" srcOrd="1" destOrd="0" presId="urn:microsoft.com/office/officeart/2005/8/layout/vProcess5"/>
    <dgm:cxn modelId="{369AF209-585D-48DF-8AC3-F241B8B83935}" srcId="{4D84EF70-8391-453F-914D-12A981D752EA}" destId="{65B0406D-2659-44CC-A3D1-1BE3C4F25BA9}" srcOrd="0" destOrd="0" parTransId="{BAA68290-A7D5-4A49-BCCC-718EDEEF9448}" sibTransId="{62AD92A8-23AF-4825-9498-D383EE0153B9}"/>
    <dgm:cxn modelId="{AC92AD0F-1E08-4475-BF42-C26393C2B3DA}" type="presOf" srcId="{2C0E9DB1-E78C-45DD-9C4F-FB5C09EDD849}" destId="{2DA17BCA-6B3C-4394-ACC8-73C58EC68CBC}" srcOrd="1" destOrd="0" presId="urn:microsoft.com/office/officeart/2005/8/layout/vProcess5"/>
    <dgm:cxn modelId="{65257233-D58D-45E6-B866-96C86AEB9BFF}" type="presOf" srcId="{2C0E9DB1-E78C-45DD-9C4F-FB5C09EDD849}" destId="{C754089D-3636-419C-81BF-4A2B3EFC4C34}" srcOrd="0" destOrd="0" presId="urn:microsoft.com/office/officeart/2005/8/layout/vProcess5"/>
    <dgm:cxn modelId="{40E0B740-DF3A-47D8-B68B-D9FA8FA87E73}" type="presOf" srcId="{62AD92A8-23AF-4825-9498-D383EE0153B9}" destId="{2048A107-274A-41DB-BAB8-7FAC5D05A04D}" srcOrd="0" destOrd="0" presId="urn:microsoft.com/office/officeart/2005/8/layout/vProcess5"/>
    <dgm:cxn modelId="{F3BB3B67-72C6-48B5-9D71-C0ADC1310718}" type="presOf" srcId="{375CA7DF-957C-4511-B5D5-8F12A93C7D31}" destId="{763B6D28-DD94-42FF-89D9-0A45E6534DEA}" srcOrd="1" destOrd="0" presId="urn:microsoft.com/office/officeart/2005/8/layout/vProcess5"/>
    <dgm:cxn modelId="{28330A57-0C48-4C00-959C-6B91EBFEF72A}" srcId="{4D84EF70-8391-453F-914D-12A981D752EA}" destId="{375CA7DF-957C-4511-B5D5-8F12A93C7D31}" srcOrd="3" destOrd="0" parTransId="{63504C5A-E417-4E17-96E4-6C6FFFB9CDA2}" sibTransId="{BBEB2E26-F110-48D2-8FB7-2F80A530D130}"/>
    <dgm:cxn modelId="{EBD40279-D087-41FE-8C57-D128C062144B}" type="presOf" srcId="{65B0406D-2659-44CC-A3D1-1BE3C4F25BA9}" destId="{2ABDB344-F943-49F8-892A-0796E3C361E0}" srcOrd="1" destOrd="0" presId="urn:microsoft.com/office/officeart/2005/8/layout/vProcess5"/>
    <dgm:cxn modelId="{339EB379-315C-4484-80A5-6E67469F4CE2}" type="presOf" srcId="{BBEB2E26-F110-48D2-8FB7-2F80A530D130}" destId="{C624F2F2-B292-443A-A641-C1ED2DAEAF21}" srcOrd="0" destOrd="0" presId="urn:microsoft.com/office/officeart/2005/8/layout/vProcess5"/>
    <dgm:cxn modelId="{9D636F8E-322F-4E13-AF7F-372F942BD981}" srcId="{4D84EF70-8391-453F-914D-12A981D752EA}" destId="{89515F56-7C42-4AFA-8D3B-3B3B9A1EBDDE}" srcOrd="4" destOrd="0" parTransId="{10503168-F2CA-4917-A76E-8D412E92CAC8}" sibTransId="{A7482E4A-1BCC-42A7-A9C7-6A47A90FBF0D}"/>
    <dgm:cxn modelId="{B852E68F-0AD3-4354-A8CC-55DE0A10BF24}" type="presOf" srcId="{6DF54FA6-43E3-4CAF-8534-26B9F6A6ACC1}" destId="{D4CC0682-0579-43A2-92F0-6C3EFDDFF1FC}" srcOrd="0" destOrd="0" presId="urn:microsoft.com/office/officeart/2005/8/layout/vProcess5"/>
    <dgm:cxn modelId="{1A5C0892-C077-4243-80A3-341D2A5EE762}" type="presOf" srcId="{65B0406D-2659-44CC-A3D1-1BE3C4F25BA9}" destId="{C30E50AC-8E5C-45BE-8241-615DB58738B3}" srcOrd="0" destOrd="0" presId="urn:microsoft.com/office/officeart/2005/8/layout/vProcess5"/>
    <dgm:cxn modelId="{A75CD4A4-CF3D-4CBE-81C9-2C2486BE2A8A}" srcId="{4D84EF70-8391-453F-914D-12A981D752EA}" destId="{2C0E9DB1-E78C-45DD-9C4F-FB5C09EDD849}" srcOrd="1" destOrd="0" parTransId="{AB5B60E2-B14A-4109-913A-F78F2D396671}" sibTransId="{6DF54FA6-43E3-4CAF-8534-26B9F6A6ACC1}"/>
    <dgm:cxn modelId="{61E0D5BD-0537-4B0B-BCBD-E8F0F636C14F}" type="presOf" srcId="{375CA7DF-957C-4511-B5D5-8F12A93C7D31}" destId="{EC930543-0B39-406D-8B4C-F3801ED72D84}" srcOrd="0" destOrd="0" presId="urn:microsoft.com/office/officeart/2005/8/layout/vProcess5"/>
    <dgm:cxn modelId="{70D941D5-F04A-40B3-98FB-986F84ECBFA2}" type="presOf" srcId="{B126F098-117F-443F-B9CA-31B439177DA8}" destId="{CA456148-A70E-453C-A4C8-452B9A78C402}" srcOrd="1" destOrd="0" presId="urn:microsoft.com/office/officeart/2005/8/layout/vProcess5"/>
    <dgm:cxn modelId="{AAFF6EE6-819A-478D-82D5-80D07E5EC41C}" type="presOf" srcId="{4D84EF70-8391-453F-914D-12A981D752EA}" destId="{4A015126-B6D2-489B-ABB9-0ABB3E1A6EF7}" srcOrd="0" destOrd="0" presId="urn:microsoft.com/office/officeart/2005/8/layout/vProcess5"/>
    <dgm:cxn modelId="{5513359C-1F39-4C85-A79E-AB8B8A538172}" type="presParOf" srcId="{4A015126-B6D2-489B-ABB9-0ABB3E1A6EF7}" destId="{B0F8422C-67E1-4FE5-AD33-CE9218E0DE82}" srcOrd="0" destOrd="0" presId="urn:microsoft.com/office/officeart/2005/8/layout/vProcess5"/>
    <dgm:cxn modelId="{85AD40ED-9189-443E-B5A1-03A3D5434AA9}" type="presParOf" srcId="{4A015126-B6D2-489B-ABB9-0ABB3E1A6EF7}" destId="{C30E50AC-8E5C-45BE-8241-615DB58738B3}" srcOrd="1" destOrd="0" presId="urn:microsoft.com/office/officeart/2005/8/layout/vProcess5"/>
    <dgm:cxn modelId="{99B889E2-3474-4E79-8BD8-D1B0CEC33514}" type="presParOf" srcId="{4A015126-B6D2-489B-ABB9-0ABB3E1A6EF7}" destId="{C754089D-3636-419C-81BF-4A2B3EFC4C34}" srcOrd="2" destOrd="0" presId="urn:microsoft.com/office/officeart/2005/8/layout/vProcess5"/>
    <dgm:cxn modelId="{808BE0B7-DAA4-4B42-9A00-320A13746EC7}" type="presParOf" srcId="{4A015126-B6D2-489B-ABB9-0ABB3E1A6EF7}" destId="{C1996821-6C16-41FF-99B4-0E3CCB497285}" srcOrd="3" destOrd="0" presId="urn:microsoft.com/office/officeart/2005/8/layout/vProcess5"/>
    <dgm:cxn modelId="{BA509F29-AED2-43BA-BE3C-6C5BCA4FA286}" type="presParOf" srcId="{4A015126-B6D2-489B-ABB9-0ABB3E1A6EF7}" destId="{EC930543-0B39-406D-8B4C-F3801ED72D84}" srcOrd="4" destOrd="0" presId="urn:microsoft.com/office/officeart/2005/8/layout/vProcess5"/>
    <dgm:cxn modelId="{7EFF7EDC-8E92-4A7F-9D3E-60D3FCD2071B}" type="presParOf" srcId="{4A015126-B6D2-489B-ABB9-0ABB3E1A6EF7}" destId="{C1859C4F-A619-48C3-8D9B-735EA3327D4C}" srcOrd="5" destOrd="0" presId="urn:microsoft.com/office/officeart/2005/8/layout/vProcess5"/>
    <dgm:cxn modelId="{9B8FEB1E-970D-4E33-95B6-863CE27F202D}" type="presParOf" srcId="{4A015126-B6D2-489B-ABB9-0ABB3E1A6EF7}" destId="{2048A107-274A-41DB-BAB8-7FAC5D05A04D}" srcOrd="6" destOrd="0" presId="urn:microsoft.com/office/officeart/2005/8/layout/vProcess5"/>
    <dgm:cxn modelId="{9B0C5FC8-80AD-4FF8-83DF-9BE4E998922F}" type="presParOf" srcId="{4A015126-B6D2-489B-ABB9-0ABB3E1A6EF7}" destId="{D4CC0682-0579-43A2-92F0-6C3EFDDFF1FC}" srcOrd="7" destOrd="0" presId="urn:microsoft.com/office/officeart/2005/8/layout/vProcess5"/>
    <dgm:cxn modelId="{46CD0CA6-24FE-46DE-9815-42964DDD171B}" type="presParOf" srcId="{4A015126-B6D2-489B-ABB9-0ABB3E1A6EF7}" destId="{C949D4FF-9AAD-4CD3-9B6D-42776B53CE89}" srcOrd="8" destOrd="0" presId="urn:microsoft.com/office/officeart/2005/8/layout/vProcess5"/>
    <dgm:cxn modelId="{3D3CB3F4-6722-436E-8ADA-4F052A75B084}" type="presParOf" srcId="{4A015126-B6D2-489B-ABB9-0ABB3E1A6EF7}" destId="{C624F2F2-B292-443A-A641-C1ED2DAEAF21}" srcOrd="9" destOrd="0" presId="urn:microsoft.com/office/officeart/2005/8/layout/vProcess5"/>
    <dgm:cxn modelId="{523DD8BF-DEB7-43CC-8CCC-6EB317191FDF}" type="presParOf" srcId="{4A015126-B6D2-489B-ABB9-0ABB3E1A6EF7}" destId="{2ABDB344-F943-49F8-892A-0796E3C361E0}" srcOrd="10" destOrd="0" presId="urn:microsoft.com/office/officeart/2005/8/layout/vProcess5"/>
    <dgm:cxn modelId="{A9C52455-E09A-49E7-B252-C738859FFF49}" type="presParOf" srcId="{4A015126-B6D2-489B-ABB9-0ABB3E1A6EF7}" destId="{2DA17BCA-6B3C-4394-ACC8-73C58EC68CBC}" srcOrd="11" destOrd="0" presId="urn:microsoft.com/office/officeart/2005/8/layout/vProcess5"/>
    <dgm:cxn modelId="{142FEA58-0587-47AA-9E77-A1AD4EB88915}" type="presParOf" srcId="{4A015126-B6D2-489B-ABB9-0ABB3E1A6EF7}" destId="{CA456148-A70E-453C-A4C8-452B9A78C402}" srcOrd="12" destOrd="0" presId="urn:microsoft.com/office/officeart/2005/8/layout/vProcess5"/>
    <dgm:cxn modelId="{1EDF3591-69C3-4645-9C37-04D416987D0C}" type="presParOf" srcId="{4A015126-B6D2-489B-ABB9-0ABB3E1A6EF7}" destId="{763B6D28-DD94-42FF-89D9-0A45E6534DEA}" srcOrd="13" destOrd="0" presId="urn:microsoft.com/office/officeart/2005/8/layout/vProcess5"/>
    <dgm:cxn modelId="{72FAF698-9167-43FA-8BC8-71F24DA535E0}" type="presParOf" srcId="{4A015126-B6D2-489B-ABB9-0ABB3E1A6EF7}" destId="{57C9FBE4-9B2D-462F-A295-A211DD9A068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7782AD-B197-4914-BDC4-CE7D32BF3D5E}"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8B685CCE-9BF4-4565-B04F-236B831EB435}">
      <dgm:prSet/>
      <dgm:spPr/>
      <dgm:t>
        <a:bodyPr/>
        <a:lstStyle/>
        <a:p>
          <a:r>
            <a:rPr lang="en-US"/>
            <a:t>Promote</a:t>
          </a:r>
        </a:p>
      </dgm:t>
    </dgm:pt>
    <dgm:pt modelId="{D43518E1-C49B-46CE-A2DA-D1C343C38B3F}" type="parTrans" cxnId="{A5165CC8-9F0B-4D99-B52F-B0627791BA3E}">
      <dgm:prSet/>
      <dgm:spPr/>
      <dgm:t>
        <a:bodyPr/>
        <a:lstStyle/>
        <a:p>
          <a:endParaRPr lang="en-US"/>
        </a:p>
      </dgm:t>
    </dgm:pt>
    <dgm:pt modelId="{F89B7551-2A0C-44F4-AABF-2235540A65A3}" type="sibTrans" cxnId="{A5165CC8-9F0B-4D99-B52F-B0627791BA3E}">
      <dgm:prSet/>
      <dgm:spPr/>
      <dgm:t>
        <a:bodyPr/>
        <a:lstStyle/>
        <a:p>
          <a:endParaRPr lang="en-US"/>
        </a:p>
      </dgm:t>
    </dgm:pt>
    <dgm:pt modelId="{E20D8D8C-519E-4C82-8B9D-275948EFC99C}">
      <dgm:prSet/>
      <dgm:spPr/>
      <dgm:t>
        <a:bodyPr/>
        <a:lstStyle/>
        <a:p>
          <a:r>
            <a:rPr lang="en-US"/>
            <a:t>organizational excellence by attracting, developing, and retaining a talented, diverse, and engaged workforce.</a:t>
          </a:r>
        </a:p>
      </dgm:t>
    </dgm:pt>
    <dgm:pt modelId="{06C87606-6936-4853-8197-EFDF16C4745B}" type="parTrans" cxnId="{D6E0FF75-A1B2-4CBB-98B5-82FF09AF40A9}">
      <dgm:prSet/>
      <dgm:spPr/>
      <dgm:t>
        <a:bodyPr/>
        <a:lstStyle/>
        <a:p>
          <a:endParaRPr lang="en-US"/>
        </a:p>
      </dgm:t>
    </dgm:pt>
    <dgm:pt modelId="{D081302C-AD93-41BD-8CEE-AFB24BB179D0}" type="sibTrans" cxnId="{D6E0FF75-A1B2-4CBB-98B5-82FF09AF40A9}">
      <dgm:prSet/>
      <dgm:spPr/>
      <dgm:t>
        <a:bodyPr/>
        <a:lstStyle/>
        <a:p>
          <a:endParaRPr lang="en-US"/>
        </a:p>
      </dgm:t>
    </dgm:pt>
    <dgm:pt modelId="{3FA2BD03-AF8A-4D46-9718-42A635185694}">
      <dgm:prSet/>
      <dgm:spPr/>
      <dgm:t>
        <a:bodyPr/>
        <a:lstStyle/>
        <a:p>
          <a:r>
            <a:rPr lang="en-US"/>
            <a:t>Culture</a:t>
          </a:r>
        </a:p>
      </dgm:t>
    </dgm:pt>
    <dgm:pt modelId="{45C634F5-BC80-40AE-AA65-AB09743A0542}" type="parTrans" cxnId="{B205EFCC-7D96-4014-8FE4-6BC7CF5241A4}">
      <dgm:prSet/>
      <dgm:spPr/>
      <dgm:t>
        <a:bodyPr/>
        <a:lstStyle/>
        <a:p>
          <a:endParaRPr lang="en-US"/>
        </a:p>
      </dgm:t>
    </dgm:pt>
    <dgm:pt modelId="{EB9D2D3D-DF9D-47E0-8BA8-13DDABFC6095}" type="sibTrans" cxnId="{B205EFCC-7D96-4014-8FE4-6BC7CF5241A4}">
      <dgm:prSet/>
      <dgm:spPr/>
      <dgm:t>
        <a:bodyPr/>
        <a:lstStyle/>
        <a:p>
          <a:endParaRPr lang="en-US"/>
        </a:p>
      </dgm:t>
    </dgm:pt>
    <dgm:pt modelId="{95491BD3-4CA2-4042-B9A5-9A6DA0371AEE}">
      <dgm:prSet/>
      <dgm:spPr/>
      <dgm:t>
        <a:bodyPr/>
        <a:lstStyle/>
        <a:p>
          <a:r>
            <a:rPr lang="en-US"/>
            <a:t>Maintain and enhance the Agency’s culture of inclusion and civility so that employees feel valued, respected, and have equal opportunity for advancement. </a:t>
          </a:r>
        </a:p>
      </dgm:t>
    </dgm:pt>
    <dgm:pt modelId="{E192775A-D45B-4E05-A1C4-C876F05EE19F}" type="parTrans" cxnId="{0BF74B69-4E97-450F-A045-9517826C59D9}">
      <dgm:prSet/>
      <dgm:spPr/>
      <dgm:t>
        <a:bodyPr/>
        <a:lstStyle/>
        <a:p>
          <a:endParaRPr lang="en-US"/>
        </a:p>
      </dgm:t>
    </dgm:pt>
    <dgm:pt modelId="{C96FA1BC-985F-4795-95AB-A87E692963DF}" type="sibTrans" cxnId="{0BF74B69-4E97-450F-A045-9517826C59D9}">
      <dgm:prSet/>
      <dgm:spPr/>
      <dgm:t>
        <a:bodyPr/>
        <a:lstStyle/>
        <a:p>
          <a:endParaRPr lang="en-US"/>
        </a:p>
      </dgm:t>
    </dgm:pt>
    <dgm:pt modelId="{17B4BEC0-47F2-4330-B4F9-39343DC6E24E}">
      <dgm:prSet/>
      <dgm:spPr/>
      <dgm:t>
        <a:bodyPr/>
        <a:lstStyle/>
        <a:p>
          <a:r>
            <a:rPr lang="en-US"/>
            <a:t>Safety</a:t>
          </a:r>
        </a:p>
      </dgm:t>
    </dgm:pt>
    <dgm:pt modelId="{67F6AE67-4FDB-4C41-9F7F-3C4750B734DD}" type="parTrans" cxnId="{F7646338-C89F-4EC3-82DB-38D7F2E3CE30}">
      <dgm:prSet/>
      <dgm:spPr/>
      <dgm:t>
        <a:bodyPr/>
        <a:lstStyle/>
        <a:p>
          <a:endParaRPr lang="en-US"/>
        </a:p>
      </dgm:t>
    </dgm:pt>
    <dgm:pt modelId="{E4F04BF3-BABA-4F63-8199-B048F8A33CBC}" type="sibTrans" cxnId="{F7646338-C89F-4EC3-82DB-38D7F2E3CE30}">
      <dgm:prSet/>
      <dgm:spPr/>
      <dgm:t>
        <a:bodyPr/>
        <a:lstStyle/>
        <a:p>
          <a:endParaRPr lang="en-US"/>
        </a:p>
      </dgm:t>
    </dgm:pt>
    <dgm:pt modelId="{4B4E4498-8A82-4D98-BAB3-3B7C41013EB0}">
      <dgm:prSet/>
      <dgm:spPr/>
      <dgm:t>
        <a:bodyPr/>
        <a:lstStyle/>
        <a:p>
          <a:r>
            <a:rPr lang="en-US"/>
            <a:t>Promote a culture of safety and security through leadership, individual commitment, education, and accountability.</a:t>
          </a:r>
        </a:p>
      </dgm:t>
    </dgm:pt>
    <dgm:pt modelId="{2E79FAEE-54A8-47AA-9DB0-402C93A8BDD4}" type="parTrans" cxnId="{AAA01191-6F10-465B-8560-2D15CFA40DF8}">
      <dgm:prSet/>
      <dgm:spPr/>
      <dgm:t>
        <a:bodyPr/>
        <a:lstStyle/>
        <a:p>
          <a:endParaRPr lang="en-US"/>
        </a:p>
      </dgm:t>
    </dgm:pt>
    <dgm:pt modelId="{1F552B60-138F-4A70-B1BA-76933DD0ED8A}" type="sibTrans" cxnId="{AAA01191-6F10-465B-8560-2D15CFA40DF8}">
      <dgm:prSet/>
      <dgm:spPr/>
      <dgm:t>
        <a:bodyPr/>
        <a:lstStyle/>
        <a:p>
          <a:endParaRPr lang="en-US"/>
        </a:p>
      </dgm:t>
    </dgm:pt>
    <dgm:pt modelId="{2B442804-07A8-4571-9265-B00ACB6E00C0}">
      <dgm:prSet/>
      <dgm:spPr/>
      <dgm:t>
        <a:bodyPr/>
        <a:lstStyle/>
        <a:p>
          <a:r>
            <a:rPr lang="en-US"/>
            <a:t>Recruitment</a:t>
          </a:r>
        </a:p>
      </dgm:t>
    </dgm:pt>
    <dgm:pt modelId="{10A53713-DF35-4CA6-A6F9-54CCE49F8A9A}" type="parTrans" cxnId="{BD934AF9-C087-4525-8796-866E204082D2}">
      <dgm:prSet/>
      <dgm:spPr/>
      <dgm:t>
        <a:bodyPr/>
        <a:lstStyle/>
        <a:p>
          <a:endParaRPr lang="en-US"/>
        </a:p>
      </dgm:t>
    </dgm:pt>
    <dgm:pt modelId="{F524044B-88A1-45E9-A9BE-29333DCFFA81}" type="sibTrans" cxnId="{BD934AF9-C087-4525-8796-866E204082D2}">
      <dgm:prSet/>
      <dgm:spPr/>
      <dgm:t>
        <a:bodyPr/>
        <a:lstStyle/>
        <a:p>
          <a:endParaRPr lang="en-US"/>
        </a:p>
      </dgm:t>
    </dgm:pt>
    <dgm:pt modelId="{B13C12DA-F2AA-423C-80E1-4D8E3CA496CA}">
      <dgm:prSet/>
      <dgm:spPr/>
      <dgm:t>
        <a:bodyPr/>
        <a:lstStyle/>
        <a:p>
          <a:r>
            <a:rPr lang="en-US"/>
            <a:t>Foster a dynamic talent pipeline by engaging with a comprehensive network of educational and community partners and proactive Agency ambassadors, to successfully attract, hire, and onboard our future workforce.  </a:t>
          </a:r>
        </a:p>
      </dgm:t>
    </dgm:pt>
    <dgm:pt modelId="{3465DA70-9FA6-4CBB-916E-186DB161626E}" type="parTrans" cxnId="{9109188C-E5DD-4A68-ABB4-E5D00DD0EB50}">
      <dgm:prSet/>
      <dgm:spPr/>
      <dgm:t>
        <a:bodyPr/>
        <a:lstStyle/>
        <a:p>
          <a:endParaRPr lang="en-US"/>
        </a:p>
      </dgm:t>
    </dgm:pt>
    <dgm:pt modelId="{A71D65D7-2916-4A8E-9536-DB330E414297}" type="sibTrans" cxnId="{9109188C-E5DD-4A68-ABB4-E5D00DD0EB50}">
      <dgm:prSet/>
      <dgm:spPr/>
      <dgm:t>
        <a:bodyPr/>
        <a:lstStyle/>
        <a:p>
          <a:endParaRPr lang="en-US"/>
        </a:p>
      </dgm:t>
    </dgm:pt>
    <dgm:pt modelId="{9C026DE1-DB5C-4EDE-91AC-F9982887DC8B}">
      <dgm:prSet/>
      <dgm:spPr/>
      <dgm:t>
        <a:bodyPr/>
        <a:lstStyle/>
        <a:p>
          <a:r>
            <a:rPr lang="en-US"/>
            <a:t>Development</a:t>
          </a:r>
        </a:p>
      </dgm:t>
    </dgm:pt>
    <dgm:pt modelId="{ABDCD1F1-AE98-468D-8646-3DE50B677DDA}" type="parTrans" cxnId="{B77A292F-4D61-429A-B018-E5C60F081C34}">
      <dgm:prSet/>
      <dgm:spPr/>
      <dgm:t>
        <a:bodyPr/>
        <a:lstStyle/>
        <a:p>
          <a:endParaRPr lang="en-US"/>
        </a:p>
      </dgm:t>
    </dgm:pt>
    <dgm:pt modelId="{CD35DF43-4019-4B83-8B2B-100420E4E2CA}" type="sibTrans" cxnId="{B77A292F-4D61-429A-B018-E5C60F081C34}">
      <dgm:prSet/>
      <dgm:spPr/>
      <dgm:t>
        <a:bodyPr/>
        <a:lstStyle/>
        <a:p>
          <a:endParaRPr lang="en-US"/>
        </a:p>
      </dgm:t>
    </dgm:pt>
    <dgm:pt modelId="{55BC7376-2048-461D-822C-CFD5F5A72094}">
      <dgm:prSet/>
      <dgm:spPr/>
      <dgm:t>
        <a:bodyPr/>
        <a:lstStyle/>
        <a:p>
          <a:r>
            <a:rPr lang="en-US"/>
            <a:t>Invest in an environment of learning to inspire, motivate, and support the Agency’s workforce.</a:t>
          </a:r>
        </a:p>
      </dgm:t>
    </dgm:pt>
    <dgm:pt modelId="{1AC0D2B4-777D-490B-ABCB-996A3D967E3D}" type="parTrans" cxnId="{4C03A6DB-2EEF-4ECE-8332-E1A621C06A3A}">
      <dgm:prSet/>
      <dgm:spPr/>
      <dgm:t>
        <a:bodyPr/>
        <a:lstStyle/>
        <a:p>
          <a:endParaRPr lang="en-US"/>
        </a:p>
      </dgm:t>
    </dgm:pt>
    <dgm:pt modelId="{E8F48A25-31BE-4597-8398-0F31D238CC8C}" type="sibTrans" cxnId="{4C03A6DB-2EEF-4ECE-8332-E1A621C06A3A}">
      <dgm:prSet/>
      <dgm:spPr/>
      <dgm:t>
        <a:bodyPr/>
        <a:lstStyle/>
        <a:p>
          <a:endParaRPr lang="en-US"/>
        </a:p>
      </dgm:t>
    </dgm:pt>
    <dgm:pt modelId="{FECB193A-84BF-495E-ACE9-1DBF83F2257E}">
      <dgm:prSet/>
      <dgm:spPr/>
      <dgm:t>
        <a:bodyPr/>
        <a:lstStyle/>
        <a:p>
          <a:r>
            <a:rPr lang="en-US"/>
            <a:t>Knowledge Management</a:t>
          </a:r>
        </a:p>
      </dgm:t>
    </dgm:pt>
    <dgm:pt modelId="{28583252-0631-4B1F-96C5-9DF7CBF74DD7}" type="parTrans" cxnId="{C7376A30-8B68-432F-8EFE-DB5750E696DB}">
      <dgm:prSet/>
      <dgm:spPr/>
      <dgm:t>
        <a:bodyPr/>
        <a:lstStyle/>
        <a:p>
          <a:endParaRPr lang="en-US"/>
        </a:p>
      </dgm:t>
    </dgm:pt>
    <dgm:pt modelId="{2ED79F6D-F505-447F-AD84-EBFF9BF18093}" type="sibTrans" cxnId="{C7376A30-8B68-432F-8EFE-DB5750E696DB}">
      <dgm:prSet/>
      <dgm:spPr/>
      <dgm:t>
        <a:bodyPr/>
        <a:lstStyle/>
        <a:p>
          <a:endParaRPr lang="en-US"/>
        </a:p>
      </dgm:t>
    </dgm:pt>
    <dgm:pt modelId="{05053E34-F844-42E7-BFE9-0AF67EB740E7}">
      <dgm:prSet/>
      <dgm:spPr/>
      <dgm:t>
        <a:bodyPr/>
        <a:lstStyle/>
        <a:p>
          <a:r>
            <a:rPr lang="en-US"/>
            <a:t>Share Agency knowledge through a robust knowledge management program which fosters information transfer, innovation, and transparency at all levels of the organization. </a:t>
          </a:r>
        </a:p>
      </dgm:t>
    </dgm:pt>
    <dgm:pt modelId="{A91C003D-FA0B-44AC-B18B-F337C5FFF1F6}" type="parTrans" cxnId="{3B63D8F9-0E06-439F-9DC6-445E60D5051F}">
      <dgm:prSet/>
      <dgm:spPr/>
      <dgm:t>
        <a:bodyPr/>
        <a:lstStyle/>
        <a:p>
          <a:endParaRPr lang="en-US"/>
        </a:p>
      </dgm:t>
    </dgm:pt>
    <dgm:pt modelId="{5FC35F76-E30B-42DE-8173-14DD99C05865}" type="sibTrans" cxnId="{3B63D8F9-0E06-439F-9DC6-445E60D5051F}">
      <dgm:prSet/>
      <dgm:spPr/>
      <dgm:t>
        <a:bodyPr/>
        <a:lstStyle/>
        <a:p>
          <a:endParaRPr lang="en-US"/>
        </a:p>
      </dgm:t>
    </dgm:pt>
    <dgm:pt modelId="{BEA61919-EED8-4FF8-8C06-48F1AE0E252E}">
      <dgm:prSet/>
      <dgm:spPr/>
      <dgm:t>
        <a:bodyPr/>
        <a:lstStyle/>
        <a:p>
          <a:r>
            <a:rPr lang="en-US"/>
            <a:t>Encourage</a:t>
          </a:r>
        </a:p>
      </dgm:t>
    </dgm:pt>
    <dgm:pt modelId="{992E6EEA-52D0-46C5-BC8B-075B7597A5F8}" type="parTrans" cxnId="{E7C4F3D6-5634-4F90-93F2-AC09A46497FB}">
      <dgm:prSet/>
      <dgm:spPr/>
      <dgm:t>
        <a:bodyPr/>
        <a:lstStyle/>
        <a:p>
          <a:endParaRPr lang="en-US"/>
        </a:p>
      </dgm:t>
    </dgm:pt>
    <dgm:pt modelId="{AFD9169B-51C9-45F3-803E-2ED7FFBC3C92}" type="sibTrans" cxnId="{E7C4F3D6-5634-4F90-93F2-AC09A46497FB}">
      <dgm:prSet/>
      <dgm:spPr/>
      <dgm:t>
        <a:bodyPr/>
        <a:lstStyle/>
        <a:p>
          <a:endParaRPr lang="en-US"/>
        </a:p>
      </dgm:t>
    </dgm:pt>
    <dgm:pt modelId="{779023D7-73A1-4A3A-BF2D-190E6E6A990F}">
      <dgm:prSet/>
      <dgm:spPr/>
      <dgm:t>
        <a:bodyPr/>
        <a:lstStyle/>
        <a:p>
          <a:r>
            <a:rPr lang="en-US"/>
            <a:t>Quality of Life: Encourage employee quality of life and wellbeing through flexibility, mobility, and a positive work environment. </a:t>
          </a:r>
        </a:p>
      </dgm:t>
    </dgm:pt>
    <dgm:pt modelId="{85665E9C-45E0-4188-B7CF-EA184C84F431}" type="parTrans" cxnId="{750B8C15-8408-43FC-AD1F-EF2E25508235}">
      <dgm:prSet/>
      <dgm:spPr/>
      <dgm:t>
        <a:bodyPr/>
        <a:lstStyle/>
        <a:p>
          <a:endParaRPr lang="en-US"/>
        </a:p>
      </dgm:t>
    </dgm:pt>
    <dgm:pt modelId="{05B0F4DA-7314-464B-996D-39F2E7BA7D62}" type="sibTrans" cxnId="{750B8C15-8408-43FC-AD1F-EF2E25508235}">
      <dgm:prSet/>
      <dgm:spPr/>
      <dgm:t>
        <a:bodyPr/>
        <a:lstStyle/>
        <a:p>
          <a:endParaRPr lang="en-US"/>
        </a:p>
      </dgm:t>
    </dgm:pt>
    <dgm:pt modelId="{42D6FCC5-C139-4A8A-92FF-E4FB834F2A11}" type="pres">
      <dgm:prSet presAssocID="{D67782AD-B197-4914-BDC4-CE7D32BF3D5E}" presName="Name0" presStyleCnt="0">
        <dgm:presLayoutVars>
          <dgm:dir/>
          <dgm:animLvl val="lvl"/>
          <dgm:resizeHandles val="exact"/>
        </dgm:presLayoutVars>
      </dgm:prSet>
      <dgm:spPr/>
    </dgm:pt>
    <dgm:pt modelId="{30C07589-E7CC-44FF-9C1E-46C3C8B858E3}" type="pres">
      <dgm:prSet presAssocID="{8B685CCE-9BF4-4565-B04F-236B831EB435}" presName="linNode" presStyleCnt="0"/>
      <dgm:spPr/>
    </dgm:pt>
    <dgm:pt modelId="{A9628749-C292-48B1-BEF1-DFB04044D638}" type="pres">
      <dgm:prSet presAssocID="{8B685CCE-9BF4-4565-B04F-236B831EB435}" presName="parentText" presStyleLbl="alignNode1" presStyleIdx="0" presStyleCnt="7">
        <dgm:presLayoutVars>
          <dgm:chMax val="1"/>
          <dgm:bulletEnabled/>
        </dgm:presLayoutVars>
      </dgm:prSet>
      <dgm:spPr/>
    </dgm:pt>
    <dgm:pt modelId="{64AC093E-48A7-467C-A30A-434742973792}" type="pres">
      <dgm:prSet presAssocID="{8B685CCE-9BF4-4565-B04F-236B831EB435}" presName="descendantText" presStyleLbl="alignAccFollowNode1" presStyleIdx="0" presStyleCnt="7">
        <dgm:presLayoutVars>
          <dgm:bulletEnabled/>
        </dgm:presLayoutVars>
      </dgm:prSet>
      <dgm:spPr/>
    </dgm:pt>
    <dgm:pt modelId="{DEB72E2C-DFAF-4FAB-8AD4-34DB63C7EFFA}" type="pres">
      <dgm:prSet presAssocID="{F89B7551-2A0C-44F4-AABF-2235540A65A3}" presName="sp" presStyleCnt="0"/>
      <dgm:spPr/>
    </dgm:pt>
    <dgm:pt modelId="{129EDEF3-3C8C-4FA7-B4B2-E0DBF40A1430}" type="pres">
      <dgm:prSet presAssocID="{3FA2BD03-AF8A-4D46-9718-42A635185694}" presName="linNode" presStyleCnt="0"/>
      <dgm:spPr/>
    </dgm:pt>
    <dgm:pt modelId="{C76A95AA-574D-4B01-B9A4-469BCB0F5FBD}" type="pres">
      <dgm:prSet presAssocID="{3FA2BD03-AF8A-4D46-9718-42A635185694}" presName="parentText" presStyleLbl="alignNode1" presStyleIdx="1" presStyleCnt="7">
        <dgm:presLayoutVars>
          <dgm:chMax val="1"/>
          <dgm:bulletEnabled/>
        </dgm:presLayoutVars>
      </dgm:prSet>
      <dgm:spPr/>
    </dgm:pt>
    <dgm:pt modelId="{D939330A-ED10-4CAE-B935-F1D0DB95D608}" type="pres">
      <dgm:prSet presAssocID="{3FA2BD03-AF8A-4D46-9718-42A635185694}" presName="descendantText" presStyleLbl="alignAccFollowNode1" presStyleIdx="1" presStyleCnt="7">
        <dgm:presLayoutVars>
          <dgm:bulletEnabled/>
        </dgm:presLayoutVars>
      </dgm:prSet>
      <dgm:spPr/>
    </dgm:pt>
    <dgm:pt modelId="{3E7C559E-5D94-455E-8E65-527709234A9A}" type="pres">
      <dgm:prSet presAssocID="{EB9D2D3D-DF9D-47E0-8BA8-13DDABFC6095}" presName="sp" presStyleCnt="0"/>
      <dgm:spPr/>
    </dgm:pt>
    <dgm:pt modelId="{18BB7F29-6319-4EC4-9502-F448B6CACAD7}" type="pres">
      <dgm:prSet presAssocID="{17B4BEC0-47F2-4330-B4F9-39343DC6E24E}" presName="linNode" presStyleCnt="0"/>
      <dgm:spPr/>
    </dgm:pt>
    <dgm:pt modelId="{A7E833A7-00C4-4410-BDBF-67E6FCD45060}" type="pres">
      <dgm:prSet presAssocID="{17B4BEC0-47F2-4330-B4F9-39343DC6E24E}" presName="parentText" presStyleLbl="alignNode1" presStyleIdx="2" presStyleCnt="7">
        <dgm:presLayoutVars>
          <dgm:chMax val="1"/>
          <dgm:bulletEnabled/>
        </dgm:presLayoutVars>
      </dgm:prSet>
      <dgm:spPr/>
    </dgm:pt>
    <dgm:pt modelId="{2622705A-40A1-405B-A4A1-3E7804D01E0F}" type="pres">
      <dgm:prSet presAssocID="{17B4BEC0-47F2-4330-B4F9-39343DC6E24E}" presName="descendantText" presStyleLbl="alignAccFollowNode1" presStyleIdx="2" presStyleCnt="7">
        <dgm:presLayoutVars>
          <dgm:bulletEnabled/>
        </dgm:presLayoutVars>
      </dgm:prSet>
      <dgm:spPr/>
    </dgm:pt>
    <dgm:pt modelId="{EE2C8CC7-9764-4AC0-B019-A184AA7C1DCC}" type="pres">
      <dgm:prSet presAssocID="{E4F04BF3-BABA-4F63-8199-B048F8A33CBC}" presName="sp" presStyleCnt="0"/>
      <dgm:spPr/>
    </dgm:pt>
    <dgm:pt modelId="{7BFC8FBB-C185-4B0E-80A8-FF4F7BDFDED9}" type="pres">
      <dgm:prSet presAssocID="{2B442804-07A8-4571-9265-B00ACB6E00C0}" presName="linNode" presStyleCnt="0"/>
      <dgm:spPr/>
    </dgm:pt>
    <dgm:pt modelId="{1FCD9B08-D14C-4625-9D6B-17E07F2C4266}" type="pres">
      <dgm:prSet presAssocID="{2B442804-07A8-4571-9265-B00ACB6E00C0}" presName="parentText" presStyleLbl="alignNode1" presStyleIdx="3" presStyleCnt="7">
        <dgm:presLayoutVars>
          <dgm:chMax val="1"/>
          <dgm:bulletEnabled/>
        </dgm:presLayoutVars>
      </dgm:prSet>
      <dgm:spPr/>
    </dgm:pt>
    <dgm:pt modelId="{E1835364-5F62-4130-A63F-65BFC1658C94}" type="pres">
      <dgm:prSet presAssocID="{2B442804-07A8-4571-9265-B00ACB6E00C0}" presName="descendantText" presStyleLbl="alignAccFollowNode1" presStyleIdx="3" presStyleCnt="7">
        <dgm:presLayoutVars>
          <dgm:bulletEnabled/>
        </dgm:presLayoutVars>
      </dgm:prSet>
      <dgm:spPr/>
    </dgm:pt>
    <dgm:pt modelId="{8BD5DED6-5CF0-4CF0-A6A9-64A4E105DB25}" type="pres">
      <dgm:prSet presAssocID="{F524044B-88A1-45E9-A9BE-29333DCFFA81}" presName="sp" presStyleCnt="0"/>
      <dgm:spPr/>
    </dgm:pt>
    <dgm:pt modelId="{3346E2D7-149A-4971-B092-48B8F79553FC}" type="pres">
      <dgm:prSet presAssocID="{9C026DE1-DB5C-4EDE-91AC-F9982887DC8B}" presName="linNode" presStyleCnt="0"/>
      <dgm:spPr/>
    </dgm:pt>
    <dgm:pt modelId="{982AD517-C1A8-4898-9E87-F8456BA075D3}" type="pres">
      <dgm:prSet presAssocID="{9C026DE1-DB5C-4EDE-91AC-F9982887DC8B}" presName="parentText" presStyleLbl="alignNode1" presStyleIdx="4" presStyleCnt="7">
        <dgm:presLayoutVars>
          <dgm:chMax val="1"/>
          <dgm:bulletEnabled/>
        </dgm:presLayoutVars>
      </dgm:prSet>
      <dgm:spPr/>
    </dgm:pt>
    <dgm:pt modelId="{79F0ACC8-5E46-4143-BF4E-8ACA71AA909E}" type="pres">
      <dgm:prSet presAssocID="{9C026DE1-DB5C-4EDE-91AC-F9982887DC8B}" presName="descendantText" presStyleLbl="alignAccFollowNode1" presStyleIdx="4" presStyleCnt="7">
        <dgm:presLayoutVars>
          <dgm:bulletEnabled/>
        </dgm:presLayoutVars>
      </dgm:prSet>
      <dgm:spPr/>
    </dgm:pt>
    <dgm:pt modelId="{9217864A-3661-4468-BD0C-EED6FD9AB59E}" type="pres">
      <dgm:prSet presAssocID="{CD35DF43-4019-4B83-8B2B-100420E4E2CA}" presName="sp" presStyleCnt="0"/>
      <dgm:spPr/>
    </dgm:pt>
    <dgm:pt modelId="{BADBB39C-1655-4310-BF89-4FABDB6899F9}" type="pres">
      <dgm:prSet presAssocID="{FECB193A-84BF-495E-ACE9-1DBF83F2257E}" presName="linNode" presStyleCnt="0"/>
      <dgm:spPr/>
    </dgm:pt>
    <dgm:pt modelId="{BD40605E-1635-4BF9-A426-B1838F9BD29D}" type="pres">
      <dgm:prSet presAssocID="{FECB193A-84BF-495E-ACE9-1DBF83F2257E}" presName="parentText" presStyleLbl="alignNode1" presStyleIdx="5" presStyleCnt="7">
        <dgm:presLayoutVars>
          <dgm:chMax val="1"/>
          <dgm:bulletEnabled/>
        </dgm:presLayoutVars>
      </dgm:prSet>
      <dgm:spPr/>
    </dgm:pt>
    <dgm:pt modelId="{5B352616-FAC2-440B-A99B-A0DA4CAAA96A}" type="pres">
      <dgm:prSet presAssocID="{FECB193A-84BF-495E-ACE9-1DBF83F2257E}" presName="descendantText" presStyleLbl="alignAccFollowNode1" presStyleIdx="5" presStyleCnt="7">
        <dgm:presLayoutVars>
          <dgm:bulletEnabled/>
        </dgm:presLayoutVars>
      </dgm:prSet>
      <dgm:spPr/>
    </dgm:pt>
    <dgm:pt modelId="{4001B394-7514-45EA-8C52-9D1892470F52}" type="pres">
      <dgm:prSet presAssocID="{2ED79F6D-F505-447F-AD84-EBFF9BF18093}" presName="sp" presStyleCnt="0"/>
      <dgm:spPr/>
    </dgm:pt>
    <dgm:pt modelId="{2E2FB01E-20E0-4D20-A3F2-5FEED6D0655E}" type="pres">
      <dgm:prSet presAssocID="{BEA61919-EED8-4FF8-8C06-48F1AE0E252E}" presName="linNode" presStyleCnt="0"/>
      <dgm:spPr/>
    </dgm:pt>
    <dgm:pt modelId="{C66EA64D-A8AB-4EB3-ACCF-D7E2A6DC3289}" type="pres">
      <dgm:prSet presAssocID="{BEA61919-EED8-4FF8-8C06-48F1AE0E252E}" presName="parentText" presStyleLbl="alignNode1" presStyleIdx="6" presStyleCnt="7">
        <dgm:presLayoutVars>
          <dgm:chMax val="1"/>
          <dgm:bulletEnabled/>
        </dgm:presLayoutVars>
      </dgm:prSet>
      <dgm:spPr/>
    </dgm:pt>
    <dgm:pt modelId="{422637F8-7C97-47AE-BD1B-544930625954}" type="pres">
      <dgm:prSet presAssocID="{BEA61919-EED8-4FF8-8C06-48F1AE0E252E}" presName="descendantText" presStyleLbl="alignAccFollowNode1" presStyleIdx="6" presStyleCnt="7">
        <dgm:presLayoutVars>
          <dgm:bulletEnabled/>
        </dgm:presLayoutVars>
      </dgm:prSet>
      <dgm:spPr/>
    </dgm:pt>
  </dgm:ptLst>
  <dgm:cxnLst>
    <dgm:cxn modelId="{A5BAFD02-FC27-43E3-9F24-2BA4879797FA}" type="presOf" srcId="{D67782AD-B197-4914-BDC4-CE7D32BF3D5E}" destId="{42D6FCC5-C139-4A8A-92FF-E4FB834F2A11}" srcOrd="0" destOrd="0" presId="urn:microsoft.com/office/officeart/2016/7/layout/VerticalSolidActionList"/>
    <dgm:cxn modelId="{750B8C15-8408-43FC-AD1F-EF2E25508235}" srcId="{BEA61919-EED8-4FF8-8C06-48F1AE0E252E}" destId="{779023D7-73A1-4A3A-BF2D-190E6E6A990F}" srcOrd="0" destOrd="0" parTransId="{85665E9C-45E0-4188-B7CF-EA184C84F431}" sibTransId="{05B0F4DA-7314-464B-996D-39F2E7BA7D62}"/>
    <dgm:cxn modelId="{B77A292F-4D61-429A-B018-E5C60F081C34}" srcId="{D67782AD-B197-4914-BDC4-CE7D32BF3D5E}" destId="{9C026DE1-DB5C-4EDE-91AC-F9982887DC8B}" srcOrd="4" destOrd="0" parTransId="{ABDCD1F1-AE98-468D-8646-3DE50B677DDA}" sibTransId="{CD35DF43-4019-4B83-8B2B-100420E4E2CA}"/>
    <dgm:cxn modelId="{C7376A30-8B68-432F-8EFE-DB5750E696DB}" srcId="{D67782AD-B197-4914-BDC4-CE7D32BF3D5E}" destId="{FECB193A-84BF-495E-ACE9-1DBF83F2257E}" srcOrd="5" destOrd="0" parTransId="{28583252-0631-4B1F-96C5-9DF7CBF74DD7}" sibTransId="{2ED79F6D-F505-447F-AD84-EBFF9BF18093}"/>
    <dgm:cxn modelId="{F7646338-C89F-4EC3-82DB-38D7F2E3CE30}" srcId="{D67782AD-B197-4914-BDC4-CE7D32BF3D5E}" destId="{17B4BEC0-47F2-4330-B4F9-39343DC6E24E}" srcOrd="2" destOrd="0" parTransId="{67F6AE67-4FDB-4C41-9F7F-3C4750B734DD}" sibTransId="{E4F04BF3-BABA-4F63-8199-B048F8A33CBC}"/>
    <dgm:cxn modelId="{8B6EFB63-A75D-4503-9A2B-6E94732E497D}" type="presOf" srcId="{FECB193A-84BF-495E-ACE9-1DBF83F2257E}" destId="{BD40605E-1635-4BF9-A426-B1838F9BD29D}" srcOrd="0" destOrd="0" presId="urn:microsoft.com/office/officeart/2016/7/layout/VerticalSolidActionList"/>
    <dgm:cxn modelId="{0BF74B69-4E97-450F-A045-9517826C59D9}" srcId="{3FA2BD03-AF8A-4D46-9718-42A635185694}" destId="{95491BD3-4CA2-4042-B9A5-9A6DA0371AEE}" srcOrd="0" destOrd="0" parTransId="{E192775A-D45B-4E05-A1C4-C876F05EE19F}" sibTransId="{C96FA1BC-985F-4795-95AB-A87E692963DF}"/>
    <dgm:cxn modelId="{D6E0FF75-A1B2-4CBB-98B5-82FF09AF40A9}" srcId="{8B685CCE-9BF4-4565-B04F-236B831EB435}" destId="{E20D8D8C-519E-4C82-8B9D-275948EFC99C}" srcOrd="0" destOrd="0" parTransId="{06C87606-6936-4853-8197-EFDF16C4745B}" sibTransId="{D081302C-AD93-41BD-8CEE-AFB24BB179D0}"/>
    <dgm:cxn modelId="{E8332777-AF3C-42DB-B9D8-95E768F12209}" type="presOf" srcId="{55BC7376-2048-461D-822C-CFD5F5A72094}" destId="{79F0ACC8-5E46-4143-BF4E-8ACA71AA909E}" srcOrd="0" destOrd="0" presId="urn:microsoft.com/office/officeart/2016/7/layout/VerticalSolidActionList"/>
    <dgm:cxn modelId="{2B68D67F-AAED-4C68-B68C-E44559098BF1}" type="presOf" srcId="{4B4E4498-8A82-4D98-BAB3-3B7C41013EB0}" destId="{2622705A-40A1-405B-A4A1-3E7804D01E0F}" srcOrd="0" destOrd="0" presId="urn:microsoft.com/office/officeart/2016/7/layout/VerticalSolidActionList"/>
    <dgm:cxn modelId="{BC26C982-DE27-4A31-A983-E6E57894C4B5}" type="presOf" srcId="{05053E34-F844-42E7-BFE9-0AF67EB740E7}" destId="{5B352616-FAC2-440B-A99B-A0DA4CAAA96A}" srcOrd="0" destOrd="0" presId="urn:microsoft.com/office/officeart/2016/7/layout/VerticalSolidActionList"/>
    <dgm:cxn modelId="{A2724983-1302-450F-A4B5-3A82647B5F44}" type="presOf" srcId="{3FA2BD03-AF8A-4D46-9718-42A635185694}" destId="{C76A95AA-574D-4B01-B9A4-469BCB0F5FBD}" srcOrd="0" destOrd="0" presId="urn:microsoft.com/office/officeart/2016/7/layout/VerticalSolidActionList"/>
    <dgm:cxn modelId="{62A4F483-E700-466E-B094-A23748D6C07A}" type="presOf" srcId="{2B442804-07A8-4571-9265-B00ACB6E00C0}" destId="{1FCD9B08-D14C-4625-9D6B-17E07F2C4266}" srcOrd="0" destOrd="0" presId="urn:microsoft.com/office/officeart/2016/7/layout/VerticalSolidActionList"/>
    <dgm:cxn modelId="{F04CC585-287F-4C5B-84FE-1A69EF295551}" type="presOf" srcId="{B13C12DA-F2AA-423C-80E1-4D8E3CA496CA}" destId="{E1835364-5F62-4130-A63F-65BFC1658C94}" srcOrd="0" destOrd="0" presId="urn:microsoft.com/office/officeart/2016/7/layout/VerticalSolidActionList"/>
    <dgm:cxn modelId="{9109188C-E5DD-4A68-ABB4-E5D00DD0EB50}" srcId="{2B442804-07A8-4571-9265-B00ACB6E00C0}" destId="{B13C12DA-F2AA-423C-80E1-4D8E3CA496CA}" srcOrd="0" destOrd="0" parTransId="{3465DA70-9FA6-4CBB-916E-186DB161626E}" sibTransId="{A71D65D7-2916-4A8E-9536-DB330E414297}"/>
    <dgm:cxn modelId="{AAA01191-6F10-465B-8560-2D15CFA40DF8}" srcId="{17B4BEC0-47F2-4330-B4F9-39343DC6E24E}" destId="{4B4E4498-8A82-4D98-BAB3-3B7C41013EB0}" srcOrd="0" destOrd="0" parTransId="{2E79FAEE-54A8-47AA-9DB0-402C93A8BDD4}" sibTransId="{1F552B60-138F-4A70-B1BA-76933DD0ED8A}"/>
    <dgm:cxn modelId="{6734889A-B88B-4EDB-ADE1-1170AEC0DDAF}" type="presOf" srcId="{95491BD3-4CA2-4042-B9A5-9A6DA0371AEE}" destId="{D939330A-ED10-4CAE-B935-F1D0DB95D608}" srcOrd="0" destOrd="0" presId="urn:microsoft.com/office/officeart/2016/7/layout/VerticalSolidActionList"/>
    <dgm:cxn modelId="{BB97DC9A-AB61-4BD0-90EB-432C46B553B2}" type="presOf" srcId="{9C026DE1-DB5C-4EDE-91AC-F9982887DC8B}" destId="{982AD517-C1A8-4898-9E87-F8456BA075D3}" srcOrd="0" destOrd="0" presId="urn:microsoft.com/office/officeart/2016/7/layout/VerticalSolidActionList"/>
    <dgm:cxn modelId="{F93A54AA-C528-4F20-833E-DAB8060CF92F}" type="presOf" srcId="{17B4BEC0-47F2-4330-B4F9-39343DC6E24E}" destId="{A7E833A7-00C4-4410-BDBF-67E6FCD45060}" srcOrd="0" destOrd="0" presId="urn:microsoft.com/office/officeart/2016/7/layout/VerticalSolidActionList"/>
    <dgm:cxn modelId="{A5165CC8-9F0B-4D99-B52F-B0627791BA3E}" srcId="{D67782AD-B197-4914-BDC4-CE7D32BF3D5E}" destId="{8B685CCE-9BF4-4565-B04F-236B831EB435}" srcOrd="0" destOrd="0" parTransId="{D43518E1-C49B-46CE-A2DA-D1C343C38B3F}" sibTransId="{F89B7551-2A0C-44F4-AABF-2235540A65A3}"/>
    <dgm:cxn modelId="{B205EFCC-7D96-4014-8FE4-6BC7CF5241A4}" srcId="{D67782AD-B197-4914-BDC4-CE7D32BF3D5E}" destId="{3FA2BD03-AF8A-4D46-9718-42A635185694}" srcOrd="1" destOrd="0" parTransId="{45C634F5-BC80-40AE-AA65-AB09743A0542}" sibTransId="{EB9D2D3D-DF9D-47E0-8BA8-13DDABFC6095}"/>
    <dgm:cxn modelId="{6C3C6BD4-7256-4A63-B6A0-08E335AFE6AE}" type="presOf" srcId="{779023D7-73A1-4A3A-BF2D-190E6E6A990F}" destId="{422637F8-7C97-47AE-BD1B-544930625954}" srcOrd="0" destOrd="0" presId="urn:microsoft.com/office/officeart/2016/7/layout/VerticalSolidActionList"/>
    <dgm:cxn modelId="{E7C4F3D6-5634-4F90-93F2-AC09A46497FB}" srcId="{D67782AD-B197-4914-BDC4-CE7D32BF3D5E}" destId="{BEA61919-EED8-4FF8-8C06-48F1AE0E252E}" srcOrd="6" destOrd="0" parTransId="{992E6EEA-52D0-46C5-BC8B-075B7597A5F8}" sibTransId="{AFD9169B-51C9-45F3-803E-2ED7FFBC3C92}"/>
    <dgm:cxn modelId="{4C03A6DB-2EEF-4ECE-8332-E1A621C06A3A}" srcId="{9C026DE1-DB5C-4EDE-91AC-F9982887DC8B}" destId="{55BC7376-2048-461D-822C-CFD5F5A72094}" srcOrd="0" destOrd="0" parTransId="{1AC0D2B4-777D-490B-ABCB-996A3D967E3D}" sibTransId="{E8F48A25-31BE-4597-8398-0F31D238CC8C}"/>
    <dgm:cxn modelId="{4B0E65DD-20B1-4E53-8E31-13613E30AF08}" type="presOf" srcId="{8B685CCE-9BF4-4565-B04F-236B831EB435}" destId="{A9628749-C292-48B1-BEF1-DFB04044D638}" srcOrd="0" destOrd="0" presId="urn:microsoft.com/office/officeart/2016/7/layout/VerticalSolidActionList"/>
    <dgm:cxn modelId="{5559FFE2-B964-44BE-8067-64092E5EF859}" type="presOf" srcId="{E20D8D8C-519E-4C82-8B9D-275948EFC99C}" destId="{64AC093E-48A7-467C-A30A-434742973792}" srcOrd="0" destOrd="0" presId="urn:microsoft.com/office/officeart/2016/7/layout/VerticalSolidActionList"/>
    <dgm:cxn modelId="{B74109E6-D32F-4E50-8333-9E1EA2F955EE}" type="presOf" srcId="{BEA61919-EED8-4FF8-8C06-48F1AE0E252E}" destId="{C66EA64D-A8AB-4EB3-ACCF-D7E2A6DC3289}" srcOrd="0" destOrd="0" presId="urn:microsoft.com/office/officeart/2016/7/layout/VerticalSolidActionList"/>
    <dgm:cxn modelId="{BD934AF9-C087-4525-8796-866E204082D2}" srcId="{D67782AD-B197-4914-BDC4-CE7D32BF3D5E}" destId="{2B442804-07A8-4571-9265-B00ACB6E00C0}" srcOrd="3" destOrd="0" parTransId="{10A53713-DF35-4CA6-A6F9-54CCE49F8A9A}" sibTransId="{F524044B-88A1-45E9-A9BE-29333DCFFA81}"/>
    <dgm:cxn modelId="{3B63D8F9-0E06-439F-9DC6-445E60D5051F}" srcId="{FECB193A-84BF-495E-ACE9-1DBF83F2257E}" destId="{05053E34-F844-42E7-BFE9-0AF67EB740E7}" srcOrd="0" destOrd="0" parTransId="{A91C003D-FA0B-44AC-B18B-F337C5FFF1F6}" sibTransId="{5FC35F76-E30B-42DE-8173-14DD99C05865}"/>
    <dgm:cxn modelId="{9999EAAC-C8FC-4FD7-ABFB-1C1C8238C377}" type="presParOf" srcId="{42D6FCC5-C139-4A8A-92FF-E4FB834F2A11}" destId="{30C07589-E7CC-44FF-9C1E-46C3C8B858E3}" srcOrd="0" destOrd="0" presId="urn:microsoft.com/office/officeart/2016/7/layout/VerticalSolidActionList"/>
    <dgm:cxn modelId="{6E323F3F-674E-48B0-8357-356583D3B969}" type="presParOf" srcId="{30C07589-E7CC-44FF-9C1E-46C3C8B858E3}" destId="{A9628749-C292-48B1-BEF1-DFB04044D638}" srcOrd="0" destOrd="0" presId="urn:microsoft.com/office/officeart/2016/7/layout/VerticalSolidActionList"/>
    <dgm:cxn modelId="{03605D8F-61F4-4108-96A0-85F0F1F19C68}" type="presParOf" srcId="{30C07589-E7CC-44FF-9C1E-46C3C8B858E3}" destId="{64AC093E-48A7-467C-A30A-434742973792}" srcOrd="1" destOrd="0" presId="urn:microsoft.com/office/officeart/2016/7/layout/VerticalSolidActionList"/>
    <dgm:cxn modelId="{37EFAA7B-BD5F-4483-9712-29926C445A5F}" type="presParOf" srcId="{42D6FCC5-C139-4A8A-92FF-E4FB834F2A11}" destId="{DEB72E2C-DFAF-4FAB-8AD4-34DB63C7EFFA}" srcOrd="1" destOrd="0" presId="urn:microsoft.com/office/officeart/2016/7/layout/VerticalSolidActionList"/>
    <dgm:cxn modelId="{18CAE4D5-F1A4-4989-99C7-FECF3322DBC6}" type="presParOf" srcId="{42D6FCC5-C139-4A8A-92FF-E4FB834F2A11}" destId="{129EDEF3-3C8C-4FA7-B4B2-E0DBF40A1430}" srcOrd="2" destOrd="0" presId="urn:microsoft.com/office/officeart/2016/7/layout/VerticalSolidActionList"/>
    <dgm:cxn modelId="{530C8498-23CE-4884-B69D-863E29BA9BF0}" type="presParOf" srcId="{129EDEF3-3C8C-4FA7-B4B2-E0DBF40A1430}" destId="{C76A95AA-574D-4B01-B9A4-469BCB0F5FBD}" srcOrd="0" destOrd="0" presId="urn:microsoft.com/office/officeart/2016/7/layout/VerticalSolidActionList"/>
    <dgm:cxn modelId="{86A0FD01-0EEB-4C5B-9FAE-E351563CD5A1}" type="presParOf" srcId="{129EDEF3-3C8C-4FA7-B4B2-E0DBF40A1430}" destId="{D939330A-ED10-4CAE-B935-F1D0DB95D608}" srcOrd="1" destOrd="0" presId="urn:microsoft.com/office/officeart/2016/7/layout/VerticalSolidActionList"/>
    <dgm:cxn modelId="{92C921AC-304E-410B-8810-AE2E314305C9}" type="presParOf" srcId="{42D6FCC5-C139-4A8A-92FF-E4FB834F2A11}" destId="{3E7C559E-5D94-455E-8E65-527709234A9A}" srcOrd="3" destOrd="0" presId="urn:microsoft.com/office/officeart/2016/7/layout/VerticalSolidActionList"/>
    <dgm:cxn modelId="{306806E6-2A0E-41B6-ADAC-2B7B332902F1}" type="presParOf" srcId="{42D6FCC5-C139-4A8A-92FF-E4FB834F2A11}" destId="{18BB7F29-6319-4EC4-9502-F448B6CACAD7}" srcOrd="4" destOrd="0" presId="urn:microsoft.com/office/officeart/2016/7/layout/VerticalSolidActionList"/>
    <dgm:cxn modelId="{F24F65DC-86BC-43CE-A80B-45B0237C1E18}" type="presParOf" srcId="{18BB7F29-6319-4EC4-9502-F448B6CACAD7}" destId="{A7E833A7-00C4-4410-BDBF-67E6FCD45060}" srcOrd="0" destOrd="0" presId="urn:microsoft.com/office/officeart/2016/7/layout/VerticalSolidActionList"/>
    <dgm:cxn modelId="{6697198B-C713-4F2A-AEC0-DE92998D1BCB}" type="presParOf" srcId="{18BB7F29-6319-4EC4-9502-F448B6CACAD7}" destId="{2622705A-40A1-405B-A4A1-3E7804D01E0F}" srcOrd="1" destOrd="0" presId="urn:microsoft.com/office/officeart/2016/7/layout/VerticalSolidActionList"/>
    <dgm:cxn modelId="{E86374E0-9C5A-4DC8-A322-5385305F8A49}" type="presParOf" srcId="{42D6FCC5-C139-4A8A-92FF-E4FB834F2A11}" destId="{EE2C8CC7-9764-4AC0-B019-A184AA7C1DCC}" srcOrd="5" destOrd="0" presId="urn:microsoft.com/office/officeart/2016/7/layout/VerticalSolidActionList"/>
    <dgm:cxn modelId="{BF358E32-8C16-422C-967F-4D94F09F879A}" type="presParOf" srcId="{42D6FCC5-C139-4A8A-92FF-E4FB834F2A11}" destId="{7BFC8FBB-C185-4B0E-80A8-FF4F7BDFDED9}" srcOrd="6" destOrd="0" presId="urn:microsoft.com/office/officeart/2016/7/layout/VerticalSolidActionList"/>
    <dgm:cxn modelId="{534BFBB0-601C-4D0D-A820-EC21EA1EB37B}" type="presParOf" srcId="{7BFC8FBB-C185-4B0E-80A8-FF4F7BDFDED9}" destId="{1FCD9B08-D14C-4625-9D6B-17E07F2C4266}" srcOrd="0" destOrd="0" presId="urn:microsoft.com/office/officeart/2016/7/layout/VerticalSolidActionList"/>
    <dgm:cxn modelId="{C7C96F4C-47D6-4B75-8A9D-D4A6117202E0}" type="presParOf" srcId="{7BFC8FBB-C185-4B0E-80A8-FF4F7BDFDED9}" destId="{E1835364-5F62-4130-A63F-65BFC1658C94}" srcOrd="1" destOrd="0" presId="urn:microsoft.com/office/officeart/2016/7/layout/VerticalSolidActionList"/>
    <dgm:cxn modelId="{99854398-801F-4CB0-9F3A-828A00C16CFE}" type="presParOf" srcId="{42D6FCC5-C139-4A8A-92FF-E4FB834F2A11}" destId="{8BD5DED6-5CF0-4CF0-A6A9-64A4E105DB25}" srcOrd="7" destOrd="0" presId="urn:microsoft.com/office/officeart/2016/7/layout/VerticalSolidActionList"/>
    <dgm:cxn modelId="{0AE16054-0128-4B13-AF45-8F0BFACA9E51}" type="presParOf" srcId="{42D6FCC5-C139-4A8A-92FF-E4FB834F2A11}" destId="{3346E2D7-149A-4971-B092-48B8F79553FC}" srcOrd="8" destOrd="0" presId="urn:microsoft.com/office/officeart/2016/7/layout/VerticalSolidActionList"/>
    <dgm:cxn modelId="{2ACD2DD0-8A96-4364-A1A2-38759D3330B8}" type="presParOf" srcId="{3346E2D7-149A-4971-B092-48B8F79553FC}" destId="{982AD517-C1A8-4898-9E87-F8456BA075D3}" srcOrd="0" destOrd="0" presId="urn:microsoft.com/office/officeart/2016/7/layout/VerticalSolidActionList"/>
    <dgm:cxn modelId="{66378054-4853-4590-814F-0C814748AA22}" type="presParOf" srcId="{3346E2D7-149A-4971-B092-48B8F79553FC}" destId="{79F0ACC8-5E46-4143-BF4E-8ACA71AA909E}" srcOrd="1" destOrd="0" presId="urn:microsoft.com/office/officeart/2016/7/layout/VerticalSolidActionList"/>
    <dgm:cxn modelId="{0D770B74-D9D2-44D6-A64D-1E1A0282E881}" type="presParOf" srcId="{42D6FCC5-C139-4A8A-92FF-E4FB834F2A11}" destId="{9217864A-3661-4468-BD0C-EED6FD9AB59E}" srcOrd="9" destOrd="0" presId="urn:microsoft.com/office/officeart/2016/7/layout/VerticalSolidActionList"/>
    <dgm:cxn modelId="{4C4660CB-F9C8-43FA-99D6-DA2E0E6BF74D}" type="presParOf" srcId="{42D6FCC5-C139-4A8A-92FF-E4FB834F2A11}" destId="{BADBB39C-1655-4310-BF89-4FABDB6899F9}" srcOrd="10" destOrd="0" presId="urn:microsoft.com/office/officeart/2016/7/layout/VerticalSolidActionList"/>
    <dgm:cxn modelId="{F21B8BFF-D1EF-4525-A1CF-25BDE6BCBC8B}" type="presParOf" srcId="{BADBB39C-1655-4310-BF89-4FABDB6899F9}" destId="{BD40605E-1635-4BF9-A426-B1838F9BD29D}" srcOrd="0" destOrd="0" presId="urn:microsoft.com/office/officeart/2016/7/layout/VerticalSolidActionList"/>
    <dgm:cxn modelId="{EB16AA23-2DCC-4E66-9A69-DFA0F84267E4}" type="presParOf" srcId="{BADBB39C-1655-4310-BF89-4FABDB6899F9}" destId="{5B352616-FAC2-440B-A99B-A0DA4CAAA96A}" srcOrd="1" destOrd="0" presId="urn:microsoft.com/office/officeart/2016/7/layout/VerticalSolidActionList"/>
    <dgm:cxn modelId="{29302C21-122A-4D36-8CE7-ABB5DD3E5118}" type="presParOf" srcId="{42D6FCC5-C139-4A8A-92FF-E4FB834F2A11}" destId="{4001B394-7514-45EA-8C52-9D1892470F52}" srcOrd="11" destOrd="0" presId="urn:microsoft.com/office/officeart/2016/7/layout/VerticalSolidActionList"/>
    <dgm:cxn modelId="{C022E211-BE7F-42B4-87FD-1EE5E7935B4D}" type="presParOf" srcId="{42D6FCC5-C139-4A8A-92FF-E4FB834F2A11}" destId="{2E2FB01E-20E0-4D20-A3F2-5FEED6D0655E}" srcOrd="12" destOrd="0" presId="urn:microsoft.com/office/officeart/2016/7/layout/VerticalSolidActionList"/>
    <dgm:cxn modelId="{56116419-5303-4D47-9DED-ACBB76C1EB60}" type="presParOf" srcId="{2E2FB01E-20E0-4D20-A3F2-5FEED6D0655E}" destId="{C66EA64D-A8AB-4EB3-ACCF-D7E2A6DC3289}" srcOrd="0" destOrd="0" presId="urn:microsoft.com/office/officeart/2016/7/layout/VerticalSolidActionList"/>
    <dgm:cxn modelId="{E8F1F539-0931-4A8B-B9B8-B44783F59C2E}" type="presParOf" srcId="{2E2FB01E-20E0-4D20-A3F2-5FEED6D0655E}" destId="{422637F8-7C97-47AE-BD1B-544930625954}"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25779F-1856-48A7-9AD8-320DADE1170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B9B022D-A093-4FBE-83EC-9502D219FED3}">
      <dgm:prSet/>
      <dgm:spPr/>
      <dgm:t>
        <a:bodyPr/>
        <a:lstStyle/>
        <a:p>
          <a:r>
            <a:rPr lang="en-US"/>
            <a:t>Civility and Respect</a:t>
          </a:r>
        </a:p>
      </dgm:t>
    </dgm:pt>
    <dgm:pt modelId="{ED21B9B5-64FB-4F77-9136-6F31A511D4D1}" type="parTrans" cxnId="{21ED3034-11AC-4122-892E-DEF7367DCEF9}">
      <dgm:prSet/>
      <dgm:spPr/>
      <dgm:t>
        <a:bodyPr/>
        <a:lstStyle/>
        <a:p>
          <a:endParaRPr lang="en-US"/>
        </a:p>
      </dgm:t>
    </dgm:pt>
    <dgm:pt modelId="{606082AE-CC50-4017-9D2D-449097FE7385}" type="sibTrans" cxnId="{21ED3034-11AC-4122-892E-DEF7367DCEF9}">
      <dgm:prSet/>
      <dgm:spPr/>
      <dgm:t>
        <a:bodyPr/>
        <a:lstStyle/>
        <a:p>
          <a:endParaRPr lang="en-US"/>
        </a:p>
      </dgm:t>
    </dgm:pt>
    <dgm:pt modelId="{323A9488-B2AD-4763-B772-C582CBE2B763}">
      <dgm:prSet/>
      <dgm:spPr/>
      <dgm:t>
        <a:bodyPr/>
        <a:lstStyle/>
        <a:p>
          <a:r>
            <a:rPr lang="en-US"/>
            <a:t>Safety</a:t>
          </a:r>
        </a:p>
      </dgm:t>
    </dgm:pt>
    <dgm:pt modelId="{A795F1AB-3539-4416-AD70-414A5ABAB267}" type="parTrans" cxnId="{472D56D4-00D2-487A-AE49-E037EB1450A3}">
      <dgm:prSet/>
      <dgm:spPr/>
      <dgm:t>
        <a:bodyPr/>
        <a:lstStyle/>
        <a:p>
          <a:endParaRPr lang="en-US"/>
        </a:p>
      </dgm:t>
    </dgm:pt>
    <dgm:pt modelId="{47E1AA1F-E5A1-436D-AB62-CBF27669407D}" type="sibTrans" cxnId="{472D56D4-00D2-487A-AE49-E037EB1450A3}">
      <dgm:prSet/>
      <dgm:spPr/>
      <dgm:t>
        <a:bodyPr/>
        <a:lstStyle/>
        <a:p>
          <a:endParaRPr lang="en-US"/>
        </a:p>
      </dgm:t>
    </dgm:pt>
    <dgm:pt modelId="{18ADC3FE-5B06-4372-A926-91BE2D4001D7}">
      <dgm:prSet/>
      <dgm:spPr/>
      <dgm:t>
        <a:bodyPr/>
        <a:lstStyle/>
        <a:p>
          <a:r>
            <a:rPr lang="en-US"/>
            <a:t>Customer Service</a:t>
          </a:r>
        </a:p>
      </dgm:t>
    </dgm:pt>
    <dgm:pt modelId="{5D2145F4-006D-44E4-A15E-7B269F8D222B}" type="parTrans" cxnId="{AE2D6D2F-97CE-4072-8276-F71A54637A37}">
      <dgm:prSet/>
      <dgm:spPr/>
      <dgm:t>
        <a:bodyPr/>
        <a:lstStyle/>
        <a:p>
          <a:endParaRPr lang="en-US"/>
        </a:p>
      </dgm:t>
    </dgm:pt>
    <dgm:pt modelId="{9B1E87DD-344B-4FA6-80CE-5D50592F13E0}" type="sibTrans" cxnId="{AE2D6D2F-97CE-4072-8276-F71A54637A37}">
      <dgm:prSet/>
      <dgm:spPr/>
      <dgm:t>
        <a:bodyPr/>
        <a:lstStyle/>
        <a:p>
          <a:endParaRPr lang="en-US"/>
        </a:p>
      </dgm:t>
    </dgm:pt>
    <dgm:pt modelId="{01BC4EA1-99C5-4FB8-BF00-8EA5CF2CF8C7}">
      <dgm:prSet/>
      <dgm:spPr/>
      <dgm:t>
        <a:bodyPr/>
        <a:lstStyle/>
        <a:p>
          <a:r>
            <a:rPr lang="en-US"/>
            <a:t>Employee Engagement</a:t>
          </a:r>
        </a:p>
      </dgm:t>
    </dgm:pt>
    <dgm:pt modelId="{0C383F51-555E-4172-BD87-0F9ACBDFD61F}" type="parTrans" cxnId="{8DFDBF9D-AE41-43EA-BBE8-BA57462F483E}">
      <dgm:prSet/>
      <dgm:spPr/>
      <dgm:t>
        <a:bodyPr/>
        <a:lstStyle/>
        <a:p>
          <a:endParaRPr lang="en-US"/>
        </a:p>
      </dgm:t>
    </dgm:pt>
    <dgm:pt modelId="{0338F250-B045-4EE6-9178-E60EB35A997D}" type="sibTrans" cxnId="{8DFDBF9D-AE41-43EA-BBE8-BA57462F483E}">
      <dgm:prSet/>
      <dgm:spPr/>
      <dgm:t>
        <a:bodyPr/>
        <a:lstStyle/>
        <a:p>
          <a:endParaRPr lang="en-US"/>
        </a:p>
      </dgm:t>
    </dgm:pt>
    <dgm:pt modelId="{609A9D9E-4466-46E7-81EC-2B293001F11B}">
      <dgm:prSet/>
      <dgm:spPr/>
      <dgm:t>
        <a:bodyPr/>
        <a:lstStyle/>
        <a:p>
          <a:r>
            <a:rPr lang="en-US"/>
            <a:t>Quality of Life</a:t>
          </a:r>
        </a:p>
      </dgm:t>
    </dgm:pt>
    <dgm:pt modelId="{C178E67D-33C5-4791-924F-D49330858CB1}" type="parTrans" cxnId="{9E48765D-6385-4485-AD24-7FD6F44BD420}">
      <dgm:prSet/>
      <dgm:spPr/>
      <dgm:t>
        <a:bodyPr/>
        <a:lstStyle/>
        <a:p>
          <a:endParaRPr lang="en-US"/>
        </a:p>
      </dgm:t>
    </dgm:pt>
    <dgm:pt modelId="{3D08A274-D794-4EAE-AB05-925F06DC1851}" type="sibTrans" cxnId="{9E48765D-6385-4485-AD24-7FD6F44BD420}">
      <dgm:prSet/>
      <dgm:spPr/>
      <dgm:t>
        <a:bodyPr/>
        <a:lstStyle/>
        <a:p>
          <a:endParaRPr lang="en-US"/>
        </a:p>
      </dgm:t>
    </dgm:pt>
    <dgm:pt modelId="{6E381BED-5B1D-4F7E-B355-5421C58706BE}" type="pres">
      <dgm:prSet presAssocID="{CE25779F-1856-48A7-9AD8-320DADE1170B}" presName="diagram" presStyleCnt="0">
        <dgm:presLayoutVars>
          <dgm:dir/>
          <dgm:resizeHandles val="exact"/>
        </dgm:presLayoutVars>
      </dgm:prSet>
      <dgm:spPr/>
    </dgm:pt>
    <dgm:pt modelId="{B16001D8-19E6-4D6B-85BC-605F04A2C1D4}" type="pres">
      <dgm:prSet presAssocID="{1B9B022D-A093-4FBE-83EC-9502D219FED3}" presName="node" presStyleLbl="node1" presStyleIdx="0" presStyleCnt="5">
        <dgm:presLayoutVars>
          <dgm:bulletEnabled val="1"/>
        </dgm:presLayoutVars>
      </dgm:prSet>
      <dgm:spPr/>
    </dgm:pt>
    <dgm:pt modelId="{3E284D93-E629-48E5-9099-E5D54EC6274C}" type="pres">
      <dgm:prSet presAssocID="{606082AE-CC50-4017-9D2D-449097FE7385}" presName="sibTrans" presStyleCnt="0"/>
      <dgm:spPr/>
    </dgm:pt>
    <dgm:pt modelId="{FDBE4CDF-A9F8-4EFE-81E3-5CA305A1691F}" type="pres">
      <dgm:prSet presAssocID="{323A9488-B2AD-4763-B772-C582CBE2B763}" presName="node" presStyleLbl="node1" presStyleIdx="1" presStyleCnt="5">
        <dgm:presLayoutVars>
          <dgm:bulletEnabled val="1"/>
        </dgm:presLayoutVars>
      </dgm:prSet>
      <dgm:spPr/>
    </dgm:pt>
    <dgm:pt modelId="{95729192-AA00-4B3D-AA78-B0ADE53E2749}" type="pres">
      <dgm:prSet presAssocID="{47E1AA1F-E5A1-436D-AB62-CBF27669407D}" presName="sibTrans" presStyleCnt="0"/>
      <dgm:spPr/>
    </dgm:pt>
    <dgm:pt modelId="{E7ADFD52-9450-40D3-B71E-817EEA863451}" type="pres">
      <dgm:prSet presAssocID="{18ADC3FE-5B06-4372-A926-91BE2D4001D7}" presName="node" presStyleLbl="node1" presStyleIdx="2" presStyleCnt="5">
        <dgm:presLayoutVars>
          <dgm:bulletEnabled val="1"/>
        </dgm:presLayoutVars>
      </dgm:prSet>
      <dgm:spPr/>
    </dgm:pt>
    <dgm:pt modelId="{98F16750-C9FD-4680-A19A-2B53687085B5}" type="pres">
      <dgm:prSet presAssocID="{9B1E87DD-344B-4FA6-80CE-5D50592F13E0}" presName="sibTrans" presStyleCnt="0"/>
      <dgm:spPr/>
    </dgm:pt>
    <dgm:pt modelId="{2D7EBF20-B7E7-47A4-8F41-28FF2BA040D6}" type="pres">
      <dgm:prSet presAssocID="{01BC4EA1-99C5-4FB8-BF00-8EA5CF2CF8C7}" presName="node" presStyleLbl="node1" presStyleIdx="3" presStyleCnt="5">
        <dgm:presLayoutVars>
          <dgm:bulletEnabled val="1"/>
        </dgm:presLayoutVars>
      </dgm:prSet>
      <dgm:spPr/>
    </dgm:pt>
    <dgm:pt modelId="{31D8C29B-0771-450E-819B-27896B6D8432}" type="pres">
      <dgm:prSet presAssocID="{0338F250-B045-4EE6-9178-E60EB35A997D}" presName="sibTrans" presStyleCnt="0"/>
      <dgm:spPr/>
    </dgm:pt>
    <dgm:pt modelId="{AD0BCDE5-7C11-4583-B107-8F2868AEB59A}" type="pres">
      <dgm:prSet presAssocID="{609A9D9E-4466-46E7-81EC-2B293001F11B}" presName="node" presStyleLbl="node1" presStyleIdx="4" presStyleCnt="5">
        <dgm:presLayoutVars>
          <dgm:bulletEnabled val="1"/>
        </dgm:presLayoutVars>
      </dgm:prSet>
      <dgm:spPr/>
    </dgm:pt>
  </dgm:ptLst>
  <dgm:cxnLst>
    <dgm:cxn modelId="{AE2D6D2F-97CE-4072-8276-F71A54637A37}" srcId="{CE25779F-1856-48A7-9AD8-320DADE1170B}" destId="{18ADC3FE-5B06-4372-A926-91BE2D4001D7}" srcOrd="2" destOrd="0" parTransId="{5D2145F4-006D-44E4-A15E-7B269F8D222B}" sibTransId="{9B1E87DD-344B-4FA6-80CE-5D50592F13E0}"/>
    <dgm:cxn modelId="{21ED3034-11AC-4122-892E-DEF7367DCEF9}" srcId="{CE25779F-1856-48A7-9AD8-320DADE1170B}" destId="{1B9B022D-A093-4FBE-83EC-9502D219FED3}" srcOrd="0" destOrd="0" parTransId="{ED21B9B5-64FB-4F77-9136-6F31A511D4D1}" sibTransId="{606082AE-CC50-4017-9D2D-449097FE7385}"/>
    <dgm:cxn modelId="{9E48765D-6385-4485-AD24-7FD6F44BD420}" srcId="{CE25779F-1856-48A7-9AD8-320DADE1170B}" destId="{609A9D9E-4466-46E7-81EC-2B293001F11B}" srcOrd="4" destOrd="0" parTransId="{C178E67D-33C5-4791-924F-D49330858CB1}" sibTransId="{3D08A274-D794-4EAE-AB05-925F06DC1851}"/>
    <dgm:cxn modelId="{9E68044D-AB94-40C6-996A-E81202F984CE}" type="presOf" srcId="{1B9B022D-A093-4FBE-83EC-9502D219FED3}" destId="{B16001D8-19E6-4D6B-85BC-605F04A2C1D4}" srcOrd="0" destOrd="0" presId="urn:microsoft.com/office/officeart/2005/8/layout/default"/>
    <dgm:cxn modelId="{AD005E82-7D5E-42B2-A890-14F5063DE286}" type="presOf" srcId="{18ADC3FE-5B06-4372-A926-91BE2D4001D7}" destId="{E7ADFD52-9450-40D3-B71E-817EEA863451}" srcOrd="0" destOrd="0" presId="urn:microsoft.com/office/officeart/2005/8/layout/default"/>
    <dgm:cxn modelId="{371EFE84-A518-4349-829C-10DC4A4049C7}" type="presOf" srcId="{609A9D9E-4466-46E7-81EC-2B293001F11B}" destId="{AD0BCDE5-7C11-4583-B107-8F2868AEB59A}" srcOrd="0" destOrd="0" presId="urn:microsoft.com/office/officeart/2005/8/layout/default"/>
    <dgm:cxn modelId="{5D4DC89B-1862-4885-9CC0-AC32FA856F06}" type="presOf" srcId="{CE25779F-1856-48A7-9AD8-320DADE1170B}" destId="{6E381BED-5B1D-4F7E-B355-5421C58706BE}" srcOrd="0" destOrd="0" presId="urn:microsoft.com/office/officeart/2005/8/layout/default"/>
    <dgm:cxn modelId="{8DFDBF9D-AE41-43EA-BBE8-BA57462F483E}" srcId="{CE25779F-1856-48A7-9AD8-320DADE1170B}" destId="{01BC4EA1-99C5-4FB8-BF00-8EA5CF2CF8C7}" srcOrd="3" destOrd="0" parTransId="{0C383F51-555E-4172-BD87-0F9ACBDFD61F}" sibTransId="{0338F250-B045-4EE6-9178-E60EB35A997D}"/>
    <dgm:cxn modelId="{5CF340A1-4E96-4BCB-9597-331276DFD458}" type="presOf" srcId="{01BC4EA1-99C5-4FB8-BF00-8EA5CF2CF8C7}" destId="{2D7EBF20-B7E7-47A4-8F41-28FF2BA040D6}" srcOrd="0" destOrd="0" presId="urn:microsoft.com/office/officeart/2005/8/layout/default"/>
    <dgm:cxn modelId="{043006D3-3D97-4A63-8622-1DFAB831E06F}" type="presOf" srcId="{323A9488-B2AD-4763-B772-C582CBE2B763}" destId="{FDBE4CDF-A9F8-4EFE-81E3-5CA305A1691F}" srcOrd="0" destOrd="0" presId="urn:microsoft.com/office/officeart/2005/8/layout/default"/>
    <dgm:cxn modelId="{472D56D4-00D2-487A-AE49-E037EB1450A3}" srcId="{CE25779F-1856-48A7-9AD8-320DADE1170B}" destId="{323A9488-B2AD-4763-B772-C582CBE2B763}" srcOrd="1" destOrd="0" parTransId="{A795F1AB-3539-4416-AD70-414A5ABAB267}" sibTransId="{47E1AA1F-E5A1-436D-AB62-CBF27669407D}"/>
    <dgm:cxn modelId="{6B4627A6-7DDF-4426-A7BD-FCA26A46BF65}" type="presParOf" srcId="{6E381BED-5B1D-4F7E-B355-5421C58706BE}" destId="{B16001D8-19E6-4D6B-85BC-605F04A2C1D4}" srcOrd="0" destOrd="0" presId="urn:microsoft.com/office/officeart/2005/8/layout/default"/>
    <dgm:cxn modelId="{629FEB87-D949-4FC0-B685-E3A167B9D3BD}" type="presParOf" srcId="{6E381BED-5B1D-4F7E-B355-5421C58706BE}" destId="{3E284D93-E629-48E5-9099-E5D54EC6274C}" srcOrd="1" destOrd="0" presId="urn:microsoft.com/office/officeart/2005/8/layout/default"/>
    <dgm:cxn modelId="{B0825CCA-19A8-4FBF-96B6-436C5BB9AEDF}" type="presParOf" srcId="{6E381BED-5B1D-4F7E-B355-5421C58706BE}" destId="{FDBE4CDF-A9F8-4EFE-81E3-5CA305A1691F}" srcOrd="2" destOrd="0" presId="urn:microsoft.com/office/officeart/2005/8/layout/default"/>
    <dgm:cxn modelId="{6958F2C1-6864-48E7-8698-82FA73163BEE}" type="presParOf" srcId="{6E381BED-5B1D-4F7E-B355-5421C58706BE}" destId="{95729192-AA00-4B3D-AA78-B0ADE53E2749}" srcOrd="3" destOrd="0" presId="urn:microsoft.com/office/officeart/2005/8/layout/default"/>
    <dgm:cxn modelId="{8F989CEA-687F-401F-90E6-58A36C35AD8D}" type="presParOf" srcId="{6E381BED-5B1D-4F7E-B355-5421C58706BE}" destId="{E7ADFD52-9450-40D3-B71E-817EEA863451}" srcOrd="4" destOrd="0" presId="urn:microsoft.com/office/officeart/2005/8/layout/default"/>
    <dgm:cxn modelId="{1FBE6177-504B-4750-B882-C3233583CDBF}" type="presParOf" srcId="{6E381BED-5B1D-4F7E-B355-5421C58706BE}" destId="{98F16750-C9FD-4680-A19A-2B53687085B5}" srcOrd="5" destOrd="0" presId="urn:microsoft.com/office/officeart/2005/8/layout/default"/>
    <dgm:cxn modelId="{34FBB920-7167-42A3-9F71-953A3746ACA5}" type="presParOf" srcId="{6E381BED-5B1D-4F7E-B355-5421C58706BE}" destId="{2D7EBF20-B7E7-47A4-8F41-28FF2BA040D6}" srcOrd="6" destOrd="0" presId="urn:microsoft.com/office/officeart/2005/8/layout/default"/>
    <dgm:cxn modelId="{383F3715-76D6-4D17-9530-9838E217A11C}" type="presParOf" srcId="{6E381BED-5B1D-4F7E-B355-5421C58706BE}" destId="{31D8C29B-0771-450E-819B-27896B6D8432}" srcOrd="7" destOrd="0" presId="urn:microsoft.com/office/officeart/2005/8/layout/default"/>
    <dgm:cxn modelId="{1C2B342D-B10B-418C-AFD5-E46D55C47338}" type="presParOf" srcId="{6E381BED-5B1D-4F7E-B355-5421C58706BE}" destId="{AD0BCDE5-7C11-4583-B107-8F2868AEB59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84EF70-8391-453F-914D-12A981D752E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5B0406D-2659-44CC-A3D1-1BE3C4F25BA9}">
      <dgm:prSet phldrT="[Text]"/>
      <dgm:spPr/>
      <dgm:t>
        <a:bodyPr/>
        <a:lstStyle/>
        <a:p>
          <a:pPr>
            <a:lnSpc>
              <a:spcPct val="100000"/>
            </a:lnSpc>
          </a:pPr>
          <a:r>
            <a:rPr lang="en-US"/>
            <a:t>Secured Agreement with Exec Staff</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3C2C4D33-78A9-4906-B4DF-980528B531CF}">
      <dgm:prSet phldrT="[Text]"/>
      <dgm:spPr/>
      <dgm:t>
        <a:bodyPr/>
        <a:lstStyle/>
        <a:p>
          <a:pPr>
            <a:lnSpc>
              <a:spcPct val="100000"/>
            </a:lnSpc>
          </a:pPr>
          <a:r>
            <a:rPr lang="en-US"/>
            <a:t>Application sent to all employees- 1</a:t>
          </a:r>
          <a:r>
            <a:rPr lang="en-US" baseline="30000"/>
            <a:t>st</a:t>
          </a:r>
          <a:r>
            <a:rPr lang="en-US"/>
            <a:t> and 2</a:t>
          </a:r>
          <a:r>
            <a:rPr lang="en-US" baseline="30000"/>
            <a:t>nd</a:t>
          </a:r>
          <a:r>
            <a:rPr lang="en-US"/>
            <a:t> choice committees</a:t>
          </a:r>
        </a:p>
      </dgm:t>
    </dgm:pt>
    <dgm:pt modelId="{6758CE0B-CC0C-486D-9902-CA301F8A5705}" type="parTrans" cxnId="{C1282D9D-E01F-47BD-A207-42E2F5F7994E}">
      <dgm:prSet/>
      <dgm:spPr/>
      <dgm:t>
        <a:bodyPr/>
        <a:lstStyle/>
        <a:p>
          <a:endParaRPr lang="en-US"/>
        </a:p>
      </dgm:t>
    </dgm:pt>
    <dgm:pt modelId="{91A0376A-6934-4208-9055-85BB95105D01}" type="sibTrans" cxnId="{C1282D9D-E01F-47BD-A207-42E2F5F7994E}">
      <dgm:prSet/>
      <dgm:spPr/>
      <dgm:t>
        <a:bodyPr/>
        <a:lstStyle/>
        <a:p>
          <a:endParaRPr lang="en-US"/>
        </a:p>
      </dgm:t>
    </dgm:pt>
    <dgm:pt modelId="{CA5EE93C-7745-4C83-9F40-C01F48C63083}">
      <dgm:prSet phldrT="[Text]"/>
      <dgm:spPr/>
      <dgm:t>
        <a:bodyPr/>
        <a:lstStyle/>
        <a:p>
          <a:pPr>
            <a:lnSpc>
              <a:spcPct val="100000"/>
            </a:lnSpc>
          </a:pPr>
          <a:r>
            <a:rPr lang="en-US"/>
            <a:t>Established Committee Chairs and Sponsors</a:t>
          </a:r>
        </a:p>
      </dgm:t>
    </dgm:pt>
    <dgm:pt modelId="{9B35C43C-2743-4FD0-BA10-9FFBBC685D6D}" type="parTrans" cxnId="{30E0DCD7-3A9A-4636-AB0C-4F7ABB91F3DD}">
      <dgm:prSet/>
      <dgm:spPr/>
      <dgm:t>
        <a:bodyPr/>
        <a:lstStyle/>
        <a:p>
          <a:endParaRPr lang="en-US"/>
        </a:p>
      </dgm:t>
    </dgm:pt>
    <dgm:pt modelId="{F20E1E65-F6CD-4263-9BCB-FE6D8C1F2FDC}" type="sibTrans" cxnId="{30E0DCD7-3A9A-4636-AB0C-4F7ABB91F3DD}">
      <dgm:prSet/>
      <dgm:spPr/>
      <dgm:t>
        <a:bodyPr/>
        <a:lstStyle/>
        <a:p>
          <a:endParaRPr lang="en-US"/>
        </a:p>
      </dgm:t>
    </dgm:pt>
    <dgm:pt modelId="{DD4C78C8-B855-47A1-984E-027410975A18}">
      <dgm:prSet phldrT="[Text]"/>
      <dgm:spPr/>
      <dgm:t>
        <a:bodyPr/>
        <a:lstStyle/>
        <a:p>
          <a:pPr>
            <a:lnSpc>
              <a:spcPct val="100000"/>
            </a:lnSpc>
          </a:pPr>
          <a:r>
            <a:rPr lang="en-US"/>
            <a:t>Negotiated with leaders for employee participation</a:t>
          </a:r>
        </a:p>
      </dgm:t>
    </dgm:pt>
    <dgm:pt modelId="{2D3074D5-A730-4885-A826-091C1C8C4EAF}" type="parTrans" cxnId="{77EB45A2-93B8-4FA3-BCA5-FDCF43FDA1A5}">
      <dgm:prSet/>
      <dgm:spPr/>
      <dgm:t>
        <a:bodyPr/>
        <a:lstStyle/>
        <a:p>
          <a:endParaRPr lang="en-US"/>
        </a:p>
      </dgm:t>
    </dgm:pt>
    <dgm:pt modelId="{C709DE1B-9311-47A7-9B46-F151EB90A5E0}" type="sibTrans" cxnId="{77EB45A2-93B8-4FA3-BCA5-FDCF43FDA1A5}">
      <dgm:prSet/>
      <dgm:spPr/>
      <dgm:t>
        <a:bodyPr/>
        <a:lstStyle/>
        <a:p>
          <a:endParaRPr lang="en-US"/>
        </a:p>
      </dgm:t>
    </dgm:pt>
    <dgm:pt modelId="{4543F466-ED1A-4891-AD8E-FEA7B57023C8}">
      <dgm:prSet phldrT="[Text]"/>
      <dgm:spPr/>
      <dgm:t>
        <a:bodyPr/>
        <a:lstStyle/>
        <a:p>
          <a:pPr>
            <a:lnSpc>
              <a:spcPct val="100000"/>
            </a:lnSpc>
          </a:pPr>
          <a:r>
            <a:rPr lang="en-US"/>
            <a:t>Launched committees</a:t>
          </a:r>
        </a:p>
      </dgm:t>
    </dgm:pt>
    <dgm:pt modelId="{2EEDF957-14BD-493B-8297-117A7AEF2828}" type="parTrans" cxnId="{65E7DD39-9B9C-4592-A33F-1FB0D9E7C740}">
      <dgm:prSet/>
      <dgm:spPr/>
      <dgm:t>
        <a:bodyPr/>
        <a:lstStyle/>
        <a:p>
          <a:endParaRPr lang="en-US"/>
        </a:p>
      </dgm:t>
    </dgm:pt>
    <dgm:pt modelId="{60664D4B-B569-4223-ACFC-A53B9B0C0314}" type="sibTrans" cxnId="{65E7DD39-9B9C-4592-A33F-1FB0D9E7C740}">
      <dgm:prSet/>
      <dgm:spPr/>
      <dgm:t>
        <a:bodyPr/>
        <a:lstStyle/>
        <a:p>
          <a:endParaRPr lang="en-US"/>
        </a:p>
      </dgm:t>
    </dgm:pt>
    <dgm:pt modelId="{B7C5D7FD-564D-45AF-9564-8F170B36C6A2}" type="pres">
      <dgm:prSet presAssocID="{4D84EF70-8391-453F-914D-12A981D752EA}" presName="root" presStyleCnt="0">
        <dgm:presLayoutVars>
          <dgm:dir/>
          <dgm:resizeHandles val="exact"/>
        </dgm:presLayoutVars>
      </dgm:prSet>
      <dgm:spPr/>
    </dgm:pt>
    <dgm:pt modelId="{186C4C90-1102-491B-B9D6-233980442DA3}" type="pres">
      <dgm:prSet presAssocID="{65B0406D-2659-44CC-A3D1-1BE3C4F25BA9}" presName="compNode" presStyleCnt="0"/>
      <dgm:spPr/>
    </dgm:pt>
    <dgm:pt modelId="{EF52201B-E3F7-473D-B720-6EEAF710621E}" type="pres">
      <dgm:prSet presAssocID="{65B0406D-2659-44CC-A3D1-1BE3C4F25BA9}" presName="bgRect" presStyleLbl="bgShp" presStyleIdx="0" presStyleCnt="5"/>
      <dgm:spPr/>
    </dgm:pt>
    <dgm:pt modelId="{A7D91478-F28F-4F45-8A61-582555268F92}" type="pres">
      <dgm:prSet presAssocID="{65B0406D-2659-44CC-A3D1-1BE3C4F25BA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749E1921-A544-4256-B194-D06D9092CCFE}" type="pres">
      <dgm:prSet presAssocID="{65B0406D-2659-44CC-A3D1-1BE3C4F25BA9}" presName="spaceRect" presStyleCnt="0"/>
      <dgm:spPr/>
    </dgm:pt>
    <dgm:pt modelId="{C12C248D-6687-4CC5-9B52-E3F7FD523257}" type="pres">
      <dgm:prSet presAssocID="{65B0406D-2659-44CC-A3D1-1BE3C4F25BA9}" presName="parTx" presStyleLbl="revTx" presStyleIdx="0" presStyleCnt="5">
        <dgm:presLayoutVars>
          <dgm:chMax val="0"/>
          <dgm:chPref val="0"/>
        </dgm:presLayoutVars>
      </dgm:prSet>
      <dgm:spPr/>
    </dgm:pt>
    <dgm:pt modelId="{3E3DEB4A-1E2B-4BBD-84C2-EFB26DCF5B51}" type="pres">
      <dgm:prSet presAssocID="{62AD92A8-23AF-4825-9498-D383EE0153B9}" presName="sibTrans" presStyleCnt="0"/>
      <dgm:spPr/>
    </dgm:pt>
    <dgm:pt modelId="{B9A1D4FB-8DBC-416A-BD38-0C80D83CA307}" type="pres">
      <dgm:prSet presAssocID="{3C2C4D33-78A9-4906-B4DF-980528B531CF}" presName="compNode" presStyleCnt="0"/>
      <dgm:spPr/>
    </dgm:pt>
    <dgm:pt modelId="{5DEF813E-C689-439C-A25B-41DD567A937A}" type="pres">
      <dgm:prSet presAssocID="{3C2C4D33-78A9-4906-B4DF-980528B531CF}" presName="bgRect" presStyleLbl="bgShp" presStyleIdx="1" presStyleCnt="5"/>
      <dgm:spPr/>
    </dgm:pt>
    <dgm:pt modelId="{F85ED475-0AC4-4FAC-B424-304BC4BF0B1A}" type="pres">
      <dgm:prSet presAssocID="{3C2C4D33-78A9-4906-B4DF-980528B531CF}" presName="iconRect" presStyleLbl="node1" presStyleIdx="1" presStyleCnt="5"/>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ECBD0D91-CC0A-4669-B3E3-2EDAFE33A39F}" type="pres">
      <dgm:prSet presAssocID="{3C2C4D33-78A9-4906-B4DF-980528B531CF}" presName="spaceRect" presStyleCnt="0"/>
      <dgm:spPr/>
    </dgm:pt>
    <dgm:pt modelId="{9950368F-CE08-477B-B911-7081A62E4650}" type="pres">
      <dgm:prSet presAssocID="{3C2C4D33-78A9-4906-B4DF-980528B531CF}" presName="parTx" presStyleLbl="revTx" presStyleIdx="1" presStyleCnt="5">
        <dgm:presLayoutVars>
          <dgm:chMax val="0"/>
          <dgm:chPref val="0"/>
        </dgm:presLayoutVars>
      </dgm:prSet>
      <dgm:spPr/>
    </dgm:pt>
    <dgm:pt modelId="{C92993AF-89F3-4971-8D97-FC3AA8F67B21}" type="pres">
      <dgm:prSet presAssocID="{91A0376A-6934-4208-9055-85BB95105D01}" presName="sibTrans" presStyleCnt="0"/>
      <dgm:spPr/>
    </dgm:pt>
    <dgm:pt modelId="{D8D9BF25-6C0E-4A34-939D-23FDB5B7795B}" type="pres">
      <dgm:prSet presAssocID="{CA5EE93C-7745-4C83-9F40-C01F48C63083}" presName="compNode" presStyleCnt="0"/>
      <dgm:spPr/>
    </dgm:pt>
    <dgm:pt modelId="{15600275-8694-4D69-8A06-6E4B9C498319}" type="pres">
      <dgm:prSet presAssocID="{CA5EE93C-7745-4C83-9F40-C01F48C63083}" presName="bgRect" presStyleLbl="bgShp" presStyleIdx="2" presStyleCnt="5"/>
      <dgm:spPr/>
    </dgm:pt>
    <dgm:pt modelId="{BDF1342F-AE1F-4872-846A-8FEDD4792CAE}" type="pres">
      <dgm:prSet presAssocID="{CA5EE93C-7745-4C83-9F40-C01F48C63083}" presName="iconRect" presStyleLbl="node1" presStyleIdx="2" presStyleCnt="5"/>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929F2A3C-140E-4CB4-92CD-0A7BA9668B7D}" type="pres">
      <dgm:prSet presAssocID="{CA5EE93C-7745-4C83-9F40-C01F48C63083}" presName="spaceRect" presStyleCnt="0"/>
      <dgm:spPr/>
    </dgm:pt>
    <dgm:pt modelId="{0FD16913-81D9-431C-AA87-3E4AE1946AB0}" type="pres">
      <dgm:prSet presAssocID="{CA5EE93C-7745-4C83-9F40-C01F48C63083}" presName="parTx" presStyleLbl="revTx" presStyleIdx="2" presStyleCnt="5">
        <dgm:presLayoutVars>
          <dgm:chMax val="0"/>
          <dgm:chPref val="0"/>
        </dgm:presLayoutVars>
      </dgm:prSet>
      <dgm:spPr/>
    </dgm:pt>
    <dgm:pt modelId="{B7E08683-4257-41D3-A8E9-88DB7817233E}" type="pres">
      <dgm:prSet presAssocID="{F20E1E65-F6CD-4263-9BCB-FE6D8C1F2FDC}" presName="sibTrans" presStyleCnt="0"/>
      <dgm:spPr/>
    </dgm:pt>
    <dgm:pt modelId="{96486259-9C29-4885-AA26-973087116027}" type="pres">
      <dgm:prSet presAssocID="{DD4C78C8-B855-47A1-984E-027410975A18}" presName="compNode" presStyleCnt="0"/>
      <dgm:spPr/>
    </dgm:pt>
    <dgm:pt modelId="{FFA58631-3B0A-4DDF-9949-3A3B838E2502}" type="pres">
      <dgm:prSet presAssocID="{DD4C78C8-B855-47A1-984E-027410975A18}" presName="bgRect" presStyleLbl="bgShp" presStyleIdx="3" presStyleCnt="5"/>
      <dgm:spPr/>
    </dgm:pt>
    <dgm:pt modelId="{BD24F4FB-9876-4F45-BD26-D13AF967CEE3}" type="pres">
      <dgm:prSet presAssocID="{DD4C78C8-B855-47A1-984E-027410975A18}" presName="iconRect" presStyleLbl="node1" presStyleIdx="3" presStyleCnt="5"/>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A4539EB2-3C85-4BD4-BE11-F3716E2FD333}" type="pres">
      <dgm:prSet presAssocID="{DD4C78C8-B855-47A1-984E-027410975A18}" presName="spaceRect" presStyleCnt="0"/>
      <dgm:spPr/>
    </dgm:pt>
    <dgm:pt modelId="{47DF78CD-D4D0-41DD-8EB4-D9DFC57A2088}" type="pres">
      <dgm:prSet presAssocID="{DD4C78C8-B855-47A1-984E-027410975A18}" presName="parTx" presStyleLbl="revTx" presStyleIdx="3" presStyleCnt="5">
        <dgm:presLayoutVars>
          <dgm:chMax val="0"/>
          <dgm:chPref val="0"/>
        </dgm:presLayoutVars>
      </dgm:prSet>
      <dgm:spPr/>
    </dgm:pt>
    <dgm:pt modelId="{812FACD9-498B-4B21-AC00-438BD283A641}" type="pres">
      <dgm:prSet presAssocID="{C709DE1B-9311-47A7-9B46-F151EB90A5E0}" presName="sibTrans" presStyleCnt="0"/>
      <dgm:spPr/>
    </dgm:pt>
    <dgm:pt modelId="{33C0BE4D-7ACD-4595-BB1A-F8AF592A41AE}" type="pres">
      <dgm:prSet presAssocID="{4543F466-ED1A-4891-AD8E-FEA7B57023C8}" presName="compNode" presStyleCnt="0"/>
      <dgm:spPr/>
    </dgm:pt>
    <dgm:pt modelId="{11FF7E36-BBD9-405A-8D87-432DBA11A198}" type="pres">
      <dgm:prSet presAssocID="{4543F466-ED1A-4891-AD8E-FEA7B57023C8}" presName="bgRect" presStyleLbl="bgShp" presStyleIdx="4" presStyleCnt="5"/>
      <dgm:spPr/>
    </dgm:pt>
    <dgm:pt modelId="{3D5645F9-9865-4436-AAF1-723EEFC92691}" type="pres">
      <dgm:prSet presAssocID="{4543F466-ED1A-4891-AD8E-FEA7B57023C8}" presName="iconRect" presStyleLbl="node1" presStyleIdx="4" presStyleCnt="5"/>
      <dgm:spPr>
        <a:blipFill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pt>
    <dgm:pt modelId="{F3B4274F-5F0C-4A13-B518-67C73FCD7E20}" type="pres">
      <dgm:prSet presAssocID="{4543F466-ED1A-4891-AD8E-FEA7B57023C8}" presName="spaceRect" presStyleCnt="0"/>
      <dgm:spPr/>
    </dgm:pt>
    <dgm:pt modelId="{3C75BE47-D408-455B-920D-22489989F8D2}" type="pres">
      <dgm:prSet presAssocID="{4543F466-ED1A-4891-AD8E-FEA7B57023C8}" presName="parTx" presStyleLbl="revTx" presStyleIdx="4" presStyleCnt="5">
        <dgm:presLayoutVars>
          <dgm:chMax val="0"/>
          <dgm:chPref val="0"/>
        </dgm:presLayoutVars>
      </dgm:prSet>
      <dgm:spPr/>
    </dgm:pt>
  </dgm:ptLst>
  <dgm:cxnLst>
    <dgm:cxn modelId="{369AF209-585D-48DF-8AC3-F241B8B83935}" srcId="{4D84EF70-8391-453F-914D-12A981D752EA}" destId="{65B0406D-2659-44CC-A3D1-1BE3C4F25BA9}" srcOrd="0" destOrd="0" parTransId="{BAA68290-A7D5-4A49-BCCC-718EDEEF9448}" sibTransId="{62AD92A8-23AF-4825-9498-D383EE0153B9}"/>
    <dgm:cxn modelId="{65E7DD39-9B9C-4592-A33F-1FB0D9E7C740}" srcId="{4D84EF70-8391-453F-914D-12A981D752EA}" destId="{4543F466-ED1A-4891-AD8E-FEA7B57023C8}" srcOrd="4" destOrd="0" parTransId="{2EEDF957-14BD-493B-8297-117A7AEF2828}" sibTransId="{60664D4B-B569-4223-ACFC-A53B9B0C0314}"/>
    <dgm:cxn modelId="{451DC43D-AEEE-4CC9-9992-6D2930786925}" type="presOf" srcId="{DD4C78C8-B855-47A1-984E-027410975A18}" destId="{47DF78CD-D4D0-41DD-8EB4-D9DFC57A2088}" srcOrd="0" destOrd="0" presId="urn:microsoft.com/office/officeart/2018/2/layout/IconVerticalSolidList"/>
    <dgm:cxn modelId="{9EC51B3E-22C0-47AA-A1C1-B7D5CE6574D0}" type="presOf" srcId="{3C2C4D33-78A9-4906-B4DF-980528B531CF}" destId="{9950368F-CE08-477B-B911-7081A62E4650}" srcOrd="0" destOrd="0" presId="urn:microsoft.com/office/officeart/2018/2/layout/IconVerticalSolidList"/>
    <dgm:cxn modelId="{43439941-DF37-47CE-A520-C16D117DC426}" type="presOf" srcId="{CA5EE93C-7745-4C83-9F40-C01F48C63083}" destId="{0FD16913-81D9-431C-AA87-3E4AE1946AB0}" srcOrd="0" destOrd="0" presId="urn:microsoft.com/office/officeart/2018/2/layout/IconVerticalSolidList"/>
    <dgm:cxn modelId="{CE57304D-8814-4245-BB69-57207035CE0A}" type="presOf" srcId="{4D84EF70-8391-453F-914D-12A981D752EA}" destId="{B7C5D7FD-564D-45AF-9564-8F170B36C6A2}" srcOrd="0" destOrd="0" presId="urn:microsoft.com/office/officeart/2018/2/layout/IconVerticalSolidList"/>
    <dgm:cxn modelId="{C1282D9D-E01F-47BD-A207-42E2F5F7994E}" srcId="{4D84EF70-8391-453F-914D-12A981D752EA}" destId="{3C2C4D33-78A9-4906-B4DF-980528B531CF}" srcOrd="1" destOrd="0" parTransId="{6758CE0B-CC0C-486D-9902-CA301F8A5705}" sibTransId="{91A0376A-6934-4208-9055-85BB95105D01}"/>
    <dgm:cxn modelId="{77EB45A2-93B8-4FA3-BCA5-FDCF43FDA1A5}" srcId="{4D84EF70-8391-453F-914D-12A981D752EA}" destId="{DD4C78C8-B855-47A1-984E-027410975A18}" srcOrd="3" destOrd="0" parTransId="{2D3074D5-A730-4885-A826-091C1C8C4EAF}" sibTransId="{C709DE1B-9311-47A7-9B46-F151EB90A5E0}"/>
    <dgm:cxn modelId="{4746DCB3-274E-4823-B5BB-720DEE714186}" type="presOf" srcId="{65B0406D-2659-44CC-A3D1-1BE3C4F25BA9}" destId="{C12C248D-6687-4CC5-9B52-E3F7FD523257}" srcOrd="0" destOrd="0" presId="urn:microsoft.com/office/officeart/2018/2/layout/IconVerticalSolidList"/>
    <dgm:cxn modelId="{30E0DCD7-3A9A-4636-AB0C-4F7ABB91F3DD}" srcId="{4D84EF70-8391-453F-914D-12A981D752EA}" destId="{CA5EE93C-7745-4C83-9F40-C01F48C63083}" srcOrd="2" destOrd="0" parTransId="{9B35C43C-2743-4FD0-BA10-9FFBBC685D6D}" sibTransId="{F20E1E65-F6CD-4263-9BCB-FE6D8C1F2FDC}"/>
    <dgm:cxn modelId="{87916DF7-F750-4A15-AA7D-5EFBD253C7BE}" type="presOf" srcId="{4543F466-ED1A-4891-AD8E-FEA7B57023C8}" destId="{3C75BE47-D408-455B-920D-22489989F8D2}" srcOrd="0" destOrd="0" presId="urn:microsoft.com/office/officeart/2018/2/layout/IconVerticalSolidList"/>
    <dgm:cxn modelId="{8676AA74-B8F9-460A-8014-37A3D1300B23}" type="presParOf" srcId="{B7C5D7FD-564D-45AF-9564-8F170B36C6A2}" destId="{186C4C90-1102-491B-B9D6-233980442DA3}" srcOrd="0" destOrd="0" presId="urn:microsoft.com/office/officeart/2018/2/layout/IconVerticalSolidList"/>
    <dgm:cxn modelId="{6EAA72FE-422C-4288-8CF7-6E25CA300C9E}" type="presParOf" srcId="{186C4C90-1102-491B-B9D6-233980442DA3}" destId="{EF52201B-E3F7-473D-B720-6EEAF710621E}" srcOrd="0" destOrd="0" presId="urn:microsoft.com/office/officeart/2018/2/layout/IconVerticalSolidList"/>
    <dgm:cxn modelId="{FA235852-25D6-4D96-8DBF-DE844353F278}" type="presParOf" srcId="{186C4C90-1102-491B-B9D6-233980442DA3}" destId="{A7D91478-F28F-4F45-8A61-582555268F92}" srcOrd="1" destOrd="0" presId="urn:microsoft.com/office/officeart/2018/2/layout/IconVerticalSolidList"/>
    <dgm:cxn modelId="{3E29BF92-78CD-4449-93E5-8C03041FE304}" type="presParOf" srcId="{186C4C90-1102-491B-B9D6-233980442DA3}" destId="{749E1921-A544-4256-B194-D06D9092CCFE}" srcOrd="2" destOrd="0" presId="urn:microsoft.com/office/officeart/2018/2/layout/IconVerticalSolidList"/>
    <dgm:cxn modelId="{B72EC495-364D-44BF-AD4C-10D3141F6866}" type="presParOf" srcId="{186C4C90-1102-491B-B9D6-233980442DA3}" destId="{C12C248D-6687-4CC5-9B52-E3F7FD523257}" srcOrd="3" destOrd="0" presId="urn:microsoft.com/office/officeart/2018/2/layout/IconVerticalSolidList"/>
    <dgm:cxn modelId="{77A82C12-9405-42E6-99FE-322B27A6ADB6}" type="presParOf" srcId="{B7C5D7FD-564D-45AF-9564-8F170B36C6A2}" destId="{3E3DEB4A-1E2B-4BBD-84C2-EFB26DCF5B51}" srcOrd="1" destOrd="0" presId="urn:microsoft.com/office/officeart/2018/2/layout/IconVerticalSolidList"/>
    <dgm:cxn modelId="{88DF9A0B-B320-4AFA-965D-5B7327BC8B85}" type="presParOf" srcId="{B7C5D7FD-564D-45AF-9564-8F170B36C6A2}" destId="{B9A1D4FB-8DBC-416A-BD38-0C80D83CA307}" srcOrd="2" destOrd="0" presId="urn:microsoft.com/office/officeart/2018/2/layout/IconVerticalSolidList"/>
    <dgm:cxn modelId="{620B5361-AD9E-48EE-92E9-FEA2EB1A43DB}" type="presParOf" srcId="{B9A1D4FB-8DBC-416A-BD38-0C80D83CA307}" destId="{5DEF813E-C689-439C-A25B-41DD567A937A}" srcOrd="0" destOrd="0" presId="urn:microsoft.com/office/officeart/2018/2/layout/IconVerticalSolidList"/>
    <dgm:cxn modelId="{676CB678-F279-4C28-AD06-8B81EF8506C1}" type="presParOf" srcId="{B9A1D4FB-8DBC-416A-BD38-0C80D83CA307}" destId="{F85ED475-0AC4-4FAC-B424-304BC4BF0B1A}" srcOrd="1" destOrd="0" presId="urn:microsoft.com/office/officeart/2018/2/layout/IconVerticalSolidList"/>
    <dgm:cxn modelId="{1E8F1F02-A1C6-43A0-A78C-6363572E5043}" type="presParOf" srcId="{B9A1D4FB-8DBC-416A-BD38-0C80D83CA307}" destId="{ECBD0D91-CC0A-4669-B3E3-2EDAFE33A39F}" srcOrd="2" destOrd="0" presId="urn:microsoft.com/office/officeart/2018/2/layout/IconVerticalSolidList"/>
    <dgm:cxn modelId="{2D92A2AC-A707-4B2C-A4C3-93A5952134D1}" type="presParOf" srcId="{B9A1D4FB-8DBC-416A-BD38-0C80D83CA307}" destId="{9950368F-CE08-477B-B911-7081A62E4650}" srcOrd="3" destOrd="0" presId="urn:microsoft.com/office/officeart/2018/2/layout/IconVerticalSolidList"/>
    <dgm:cxn modelId="{72074AF2-8AE1-47A7-BEB0-CB301163457E}" type="presParOf" srcId="{B7C5D7FD-564D-45AF-9564-8F170B36C6A2}" destId="{C92993AF-89F3-4971-8D97-FC3AA8F67B21}" srcOrd="3" destOrd="0" presId="urn:microsoft.com/office/officeart/2018/2/layout/IconVerticalSolidList"/>
    <dgm:cxn modelId="{62AEEE0D-BBDB-4E16-963B-15F20E58E0AC}" type="presParOf" srcId="{B7C5D7FD-564D-45AF-9564-8F170B36C6A2}" destId="{D8D9BF25-6C0E-4A34-939D-23FDB5B7795B}" srcOrd="4" destOrd="0" presId="urn:microsoft.com/office/officeart/2018/2/layout/IconVerticalSolidList"/>
    <dgm:cxn modelId="{73A66111-A182-407B-8BD8-630524D3B205}" type="presParOf" srcId="{D8D9BF25-6C0E-4A34-939D-23FDB5B7795B}" destId="{15600275-8694-4D69-8A06-6E4B9C498319}" srcOrd="0" destOrd="0" presId="urn:microsoft.com/office/officeart/2018/2/layout/IconVerticalSolidList"/>
    <dgm:cxn modelId="{104BE8BE-19FE-4771-B63A-389A8DA8C566}" type="presParOf" srcId="{D8D9BF25-6C0E-4A34-939D-23FDB5B7795B}" destId="{BDF1342F-AE1F-4872-846A-8FEDD4792CAE}" srcOrd="1" destOrd="0" presId="urn:microsoft.com/office/officeart/2018/2/layout/IconVerticalSolidList"/>
    <dgm:cxn modelId="{93807D35-FD68-4C22-970B-6EDD6240A315}" type="presParOf" srcId="{D8D9BF25-6C0E-4A34-939D-23FDB5B7795B}" destId="{929F2A3C-140E-4CB4-92CD-0A7BA9668B7D}" srcOrd="2" destOrd="0" presId="urn:microsoft.com/office/officeart/2018/2/layout/IconVerticalSolidList"/>
    <dgm:cxn modelId="{D2504C7E-AC52-4E20-AFDF-F6663D44A892}" type="presParOf" srcId="{D8D9BF25-6C0E-4A34-939D-23FDB5B7795B}" destId="{0FD16913-81D9-431C-AA87-3E4AE1946AB0}" srcOrd="3" destOrd="0" presId="urn:microsoft.com/office/officeart/2018/2/layout/IconVerticalSolidList"/>
    <dgm:cxn modelId="{E5E35944-69C6-4DA8-8BA5-2BE95FA5217A}" type="presParOf" srcId="{B7C5D7FD-564D-45AF-9564-8F170B36C6A2}" destId="{B7E08683-4257-41D3-A8E9-88DB7817233E}" srcOrd="5" destOrd="0" presId="urn:microsoft.com/office/officeart/2018/2/layout/IconVerticalSolidList"/>
    <dgm:cxn modelId="{7561DF1B-F67E-49BC-991D-E0894342856B}" type="presParOf" srcId="{B7C5D7FD-564D-45AF-9564-8F170B36C6A2}" destId="{96486259-9C29-4885-AA26-973087116027}" srcOrd="6" destOrd="0" presId="urn:microsoft.com/office/officeart/2018/2/layout/IconVerticalSolidList"/>
    <dgm:cxn modelId="{1345994A-D457-44EF-85A7-FB5CF18DF8FF}" type="presParOf" srcId="{96486259-9C29-4885-AA26-973087116027}" destId="{FFA58631-3B0A-4DDF-9949-3A3B838E2502}" srcOrd="0" destOrd="0" presId="urn:microsoft.com/office/officeart/2018/2/layout/IconVerticalSolidList"/>
    <dgm:cxn modelId="{FEE1A815-901A-4490-B4ED-6D58EE8BEBDC}" type="presParOf" srcId="{96486259-9C29-4885-AA26-973087116027}" destId="{BD24F4FB-9876-4F45-BD26-D13AF967CEE3}" srcOrd="1" destOrd="0" presId="urn:microsoft.com/office/officeart/2018/2/layout/IconVerticalSolidList"/>
    <dgm:cxn modelId="{20630D3C-D069-4AA9-B9C2-18A42542EA6E}" type="presParOf" srcId="{96486259-9C29-4885-AA26-973087116027}" destId="{A4539EB2-3C85-4BD4-BE11-F3716E2FD333}" srcOrd="2" destOrd="0" presId="urn:microsoft.com/office/officeart/2018/2/layout/IconVerticalSolidList"/>
    <dgm:cxn modelId="{6B556A7E-29C2-4EBD-B7AB-15B4A0E64DF6}" type="presParOf" srcId="{96486259-9C29-4885-AA26-973087116027}" destId="{47DF78CD-D4D0-41DD-8EB4-D9DFC57A2088}" srcOrd="3" destOrd="0" presId="urn:microsoft.com/office/officeart/2018/2/layout/IconVerticalSolidList"/>
    <dgm:cxn modelId="{C08FB82E-8040-4EE8-9EC2-72C2226320B1}" type="presParOf" srcId="{B7C5D7FD-564D-45AF-9564-8F170B36C6A2}" destId="{812FACD9-498B-4B21-AC00-438BD283A641}" srcOrd="7" destOrd="0" presId="urn:microsoft.com/office/officeart/2018/2/layout/IconVerticalSolidList"/>
    <dgm:cxn modelId="{269AAE37-8942-476A-8AA9-1DA533580D76}" type="presParOf" srcId="{B7C5D7FD-564D-45AF-9564-8F170B36C6A2}" destId="{33C0BE4D-7ACD-4595-BB1A-F8AF592A41AE}" srcOrd="8" destOrd="0" presId="urn:microsoft.com/office/officeart/2018/2/layout/IconVerticalSolidList"/>
    <dgm:cxn modelId="{EB598D80-27B8-4756-8198-2AB88D9C14C6}" type="presParOf" srcId="{33C0BE4D-7ACD-4595-BB1A-F8AF592A41AE}" destId="{11FF7E36-BBD9-405A-8D87-432DBA11A198}" srcOrd="0" destOrd="0" presId="urn:microsoft.com/office/officeart/2018/2/layout/IconVerticalSolidList"/>
    <dgm:cxn modelId="{9FC7909F-3A2A-425B-8A9C-44AB1D9AC9F7}" type="presParOf" srcId="{33C0BE4D-7ACD-4595-BB1A-F8AF592A41AE}" destId="{3D5645F9-9865-4436-AAF1-723EEFC92691}" srcOrd="1" destOrd="0" presId="urn:microsoft.com/office/officeart/2018/2/layout/IconVerticalSolidList"/>
    <dgm:cxn modelId="{F807E2E8-8037-4ED2-9F38-A614989FFD44}" type="presParOf" srcId="{33C0BE4D-7ACD-4595-BB1A-F8AF592A41AE}" destId="{F3B4274F-5F0C-4A13-B518-67C73FCD7E20}" srcOrd="2" destOrd="0" presId="urn:microsoft.com/office/officeart/2018/2/layout/IconVerticalSolidList"/>
    <dgm:cxn modelId="{7BB746CA-24E8-4C0A-860F-5AF68E14661E}" type="presParOf" srcId="{33C0BE4D-7ACD-4595-BB1A-F8AF592A41AE}" destId="{3C75BE47-D408-455B-920D-22489989F8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84EF70-8391-453F-914D-12A981D752E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5B0406D-2659-44CC-A3D1-1BE3C4F25BA9}">
      <dgm:prSet phldrT="[Text]"/>
      <dgm:spPr/>
      <dgm:t>
        <a:bodyPr/>
        <a:lstStyle/>
        <a:p>
          <a:pPr>
            <a:lnSpc>
              <a:spcPct val="100000"/>
            </a:lnSpc>
          </a:pPr>
          <a:r>
            <a:rPr lang="en-US"/>
            <a:t>Merged committees that had similar project ideas – from 8 committees to 4</a:t>
          </a:r>
        </a:p>
      </dgm:t>
    </dgm:pt>
    <dgm:pt modelId="{BAA68290-A7D5-4A49-BCCC-718EDEEF9448}" type="parTrans" cxnId="{369AF209-585D-48DF-8AC3-F241B8B83935}">
      <dgm:prSet/>
      <dgm:spPr/>
      <dgm:t>
        <a:bodyPr/>
        <a:lstStyle/>
        <a:p>
          <a:endParaRPr lang="en-US"/>
        </a:p>
      </dgm:t>
    </dgm:pt>
    <dgm:pt modelId="{62AD92A8-23AF-4825-9498-D383EE0153B9}" type="sibTrans" cxnId="{369AF209-585D-48DF-8AC3-F241B8B83935}">
      <dgm:prSet/>
      <dgm:spPr/>
      <dgm:t>
        <a:bodyPr/>
        <a:lstStyle/>
        <a:p>
          <a:endParaRPr lang="en-US"/>
        </a:p>
      </dgm:t>
    </dgm:pt>
    <dgm:pt modelId="{F2CE9469-0477-4180-B930-51947A9E2E6C}">
      <dgm:prSet phldrT="[Text]" custT="1"/>
      <dgm:spPr/>
      <dgm:t>
        <a:bodyPr/>
        <a:lstStyle/>
        <a:p>
          <a:pPr>
            <a:lnSpc>
              <a:spcPct val="100000"/>
            </a:lnSpc>
          </a:pPr>
          <a:r>
            <a:rPr lang="en-US" sz="1900" dirty="0"/>
            <a:t>New applications sent to all agency employees, including those that participated, giving those employees a </a:t>
          </a:r>
          <a:r>
            <a:rPr lang="en-US" sz="1900" dirty="0">
              <a:latin typeface="+mn-lt"/>
            </a:rPr>
            <a:t>chance to extract from participating </a:t>
          </a:r>
          <a:r>
            <a:rPr lang="en-US" sz="1900" dirty="0"/>
            <a:t>or move to a different committee</a:t>
          </a:r>
        </a:p>
      </dgm:t>
    </dgm:pt>
    <dgm:pt modelId="{E05CFB47-6CAD-4DAF-8627-6C5A728A4C04}" type="parTrans" cxnId="{DEFAEF2A-F682-4EB0-91BF-7EF8509AADDB}">
      <dgm:prSet/>
      <dgm:spPr/>
      <dgm:t>
        <a:bodyPr/>
        <a:lstStyle/>
        <a:p>
          <a:endParaRPr lang="en-US"/>
        </a:p>
      </dgm:t>
    </dgm:pt>
    <dgm:pt modelId="{E0218693-7BE6-40C8-9F7C-79ADB290343A}" type="sibTrans" cxnId="{DEFAEF2A-F682-4EB0-91BF-7EF8509AADDB}">
      <dgm:prSet/>
      <dgm:spPr/>
      <dgm:t>
        <a:bodyPr/>
        <a:lstStyle/>
        <a:p>
          <a:endParaRPr lang="en-US"/>
        </a:p>
      </dgm:t>
    </dgm:pt>
    <dgm:pt modelId="{54C5AFD3-98CC-4672-930F-6FF0254275C5}">
      <dgm:prSet phldrT="[Text]"/>
      <dgm:spPr/>
      <dgm:t>
        <a:bodyPr/>
        <a:lstStyle/>
        <a:p>
          <a:pPr>
            <a:lnSpc>
              <a:spcPct val="100000"/>
            </a:lnSpc>
          </a:pPr>
          <a:r>
            <a:rPr lang="en-US"/>
            <a:t>Established Committee Chairs and Sponsors</a:t>
          </a:r>
        </a:p>
      </dgm:t>
    </dgm:pt>
    <dgm:pt modelId="{354494FF-35BC-49EB-8D61-9B27615F2652}" type="parTrans" cxnId="{7D3CC290-DBE5-4D2E-9892-0EA2CA8E881B}">
      <dgm:prSet/>
      <dgm:spPr/>
      <dgm:t>
        <a:bodyPr/>
        <a:lstStyle/>
        <a:p>
          <a:endParaRPr lang="en-US"/>
        </a:p>
      </dgm:t>
    </dgm:pt>
    <dgm:pt modelId="{AED7435F-7416-4C7A-BD3B-8BBF35B4F203}" type="sibTrans" cxnId="{7D3CC290-DBE5-4D2E-9892-0EA2CA8E881B}">
      <dgm:prSet/>
      <dgm:spPr/>
      <dgm:t>
        <a:bodyPr/>
        <a:lstStyle/>
        <a:p>
          <a:endParaRPr lang="en-US"/>
        </a:p>
      </dgm:t>
    </dgm:pt>
    <dgm:pt modelId="{2D252915-955D-4AD0-B554-4860DDCB2390}">
      <dgm:prSet phldrT="[Text]"/>
      <dgm:spPr/>
      <dgm:t>
        <a:bodyPr/>
        <a:lstStyle/>
        <a:p>
          <a:pPr>
            <a:lnSpc>
              <a:spcPct val="100000"/>
            </a:lnSpc>
          </a:pPr>
          <a:r>
            <a:rPr lang="en-US"/>
            <a:t>Negotiated with leaders for employee participation</a:t>
          </a:r>
        </a:p>
      </dgm:t>
    </dgm:pt>
    <dgm:pt modelId="{F0F6ABB2-23A9-475C-852C-D7376842BFE1}" type="parTrans" cxnId="{8735CA60-3B2B-4D95-ACCF-8F0E397F9F74}">
      <dgm:prSet/>
      <dgm:spPr/>
      <dgm:t>
        <a:bodyPr/>
        <a:lstStyle/>
        <a:p>
          <a:endParaRPr lang="en-US"/>
        </a:p>
      </dgm:t>
    </dgm:pt>
    <dgm:pt modelId="{C69835E8-FEC7-43F6-B26A-62AE44948970}" type="sibTrans" cxnId="{8735CA60-3B2B-4D95-ACCF-8F0E397F9F74}">
      <dgm:prSet/>
      <dgm:spPr/>
      <dgm:t>
        <a:bodyPr/>
        <a:lstStyle/>
        <a:p>
          <a:endParaRPr lang="en-US"/>
        </a:p>
      </dgm:t>
    </dgm:pt>
    <dgm:pt modelId="{F4159E0B-306D-4442-A7DC-FA5D691E4C7C}">
      <dgm:prSet phldrT="[Text]"/>
      <dgm:spPr/>
      <dgm:t>
        <a:bodyPr/>
        <a:lstStyle/>
        <a:p>
          <a:pPr>
            <a:lnSpc>
              <a:spcPct val="100000"/>
            </a:lnSpc>
          </a:pPr>
          <a:r>
            <a:rPr lang="en-US"/>
            <a:t>Launched committees</a:t>
          </a:r>
        </a:p>
      </dgm:t>
    </dgm:pt>
    <dgm:pt modelId="{AB43EEFF-3166-497A-B89B-100389B996BF}" type="parTrans" cxnId="{95C01056-226F-49BC-8325-B2BDDCF851E0}">
      <dgm:prSet/>
      <dgm:spPr/>
      <dgm:t>
        <a:bodyPr/>
        <a:lstStyle/>
        <a:p>
          <a:endParaRPr lang="en-US"/>
        </a:p>
      </dgm:t>
    </dgm:pt>
    <dgm:pt modelId="{9406A58C-084E-4A38-AC6E-C7F858360674}" type="sibTrans" cxnId="{95C01056-226F-49BC-8325-B2BDDCF851E0}">
      <dgm:prSet/>
      <dgm:spPr/>
      <dgm:t>
        <a:bodyPr/>
        <a:lstStyle/>
        <a:p>
          <a:endParaRPr lang="en-US"/>
        </a:p>
      </dgm:t>
    </dgm:pt>
    <dgm:pt modelId="{B7C5D7FD-564D-45AF-9564-8F170B36C6A2}" type="pres">
      <dgm:prSet presAssocID="{4D84EF70-8391-453F-914D-12A981D752EA}" presName="root" presStyleCnt="0">
        <dgm:presLayoutVars>
          <dgm:dir/>
          <dgm:resizeHandles val="exact"/>
        </dgm:presLayoutVars>
      </dgm:prSet>
      <dgm:spPr/>
    </dgm:pt>
    <dgm:pt modelId="{186C4C90-1102-491B-B9D6-233980442DA3}" type="pres">
      <dgm:prSet presAssocID="{65B0406D-2659-44CC-A3D1-1BE3C4F25BA9}" presName="compNode" presStyleCnt="0"/>
      <dgm:spPr/>
    </dgm:pt>
    <dgm:pt modelId="{EF52201B-E3F7-473D-B720-6EEAF710621E}" type="pres">
      <dgm:prSet presAssocID="{65B0406D-2659-44CC-A3D1-1BE3C4F25BA9}" presName="bgRect" presStyleLbl="bgShp" presStyleIdx="0" presStyleCnt="5"/>
      <dgm:spPr/>
    </dgm:pt>
    <dgm:pt modelId="{A7D91478-F28F-4F45-8A61-582555268F92}" type="pres">
      <dgm:prSet presAssocID="{65B0406D-2659-44CC-A3D1-1BE3C4F25BA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749E1921-A544-4256-B194-D06D9092CCFE}" type="pres">
      <dgm:prSet presAssocID="{65B0406D-2659-44CC-A3D1-1BE3C4F25BA9}" presName="spaceRect" presStyleCnt="0"/>
      <dgm:spPr/>
    </dgm:pt>
    <dgm:pt modelId="{C12C248D-6687-4CC5-9B52-E3F7FD523257}" type="pres">
      <dgm:prSet presAssocID="{65B0406D-2659-44CC-A3D1-1BE3C4F25BA9}" presName="parTx" presStyleLbl="revTx" presStyleIdx="0" presStyleCnt="5">
        <dgm:presLayoutVars>
          <dgm:chMax val="0"/>
          <dgm:chPref val="0"/>
        </dgm:presLayoutVars>
      </dgm:prSet>
      <dgm:spPr/>
    </dgm:pt>
    <dgm:pt modelId="{3E3DEB4A-1E2B-4BBD-84C2-EFB26DCF5B51}" type="pres">
      <dgm:prSet presAssocID="{62AD92A8-23AF-4825-9498-D383EE0153B9}" presName="sibTrans" presStyleCnt="0"/>
      <dgm:spPr/>
    </dgm:pt>
    <dgm:pt modelId="{47279AF7-7F01-445F-B300-B0AC1FA5633C}" type="pres">
      <dgm:prSet presAssocID="{F2CE9469-0477-4180-B930-51947A9E2E6C}" presName="compNode" presStyleCnt="0"/>
      <dgm:spPr/>
    </dgm:pt>
    <dgm:pt modelId="{14C90B1E-A2E2-42ED-ADA6-75B66612202A}" type="pres">
      <dgm:prSet presAssocID="{F2CE9469-0477-4180-B930-51947A9E2E6C}" presName="bgRect" presStyleLbl="bgShp" presStyleIdx="1" presStyleCnt="5"/>
      <dgm:spPr/>
    </dgm:pt>
    <dgm:pt modelId="{2584375D-FA58-499F-9B45-6EE73CA8ECA7}" type="pres">
      <dgm:prSet presAssocID="{F2CE9469-0477-4180-B930-51947A9E2E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63D9DEFD-26DA-4267-8117-8668A46BC09B}" type="pres">
      <dgm:prSet presAssocID="{F2CE9469-0477-4180-B930-51947A9E2E6C}" presName="spaceRect" presStyleCnt="0"/>
      <dgm:spPr/>
    </dgm:pt>
    <dgm:pt modelId="{16DC9297-0728-48FD-A643-08AB9A6ED6E8}" type="pres">
      <dgm:prSet presAssocID="{F2CE9469-0477-4180-B930-51947A9E2E6C}" presName="parTx" presStyleLbl="revTx" presStyleIdx="1" presStyleCnt="5">
        <dgm:presLayoutVars>
          <dgm:chMax val="0"/>
          <dgm:chPref val="0"/>
        </dgm:presLayoutVars>
      </dgm:prSet>
      <dgm:spPr/>
    </dgm:pt>
    <dgm:pt modelId="{84425F3E-B1C3-429A-A850-D710B0F2A27E}" type="pres">
      <dgm:prSet presAssocID="{E0218693-7BE6-40C8-9F7C-79ADB290343A}" presName="sibTrans" presStyleCnt="0"/>
      <dgm:spPr/>
    </dgm:pt>
    <dgm:pt modelId="{E3C1CD1A-C2A7-457D-A7E4-C0BA38CBA282}" type="pres">
      <dgm:prSet presAssocID="{54C5AFD3-98CC-4672-930F-6FF0254275C5}" presName="compNode" presStyleCnt="0"/>
      <dgm:spPr/>
    </dgm:pt>
    <dgm:pt modelId="{63FDCA04-1507-497E-9424-3187B36407D7}" type="pres">
      <dgm:prSet presAssocID="{54C5AFD3-98CC-4672-930F-6FF0254275C5}" presName="bgRect" presStyleLbl="bgShp" presStyleIdx="2" presStyleCnt="5"/>
      <dgm:spPr/>
    </dgm:pt>
    <dgm:pt modelId="{13FCA656-66DC-4A07-BABC-31BB3ECD6DA9}" type="pres">
      <dgm:prSet presAssocID="{54C5AFD3-98CC-4672-930F-6FF0254275C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5FD7EE53-69B5-4737-9782-BD0219CBA530}" type="pres">
      <dgm:prSet presAssocID="{54C5AFD3-98CC-4672-930F-6FF0254275C5}" presName="spaceRect" presStyleCnt="0"/>
      <dgm:spPr/>
    </dgm:pt>
    <dgm:pt modelId="{3F19C7EC-E075-412F-ADAB-A2444B68C317}" type="pres">
      <dgm:prSet presAssocID="{54C5AFD3-98CC-4672-930F-6FF0254275C5}" presName="parTx" presStyleLbl="revTx" presStyleIdx="2" presStyleCnt="5">
        <dgm:presLayoutVars>
          <dgm:chMax val="0"/>
          <dgm:chPref val="0"/>
        </dgm:presLayoutVars>
      </dgm:prSet>
      <dgm:spPr/>
    </dgm:pt>
    <dgm:pt modelId="{71EEF260-53EF-450B-A288-D6D9E9546286}" type="pres">
      <dgm:prSet presAssocID="{AED7435F-7416-4C7A-BD3B-8BBF35B4F203}" presName="sibTrans" presStyleCnt="0"/>
      <dgm:spPr/>
    </dgm:pt>
    <dgm:pt modelId="{7FE38259-0244-4B75-A1B2-BCDCAB539853}" type="pres">
      <dgm:prSet presAssocID="{2D252915-955D-4AD0-B554-4860DDCB2390}" presName="compNode" presStyleCnt="0"/>
      <dgm:spPr/>
    </dgm:pt>
    <dgm:pt modelId="{DD0F2EC6-9938-48C1-9C38-7938E49CF51A}" type="pres">
      <dgm:prSet presAssocID="{2D252915-955D-4AD0-B554-4860DDCB2390}" presName="bgRect" presStyleLbl="bgShp" presStyleIdx="3" presStyleCnt="5"/>
      <dgm:spPr/>
    </dgm:pt>
    <dgm:pt modelId="{61CE563B-78D9-40EE-89A0-3EDD3F3B0153}" type="pres">
      <dgm:prSet presAssocID="{2D252915-955D-4AD0-B554-4860DDCB239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2A86CCB8-15EB-4275-A957-B535A4E86C7A}" type="pres">
      <dgm:prSet presAssocID="{2D252915-955D-4AD0-B554-4860DDCB2390}" presName="spaceRect" presStyleCnt="0"/>
      <dgm:spPr/>
    </dgm:pt>
    <dgm:pt modelId="{3D4606DB-3D1B-4CFF-8E1D-9946B2DBB5B7}" type="pres">
      <dgm:prSet presAssocID="{2D252915-955D-4AD0-B554-4860DDCB2390}" presName="parTx" presStyleLbl="revTx" presStyleIdx="3" presStyleCnt="5">
        <dgm:presLayoutVars>
          <dgm:chMax val="0"/>
          <dgm:chPref val="0"/>
        </dgm:presLayoutVars>
      </dgm:prSet>
      <dgm:spPr/>
    </dgm:pt>
    <dgm:pt modelId="{3F4F1943-1184-454D-BC97-6C3246DA3A39}" type="pres">
      <dgm:prSet presAssocID="{C69835E8-FEC7-43F6-B26A-62AE44948970}" presName="sibTrans" presStyleCnt="0"/>
      <dgm:spPr/>
    </dgm:pt>
    <dgm:pt modelId="{D28E387E-3E1F-4E0B-8CA5-DE891D3AE5E1}" type="pres">
      <dgm:prSet presAssocID="{F4159E0B-306D-4442-A7DC-FA5D691E4C7C}" presName="compNode" presStyleCnt="0"/>
      <dgm:spPr/>
    </dgm:pt>
    <dgm:pt modelId="{9C297F9E-C015-49A1-87DC-8912941E4AE1}" type="pres">
      <dgm:prSet presAssocID="{F4159E0B-306D-4442-A7DC-FA5D691E4C7C}" presName="bgRect" presStyleLbl="bgShp" presStyleIdx="4" presStyleCnt="5"/>
      <dgm:spPr/>
    </dgm:pt>
    <dgm:pt modelId="{F34B0908-8D05-4468-A911-9B432910FDFE}" type="pres">
      <dgm:prSet presAssocID="{F4159E0B-306D-4442-A7DC-FA5D691E4C7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B78B6556-B333-4BEB-84A8-3F548D2BE2DA}" type="pres">
      <dgm:prSet presAssocID="{F4159E0B-306D-4442-A7DC-FA5D691E4C7C}" presName="spaceRect" presStyleCnt="0"/>
      <dgm:spPr/>
    </dgm:pt>
    <dgm:pt modelId="{7DF011C9-9BBE-47C8-A935-1D16242AA129}" type="pres">
      <dgm:prSet presAssocID="{F4159E0B-306D-4442-A7DC-FA5D691E4C7C}" presName="parTx" presStyleLbl="revTx" presStyleIdx="4" presStyleCnt="5">
        <dgm:presLayoutVars>
          <dgm:chMax val="0"/>
          <dgm:chPref val="0"/>
        </dgm:presLayoutVars>
      </dgm:prSet>
      <dgm:spPr/>
    </dgm:pt>
  </dgm:ptLst>
  <dgm:cxnLst>
    <dgm:cxn modelId="{369AF209-585D-48DF-8AC3-F241B8B83935}" srcId="{4D84EF70-8391-453F-914D-12A981D752EA}" destId="{65B0406D-2659-44CC-A3D1-1BE3C4F25BA9}" srcOrd="0" destOrd="0" parTransId="{BAA68290-A7D5-4A49-BCCC-718EDEEF9448}" sibTransId="{62AD92A8-23AF-4825-9498-D383EE0153B9}"/>
    <dgm:cxn modelId="{989FAF0D-7663-421D-AEF5-CB1D81D50AB1}" type="presOf" srcId="{F4159E0B-306D-4442-A7DC-FA5D691E4C7C}" destId="{7DF011C9-9BBE-47C8-A935-1D16242AA129}" srcOrd="0" destOrd="0" presId="urn:microsoft.com/office/officeart/2018/2/layout/IconVerticalSolidList"/>
    <dgm:cxn modelId="{DEFAEF2A-F682-4EB0-91BF-7EF8509AADDB}" srcId="{4D84EF70-8391-453F-914D-12A981D752EA}" destId="{F2CE9469-0477-4180-B930-51947A9E2E6C}" srcOrd="1" destOrd="0" parTransId="{E05CFB47-6CAD-4DAF-8627-6C5A728A4C04}" sibTransId="{E0218693-7BE6-40C8-9F7C-79ADB290343A}"/>
    <dgm:cxn modelId="{1551C93E-4C2F-40C5-8DB1-32DD1CEA9FB1}" type="presOf" srcId="{F2CE9469-0477-4180-B930-51947A9E2E6C}" destId="{16DC9297-0728-48FD-A643-08AB9A6ED6E8}" srcOrd="0" destOrd="0" presId="urn:microsoft.com/office/officeart/2018/2/layout/IconVerticalSolidList"/>
    <dgm:cxn modelId="{8735CA60-3B2B-4D95-ACCF-8F0E397F9F74}" srcId="{4D84EF70-8391-453F-914D-12A981D752EA}" destId="{2D252915-955D-4AD0-B554-4860DDCB2390}" srcOrd="3" destOrd="0" parTransId="{F0F6ABB2-23A9-475C-852C-D7376842BFE1}" sibTransId="{C69835E8-FEC7-43F6-B26A-62AE44948970}"/>
    <dgm:cxn modelId="{95C01056-226F-49BC-8325-B2BDDCF851E0}" srcId="{4D84EF70-8391-453F-914D-12A981D752EA}" destId="{F4159E0B-306D-4442-A7DC-FA5D691E4C7C}" srcOrd="4" destOrd="0" parTransId="{AB43EEFF-3166-497A-B89B-100389B996BF}" sibTransId="{9406A58C-084E-4A38-AC6E-C7F858360674}"/>
    <dgm:cxn modelId="{7D3CC290-DBE5-4D2E-9892-0EA2CA8E881B}" srcId="{4D84EF70-8391-453F-914D-12A981D752EA}" destId="{54C5AFD3-98CC-4672-930F-6FF0254275C5}" srcOrd="2" destOrd="0" parTransId="{354494FF-35BC-49EB-8D61-9B27615F2652}" sibTransId="{AED7435F-7416-4C7A-BD3B-8BBF35B4F203}"/>
    <dgm:cxn modelId="{2055BF98-C9E4-4F60-951C-0D5ADDFF0980}" type="presOf" srcId="{4D84EF70-8391-453F-914D-12A981D752EA}" destId="{B7C5D7FD-564D-45AF-9564-8F170B36C6A2}" srcOrd="0" destOrd="0" presId="urn:microsoft.com/office/officeart/2018/2/layout/IconVerticalSolidList"/>
    <dgm:cxn modelId="{3371B1A4-F674-4E31-BAF3-AB45F2F7211E}" type="presOf" srcId="{65B0406D-2659-44CC-A3D1-1BE3C4F25BA9}" destId="{C12C248D-6687-4CC5-9B52-E3F7FD523257}" srcOrd="0" destOrd="0" presId="urn:microsoft.com/office/officeart/2018/2/layout/IconVerticalSolidList"/>
    <dgm:cxn modelId="{E46B1EAE-2AA6-449B-AB71-CC63C847C6CE}" type="presOf" srcId="{2D252915-955D-4AD0-B554-4860DDCB2390}" destId="{3D4606DB-3D1B-4CFF-8E1D-9946B2DBB5B7}" srcOrd="0" destOrd="0" presId="urn:microsoft.com/office/officeart/2018/2/layout/IconVerticalSolidList"/>
    <dgm:cxn modelId="{F26E2AD3-653C-4B57-99D6-C99113853AFA}" type="presOf" srcId="{54C5AFD3-98CC-4672-930F-6FF0254275C5}" destId="{3F19C7EC-E075-412F-ADAB-A2444B68C317}" srcOrd="0" destOrd="0" presId="urn:microsoft.com/office/officeart/2018/2/layout/IconVerticalSolidList"/>
    <dgm:cxn modelId="{072131F3-33BE-45E4-8ED6-9E0BED79D72E}" type="presParOf" srcId="{B7C5D7FD-564D-45AF-9564-8F170B36C6A2}" destId="{186C4C90-1102-491B-B9D6-233980442DA3}" srcOrd="0" destOrd="0" presId="urn:microsoft.com/office/officeart/2018/2/layout/IconVerticalSolidList"/>
    <dgm:cxn modelId="{A442F033-8519-455A-B7BA-351914CF865F}" type="presParOf" srcId="{186C4C90-1102-491B-B9D6-233980442DA3}" destId="{EF52201B-E3F7-473D-B720-6EEAF710621E}" srcOrd="0" destOrd="0" presId="urn:microsoft.com/office/officeart/2018/2/layout/IconVerticalSolidList"/>
    <dgm:cxn modelId="{1B5B5AB9-F229-44B3-940E-B9ED8A582A5A}" type="presParOf" srcId="{186C4C90-1102-491B-B9D6-233980442DA3}" destId="{A7D91478-F28F-4F45-8A61-582555268F92}" srcOrd="1" destOrd="0" presId="urn:microsoft.com/office/officeart/2018/2/layout/IconVerticalSolidList"/>
    <dgm:cxn modelId="{F4B9A379-0D37-4248-99CD-5F1A9C9CB426}" type="presParOf" srcId="{186C4C90-1102-491B-B9D6-233980442DA3}" destId="{749E1921-A544-4256-B194-D06D9092CCFE}" srcOrd="2" destOrd="0" presId="urn:microsoft.com/office/officeart/2018/2/layout/IconVerticalSolidList"/>
    <dgm:cxn modelId="{29F5646B-CFF5-46A4-9553-5DB2E5AF25BB}" type="presParOf" srcId="{186C4C90-1102-491B-B9D6-233980442DA3}" destId="{C12C248D-6687-4CC5-9B52-E3F7FD523257}" srcOrd="3" destOrd="0" presId="urn:microsoft.com/office/officeart/2018/2/layout/IconVerticalSolidList"/>
    <dgm:cxn modelId="{00F2B6CA-C158-47F9-BD73-257AEE3AE4D9}" type="presParOf" srcId="{B7C5D7FD-564D-45AF-9564-8F170B36C6A2}" destId="{3E3DEB4A-1E2B-4BBD-84C2-EFB26DCF5B51}" srcOrd="1" destOrd="0" presId="urn:microsoft.com/office/officeart/2018/2/layout/IconVerticalSolidList"/>
    <dgm:cxn modelId="{2983D02F-7DBC-4E7E-AD8F-7B5D39369068}" type="presParOf" srcId="{B7C5D7FD-564D-45AF-9564-8F170B36C6A2}" destId="{47279AF7-7F01-445F-B300-B0AC1FA5633C}" srcOrd="2" destOrd="0" presId="urn:microsoft.com/office/officeart/2018/2/layout/IconVerticalSolidList"/>
    <dgm:cxn modelId="{683947B1-71FF-4510-A2EF-4AC4D55EBB37}" type="presParOf" srcId="{47279AF7-7F01-445F-B300-B0AC1FA5633C}" destId="{14C90B1E-A2E2-42ED-ADA6-75B66612202A}" srcOrd="0" destOrd="0" presId="urn:microsoft.com/office/officeart/2018/2/layout/IconVerticalSolidList"/>
    <dgm:cxn modelId="{07B40F91-AF7A-4885-84C1-66EB99BADE10}" type="presParOf" srcId="{47279AF7-7F01-445F-B300-B0AC1FA5633C}" destId="{2584375D-FA58-499F-9B45-6EE73CA8ECA7}" srcOrd="1" destOrd="0" presId="urn:microsoft.com/office/officeart/2018/2/layout/IconVerticalSolidList"/>
    <dgm:cxn modelId="{80F1FC56-440B-4F27-9057-D0B030C16774}" type="presParOf" srcId="{47279AF7-7F01-445F-B300-B0AC1FA5633C}" destId="{63D9DEFD-26DA-4267-8117-8668A46BC09B}" srcOrd="2" destOrd="0" presId="urn:microsoft.com/office/officeart/2018/2/layout/IconVerticalSolidList"/>
    <dgm:cxn modelId="{43E63010-DBF4-404E-8162-48A331E74CD6}" type="presParOf" srcId="{47279AF7-7F01-445F-B300-B0AC1FA5633C}" destId="{16DC9297-0728-48FD-A643-08AB9A6ED6E8}" srcOrd="3" destOrd="0" presId="urn:microsoft.com/office/officeart/2018/2/layout/IconVerticalSolidList"/>
    <dgm:cxn modelId="{26223A13-956C-4460-9A10-4784CCCAB3CF}" type="presParOf" srcId="{B7C5D7FD-564D-45AF-9564-8F170B36C6A2}" destId="{84425F3E-B1C3-429A-A850-D710B0F2A27E}" srcOrd="3" destOrd="0" presId="urn:microsoft.com/office/officeart/2018/2/layout/IconVerticalSolidList"/>
    <dgm:cxn modelId="{3D35F809-115B-4703-AC0E-5A61410DA48A}" type="presParOf" srcId="{B7C5D7FD-564D-45AF-9564-8F170B36C6A2}" destId="{E3C1CD1A-C2A7-457D-A7E4-C0BA38CBA282}" srcOrd="4" destOrd="0" presId="urn:microsoft.com/office/officeart/2018/2/layout/IconVerticalSolidList"/>
    <dgm:cxn modelId="{ABC49F47-8330-4401-BC96-8FB0E74BAFF1}" type="presParOf" srcId="{E3C1CD1A-C2A7-457D-A7E4-C0BA38CBA282}" destId="{63FDCA04-1507-497E-9424-3187B36407D7}" srcOrd="0" destOrd="0" presId="urn:microsoft.com/office/officeart/2018/2/layout/IconVerticalSolidList"/>
    <dgm:cxn modelId="{7E80D99A-C94B-456E-A8BB-2C04F0ECE11A}" type="presParOf" srcId="{E3C1CD1A-C2A7-457D-A7E4-C0BA38CBA282}" destId="{13FCA656-66DC-4A07-BABC-31BB3ECD6DA9}" srcOrd="1" destOrd="0" presId="urn:microsoft.com/office/officeart/2018/2/layout/IconVerticalSolidList"/>
    <dgm:cxn modelId="{9EC42912-5811-41F5-AAB7-C853E55FD4C7}" type="presParOf" srcId="{E3C1CD1A-C2A7-457D-A7E4-C0BA38CBA282}" destId="{5FD7EE53-69B5-4737-9782-BD0219CBA530}" srcOrd="2" destOrd="0" presId="urn:microsoft.com/office/officeart/2018/2/layout/IconVerticalSolidList"/>
    <dgm:cxn modelId="{708EFFCD-0D34-4EED-A41C-1B57909C8976}" type="presParOf" srcId="{E3C1CD1A-C2A7-457D-A7E4-C0BA38CBA282}" destId="{3F19C7EC-E075-412F-ADAB-A2444B68C317}" srcOrd="3" destOrd="0" presId="urn:microsoft.com/office/officeart/2018/2/layout/IconVerticalSolidList"/>
    <dgm:cxn modelId="{B4F90947-C04C-4046-91CB-A2BB0F62285A}" type="presParOf" srcId="{B7C5D7FD-564D-45AF-9564-8F170B36C6A2}" destId="{71EEF260-53EF-450B-A288-D6D9E9546286}" srcOrd="5" destOrd="0" presId="urn:microsoft.com/office/officeart/2018/2/layout/IconVerticalSolidList"/>
    <dgm:cxn modelId="{64B68B38-38E3-48C4-B016-C65C34C71F1C}" type="presParOf" srcId="{B7C5D7FD-564D-45AF-9564-8F170B36C6A2}" destId="{7FE38259-0244-4B75-A1B2-BCDCAB539853}" srcOrd="6" destOrd="0" presId="urn:microsoft.com/office/officeart/2018/2/layout/IconVerticalSolidList"/>
    <dgm:cxn modelId="{87699B24-E4DD-4841-B642-1A8ADA36F674}" type="presParOf" srcId="{7FE38259-0244-4B75-A1B2-BCDCAB539853}" destId="{DD0F2EC6-9938-48C1-9C38-7938E49CF51A}" srcOrd="0" destOrd="0" presId="urn:microsoft.com/office/officeart/2018/2/layout/IconVerticalSolidList"/>
    <dgm:cxn modelId="{2E85E464-1721-41A5-AE42-3DF1A98EA7C3}" type="presParOf" srcId="{7FE38259-0244-4B75-A1B2-BCDCAB539853}" destId="{61CE563B-78D9-40EE-89A0-3EDD3F3B0153}" srcOrd="1" destOrd="0" presId="urn:microsoft.com/office/officeart/2018/2/layout/IconVerticalSolidList"/>
    <dgm:cxn modelId="{A97525A9-0E2A-482E-9734-E77DCF179634}" type="presParOf" srcId="{7FE38259-0244-4B75-A1B2-BCDCAB539853}" destId="{2A86CCB8-15EB-4275-A957-B535A4E86C7A}" srcOrd="2" destOrd="0" presId="urn:microsoft.com/office/officeart/2018/2/layout/IconVerticalSolidList"/>
    <dgm:cxn modelId="{F3FDF4C5-9BC5-4F6A-8AD6-7A1C0A3D5DAB}" type="presParOf" srcId="{7FE38259-0244-4B75-A1B2-BCDCAB539853}" destId="{3D4606DB-3D1B-4CFF-8E1D-9946B2DBB5B7}" srcOrd="3" destOrd="0" presId="urn:microsoft.com/office/officeart/2018/2/layout/IconVerticalSolidList"/>
    <dgm:cxn modelId="{A690C811-E3FD-4C07-9248-0FE2FA86CAA2}" type="presParOf" srcId="{B7C5D7FD-564D-45AF-9564-8F170B36C6A2}" destId="{3F4F1943-1184-454D-BC97-6C3246DA3A39}" srcOrd="7" destOrd="0" presId="urn:microsoft.com/office/officeart/2018/2/layout/IconVerticalSolidList"/>
    <dgm:cxn modelId="{95D6CB9C-5AA5-43A2-A0EA-96A5298148D0}" type="presParOf" srcId="{B7C5D7FD-564D-45AF-9564-8F170B36C6A2}" destId="{D28E387E-3E1F-4E0B-8CA5-DE891D3AE5E1}" srcOrd="8" destOrd="0" presId="urn:microsoft.com/office/officeart/2018/2/layout/IconVerticalSolidList"/>
    <dgm:cxn modelId="{92268A93-E7A2-49D6-B6BF-7B94A93DA00E}" type="presParOf" srcId="{D28E387E-3E1F-4E0B-8CA5-DE891D3AE5E1}" destId="{9C297F9E-C015-49A1-87DC-8912941E4AE1}" srcOrd="0" destOrd="0" presId="urn:microsoft.com/office/officeart/2018/2/layout/IconVerticalSolidList"/>
    <dgm:cxn modelId="{23E3E06B-3D71-4855-9349-9D4816CABD0A}" type="presParOf" srcId="{D28E387E-3E1F-4E0B-8CA5-DE891D3AE5E1}" destId="{F34B0908-8D05-4468-A911-9B432910FDFE}" srcOrd="1" destOrd="0" presId="urn:microsoft.com/office/officeart/2018/2/layout/IconVerticalSolidList"/>
    <dgm:cxn modelId="{5286E58C-B259-495C-9937-140D63E6B67A}" type="presParOf" srcId="{D28E387E-3E1F-4E0B-8CA5-DE891D3AE5E1}" destId="{B78B6556-B333-4BEB-84A8-3F548D2BE2DA}" srcOrd="2" destOrd="0" presId="urn:microsoft.com/office/officeart/2018/2/layout/IconVerticalSolidList"/>
    <dgm:cxn modelId="{348F377E-8F86-487A-86E5-8B3B04685680}" type="presParOf" srcId="{D28E387E-3E1F-4E0B-8CA5-DE891D3AE5E1}" destId="{7DF011C9-9BBE-47C8-A935-1D16242AA1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AFDE79-1166-414A-B088-344B8E673664}"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8BC6BE2A-C7DC-4EF5-B9BB-F0619FB36A83}">
      <dgm:prSet/>
      <dgm:spPr/>
      <dgm:t>
        <a:bodyPr/>
        <a:lstStyle/>
        <a:p>
          <a:r>
            <a:rPr lang="en-US"/>
            <a:t>Telecommuting policy</a:t>
          </a:r>
        </a:p>
      </dgm:t>
    </dgm:pt>
    <dgm:pt modelId="{8C41252D-CDF7-4368-AEBF-D330E5B98E51}" type="parTrans" cxnId="{0C694589-B2A5-41DA-9BF1-34F7E3DF482D}">
      <dgm:prSet/>
      <dgm:spPr/>
      <dgm:t>
        <a:bodyPr/>
        <a:lstStyle/>
        <a:p>
          <a:endParaRPr lang="en-US"/>
        </a:p>
      </dgm:t>
    </dgm:pt>
    <dgm:pt modelId="{47A36A4C-A2B4-4767-89FC-0E6EA3D9847E}" type="sibTrans" cxnId="{0C694589-B2A5-41DA-9BF1-34F7E3DF482D}">
      <dgm:prSet/>
      <dgm:spPr/>
      <dgm:t>
        <a:bodyPr/>
        <a:lstStyle/>
        <a:p>
          <a:endParaRPr lang="en-US"/>
        </a:p>
      </dgm:t>
    </dgm:pt>
    <dgm:pt modelId="{FBD4FCBD-C88F-4E5A-A243-3AFD5541B7B4}">
      <dgm:prSet/>
      <dgm:spPr/>
      <dgm:t>
        <a:bodyPr/>
        <a:lstStyle/>
        <a:p>
          <a:r>
            <a:rPr lang="en-US"/>
            <a:t>Infant in the workplace</a:t>
          </a:r>
        </a:p>
      </dgm:t>
    </dgm:pt>
    <dgm:pt modelId="{A83A20C3-2E62-4D98-B1C2-EEBA1999EBE1}" type="parTrans" cxnId="{5FBFFD05-38DB-4EB2-B4B1-C89E35ADDCD5}">
      <dgm:prSet/>
      <dgm:spPr/>
      <dgm:t>
        <a:bodyPr/>
        <a:lstStyle/>
        <a:p>
          <a:endParaRPr lang="en-US"/>
        </a:p>
      </dgm:t>
    </dgm:pt>
    <dgm:pt modelId="{490D2058-AACB-4B21-BB68-27CAA40EB349}" type="sibTrans" cxnId="{5FBFFD05-38DB-4EB2-B4B1-C89E35ADDCD5}">
      <dgm:prSet/>
      <dgm:spPr/>
      <dgm:t>
        <a:bodyPr/>
        <a:lstStyle/>
        <a:p>
          <a:endParaRPr lang="en-US"/>
        </a:p>
      </dgm:t>
    </dgm:pt>
    <dgm:pt modelId="{6F231F29-1AAA-4CB3-A456-AEFD55A50687}">
      <dgm:prSet/>
      <dgm:spPr/>
      <dgm:t>
        <a:bodyPr/>
        <a:lstStyle/>
        <a:p>
          <a:r>
            <a:rPr lang="en-US"/>
            <a:t>Civility Commitment and mandated unconscious bias training</a:t>
          </a:r>
        </a:p>
      </dgm:t>
    </dgm:pt>
    <dgm:pt modelId="{2316789D-F882-4F2A-8AB1-5C3B032067EB}" type="parTrans" cxnId="{4392311C-C31B-4457-B85A-B8278C8687AC}">
      <dgm:prSet/>
      <dgm:spPr/>
      <dgm:t>
        <a:bodyPr/>
        <a:lstStyle/>
        <a:p>
          <a:endParaRPr lang="en-US"/>
        </a:p>
      </dgm:t>
    </dgm:pt>
    <dgm:pt modelId="{A04047D5-E006-4EA6-A565-807452F45AAB}" type="sibTrans" cxnId="{4392311C-C31B-4457-B85A-B8278C8687AC}">
      <dgm:prSet/>
      <dgm:spPr/>
      <dgm:t>
        <a:bodyPr/>
        <a:lstStyle/>
        <a:p>
          <a:endParaRPr lang="en-US"/>
        </a:p>
      </dgm:t>
    </dgm:pt>
    <dgm:pt modelId="{14703959-51E5-449B-8B00-40A2E56DD839}">
      <dgm:prSet/>
      <dgm:spPr/>
      <dgm:t>
        <a:bodyPr/>
        <a:lstStyle/>
        <a:p>
          <a:r>
            <a:rPr lang="en-US"/>
            <a:t>Expansion of Microsoft Teams</a:t>
          </a:r>
        </a:p>
      </dgm:t>
    </dgm:pt>
    <dgm:pt modelId="{E133D7B9-71BE-4F76-8309-E085A8BB617C}" type="parTrans" cxnId="{9884C327-5EAC-4AE1-88C5-FAABB54302CE}">
      <dgm:prSet/>
      <dgm:spPr/>
      <dgm:t>
        <a:bodyPr/>
        <a:lstStyle/>
        <a:p>
          <a:endParaRPr lang="en-US"/>
        </a:p>
      </dgm:t>
    </dgm:pt>
    <dgm:pt modelId="{9EB87E6D-BB17-47E7-AE99-EB60338D3743}" type="sibTrans" cxnId="{9884C327-5EAC-4AE1-88C5-FAABB54302CE}">
      <dgm:prSet/>
      <dgm:spPr/>
      <dgm:t>
        <a:bodyPr/>
        <a:lstStyle/>
        <a:p>
          <a:endParaRPr lang="en-US"/>
        </a:p>
      </dgm:t>
    </dgm:pt>
    <dgm:pt modelId="{E6915C70-533E-4AAE-BCF0-CDDD79B0CC69}">
      <dgm:prSet/>
      <dgm:spPr/>
      <dgm:t>
        <a:bodyPr/>
        <a:lstStyle/>
        <a:p>
          <a:r>
            <a:rPr lang="en-US"/>
            <a:t>Open workspace environment</a:t>
          </a:r>
        </a:p>
      </dgm:t>
    </dgm:pt>
    <dgm:pt modelId="{14A6CB75-5BB3-4367-A283-F41C3505C02F}" type="parTrans" cxnId="{671EB8FB-03C9-4ABA-9464-2898160A62CA}">
      <dgm:prSet/>
      <dgm:spPr/>
      <dgm:t>
        <a:bodyPr/>
        <a:lstStyle/>
        <a:p>
          <a:endParaRPr lang="en-US"/>
        </a:p>
      </dgm:t>
    </dgm:pt>
    <dgm:pt modelId="{2787E08D-E6D3-4C3E-A7BA-62795968DED0}" type="sibTrans" cxnId="{671EB8FB-03C9-4ABA-9464-2898160A62CA}">
      <dgm:prSet/>
      <dgm:spPr/>
      <dgm:t>
        <a:bodyPr/>
        <a:lstStyle/>
        <a:p>
          <a:endParaRPr lang="en-US"/>
        </a:p>
      </dgm:t>
    </dgm:pt>
    <dgm:pt modelId="{F45DA1C4-9DBC-499D-B4CE-FDB29F8F9FF2}">
      <dgm:prSet/>
      <dgm:spPr/>
      <dgm:t>
        <a:bodyPr/>
        <a:lstStyle/>
        <a:p>
          <a:r>
            <a:rPr lang="en-US"/>
            <a:t>Annual employee engagement survey</a:t>
          </a:r>
        </a:p>
      </dgm:t>
    </dgm:pt>
    <dgm:pt modelId="{9AD3BDD3-E5F0-4DAD-85DC-10B0731B6CE7}" type="parTrans" cxnId="{9E44DA36-E18E-4715-B903-CD3EDBB8C1B8}">
      <dgm:prSet/>
      <dgm:spPr/>
      <dgm:t>
        <a:bodyPr/>
        <a:lstStyle/>
        <a:p>
          <a:endParaRPr lang="en-US"/>
        </a:p>
      </dgm:t>
    </dgm:pt>
    <dgm:pt modelId="{B4CAFF60-1713-4295-A1DA-3ED118899467}" type="sibTrans" cxnId="{9E44DA36-E18E-4715-B903-CD3EDBB8C1B8}">
      <dgm:prSet/>
      <dgm:spPr/>
      <dgm:t>
        <a:bodyPr/>
        <a:lstStyle/>
        <a:p>
          <a:endParaRPr lang="en-US"/>
        </a:p>
      </dgm:t>
    </dgm:pt>
    <dgm:pt modelId="{19CD43EE-F800-4CFF-87D5-E8DCBD9CAAE6}" type="pres">
      <dgm:prSet presAssocID="{AEAFDE79-1166-414A-B088-344B8E673664}" presName="diagram" presStyleCnt="0">
        <dgm:presLayoutVars>
          <dgm:dir/>
          <dgm:resizeHandles val="exact"/>
        </dgm:presLayoutVars>
      </dgm:prSet>
      <dgm:spPr/>
    </dgm:pt>
    <dgm:pt modelId="{67FA1313-DB04-4610-BFBF-E2B6B594FDB9}" type="pres">
      <dgm:prSet presAssocID="{8BC6BE2A-C7DC-4EF5-B9BB-F0619FB36A83}" presName="node" presStyleLbl="node1" presStyleIdx="0" presStyleCnt="6">
        <dgm:presLayoutVars>
          <dgm:bulletEnabled val="1"/>
        </dgm:presLayoutVars>
      </dgm:prSet>
      <dgm:spPr/>
    </dgm:pt>
    <dgm:pt modelId="{5C71A6FA-6B03-4BA1-9248-6DC7F3BAAA32}" type="pres">
      <dgm:prSet presAssocID="{47A36A4C-A2B4-4767-89FC-0E6EA3D9847E}" presName="sibTrans" presStyleCnt="0"/>
      <dgm:spPr/>
    </dgm:pt>
    <dgm:pt modelId="{DED31744-2A35-4A5C-93F7-8FCF24E8287C}" type="pres">
      <dgm:prSet presAssocID="{FBD4FCBD-C88F-4E5A-A243-3AFD5541B7B4}" presName="node" presStyleLbl="node1" presStyleIdx="1" presStyleCnt="6">
        <dgm:presLayoutVars>
          <dgm:bulletEnabled val="1"/>
        </dgm:presLayoutVars>
      </dgm:prSet>
      <dgm:spPr/>
    </dgm:pt>
    <dgm:pt modelId="{0425A245-9316-4FC6-B77C-C7095002FE06}" type="pres">
      <dgm:prSet presAssocID="{490D2058-AACB-4B21-BB68-27CAA40EB349}" presName="sibTrans" presStyleCnt="0"/>
      <dgm:spPr/>
    </dgm:pt>
    <dgm:pt modelId="{284602BB-B37E-4714-9659-B4958AC5CC81}" type="pres">
      <dgm:prSet presAssocID="{6F231F29-1AAA-4CB3-A456-AEFD55A50687}" presName="node" presStyleLbl="node1" presStyleIdx="2" presStyleCnt="6">
        <dgm:presLayoutVars>
          <dgm:bulletEnabled val="1"/>
        </dgm:presLayoutVars>
      </dgm:prSet>
      <dgm:spPr/>
    </dgm:pt>
    <dgm:pt modelId="{8FADF57C-3E12-4B5E-9ABB-5A07689F37C7}" type="pres">
      <dgm:prSet presAssocID="{A04047D5-E006-4EA6-A565-807452F45AAB}" presName="sibTrans" presStyleCnt="0"/>
      <dgm:spPr/>
    </dgm:pt>
    <dgm:pt modelId="{B0F6F240-D624-4FB1-B832-4759C9E5E5CA}" type="pres">
      <dgm:prSet presAssocID="{14703959-51E5-449B-8B00-40A2E56DD839}" presName="node" presStyleLbl="node1" presStyleIdx="3" presStyleCnt="6">
        <dgm:presLayoutVars>
          <dgm:bulletEnabled val="1"/>
        </dgm:presLayoutVars>
      </dgm:prSet>
      <dgm:spPr/>
    </dgm:pt>
    <dgm:pt modelId="{0AC38AE1-CF23-4826-B7C6-F16EE3351516}" type="pres">
      <dgm:prSet presAssocID="{9EB87E6D-BB17-47E7-AE99-EB60338D3743}" presName="sibTrans" presStyleCnt="0"/>
      <dgm:spPr/>
    </dgm:pt>
    <dgm:pt modelId="{427D1798-C26D-4A4F-AE97-F4FAED1CF637}" type="pres">
      <dgm:prSet presAssocID="{E6915C70-533E-4AAE-BCF0-CDDD79B0CC69}" presName="node" presStyleLbl="node1" presStyleIdx="4" presStyleCnt="6">
        <dgm:presLayoutVars>
          <dgm:bulletEnabled val="1"/>
        </dgm:presLayoutVars>
      </dgm:prSet>
      <dgm:spPr/>
    </dgm:pt>
    <dgm:pt modelId="{62342E77-C9F0-42C1-B9AE-95327A42BC8B}" type="pres">
      <dgm:prSet presAssocID="{2787E08D-E6D3-4C3E-A7BA-62795968DED0}" presName="sibTrans" presStyleCnt="0"/>
      <dgm:spPr/>
    </dgm:pt>
    <dgm:pt modelId="{9EECF904-993B-4A2B-8476-CB3F23499460}" type="pres">
      <dgm:prSet presAssocID="{F45DA1C4-9DBC-499D-B4CE-FDB29F8F9FF2}" presName="node" presStyleLbl="node1" presStyleIdx="5" presStyleCnt="6">
        <dgm:presLayoutVars>
          <dgm:bulletEnabled val="1"/>
        </dgm:presLayoutVars>
      </dgm:prSet>
      <dgm:spPr/>
    </dgm:pt>
  </dgm:ptLst>
  <dgm:cxnLst>
    <dgm:cxn modelId="{5FBFFD05-38DB-4EB2-B4B1-C89E35ADDCD5}" srcId="{AEAFDE79-1166-414A-B088-344B8E673664}" destId="{FBD4FCBD-C88F-4E5A-A243-3AFD5541B7B4}" srcOrd="1" destOrd="0" parTransId="{A83A20C3-2E62-4D98-B1C2-EEBA1999EBE1}" sibTransId="{490D2058-AACB-4B21-BB68-27CAA40EB349}"/>
    <dgm:cxn modelId="{D2B93708-F676-4788-9D8E-A31F483533D2}" type="presOf" srcId="{E6915C70-533E-4AAE-BCF0-CDDD79B0CC69}" destId="{427D1798-C26D-4A4F-AE97-F4FAED1CF637}" srcOrd="0" destOrd="0" presId="urn:microsoft.com/office/officeart/2005/8/layout/default"/>
    <dgm:cxn modelId="{4392311C-C31B-4457-B85A-B8278C8687AC}" srcId="{AEAFDE79-1166-414A-B088-344B8E673664}" destId="{6F231F29-1AAA-4CB3-A456-AEFD55A50687}" srcOrd="2" destOrd="0" parTransId="{2316789D-F882-4F2A-8AB1-5C3B032067EB}" sibTransId="{A04047D5-E006-4EA6-A565-807452F45AAB}"/>
    <dgm:cxn modelId="{9884C327-5EAC-4AE1-88C5-FAABB54302CE}" srcId="{AEAFDE79-1166-414A-B088-344B8E673664}" destId="{14703959-51E5-449B-8B00-40A2E56DD839}" srcOrd="3" destOrd="0" parTransId="{E133D7B9-71BE-4F76-8309-E085A8BB617C}" sibTransId="{9EB87E6D-BB17-47E7-AE99-EB60338D3743}"/>
    <dgm:cxn modelId="{115AD52E-1598-4453-BD30-E21EADC510FE}" type="presOf" srcId="{FBD4FCBD-C88F-4E5A-A243-3AFD5541B7B4}" destId="{DED31744-2A35-4A5C-93F7-8FCF24E8287C}" srcOrd="0" destOrd="0" presId="urn:microsoft.com/office/officeart/2005/8/layout/default"/>
    <dgm:cxn modelId="{9E44DA36-E18E-4715-B903-CD3EDBB8C1B8}" srcId="{AEAFDE79-1166-414A-B088-344B8E673664}" destId="{F45DA1C4-9DBC-499D-B4CE-FDB29F8F9FF2}" srcOrd="5" destOrd="0" parTransId="{9AD3BDD3-E5F0-4DAD-85DC-10B0731B6CE7}" sibTransId="{B4CAFF60-1713-4295-A1DA-3ED118899467}"/>
    <dgm:cxn modelId="{3CB6FF5D-F2AE-4D7E-8FB0-00E4AE86BFFA}" type="presOf" srcId="{AEAFDE79-1166-414A-B088-344B8E673664}" destId="{19CD43EE-F800-4CFF-87D5-E8DCBD9CAAE6}" srcOrd="0" destOrd="0" presId="urn:microsoft.com/office/officeart/2005/8/layout/default"/>
    <dgm:cxn modelId="{0E01C453-53C6-4A69-8141-359724676441}" type="presOf" srcId="{14703959-51E5-449B-8B00-40A2E56DD839}" destId="{B0F6F240-D624-4FB1-B832-4759C9E5E5CA}" srcOrd="0" destOrd="0" presId="urn:microsoft.com/office/officeart/2005/8/layout/default"/>
    <dgm:cxn modelId="{0C694589-B2A5-41DA-9BF1-34F7E3DF482D}" srcId="{AEAFDE79-1166-414A-B088-344B8E673664}" destId="{8BC6BE2A-C7DC-4EF5-B9BB-F0619FB36A83}" srcOrd="0" destOrd="0" parTransId="{8C41252D-CDF7-4368-AEBF-D330E5B98E51}" sibTransId="{47A36A4C-A2B4-4767-89FC-0E6EA3D9847E}"/>
    <dgm:cxn modelId="{A4D5B69E-4659-46C9-9054-FE3C6A08C17C}" type="presOf" srcId="{F45DA1C4-9DBC-499D-B4CE-FDB29F8F9FF2}" destId="{9EECF904-993B-4A2B-8476-CB3F23499460}" srcOrd="0" destOrd="0" presId="urn:microsoft.com/office/officeart/2005/8/layout/default"/>
    <dgm:cxn modelId="{94A058A5-939D-46A5-B2C9-969BAA4D3763}" type="presOf" srcId="{8BC6BE2A-C7DC-4EF5-B9BB-F0619FB36A83}" destId="{67FA1313-DB04-4610-BFBF-E2B6B594FDB9}" srcOrd="0" destOrd="0" presId="urn:microsoft.com/office/officeart/2005/8/layout/default"/>
    <dgm:cxn modelId="{D718EAB2-B2B3-45C1-BD68-1E5EC0CE7C8A}" type="presOf" srcId="{6F231F29-1AAA-4CB3-A456-AEFD55A50687}" destId="{284602BB-B37E-4714-9659-B4958AC5CC81}" srcOrd="0" destOrd="0" presId="urn:microsoft.com/office/officeart/2005/8/layout/default"/>
    <dgm:cxn modelId="{671EB8FB-03C9-4ABA-9464-2898160A62CA}" srcId="{AEAFDE79-1166-414A-B088-344B8E673664}" destId="{E6915C70-533E-4AAE-BCF0-CDDD79B0CC69}" srcOrd="4" destOrd="0" parTransId="{14A6CB75-5BB3-4367-A283-F41C3505C02F}" sibTransId="{2787E08D-E6D3-4C3E-A7BA-62795968DED0}"/>
    <dgm:cxn modelId="{94D972DB-0CDB-4C05-8692-D63E968024A3}" type="presParOf" srcId="{19CD43EE-F800-4CFF-87D5-E8DCBD9CAAE6}" destId="{67FA1313-DB04-4610-BFBF-E2B6B594FDB9}" srcOrd="0" destOrd="0" presId="urn:microsoft.com/office/officeart/2005/8/layout/default"/>
    <dgm:cxn modelId="{BB9842FC-3455-4791-AC0B-91BA9EC40070}" type="presParOf" srcId="{19CD43EE-F800-4CFF-87D5-E8DCBD9CAAE6}" destId="{5C71A6FA-6B03-4BA1-9248-6DC7F3BAAA32}" srcOrd="1" destOrd="0" presId="urn:microsoft.com/office/officeart/2005/8/layout/default"/>
    <dgm:cxn modelId="{470144B5-A529-4B11-9B96-3E8A5501799A}" type="presParOf" srcId="{19CD43EE-F800-4CFF-87D5-E8DCBD9CAAE6}" destId="{DED31744-2A35-4A5C-93F7-8FCF24E8287C}" srcOrd="2" destOrd="0" presId="urn:microsoft.com/office/officeart/2005/8/layout/default"/>
    <dgm:cxn modelId="{022D5E18-FF6C-40D0-BF6B-F4CA2BD4F0F8}" type="presParOf" srcId="{19CD43EE-F800-4CFF-87D5-E8DCBD9CAAE6}" destId="{0425A245-9316-4FC6-B77C-C7095002FE06}" srcOrd="3" destOrd="0" presId="urn:microsoft.com/office/officeart/2005/8/layout/default"/>
    <dgm:cxn modelId="{106DFF75-0457-4CF1-AC3B-20DCDDF50756}" type="presParOf" srcId="{19CD43EE-F800-4CFF-87D5-E8DCBD9CAAE6}" destId="{284602BB-B37E-4714-9659-B4958AC5CC81}" srcOrd="4" destOrd="0" presId="urn:microsoft.com/office/officeart/2005/8/layout/default"/>
    <dgm:cxn modelId="{FAB15F2E-F435-4E8C-86F2-035994064D3F}" type="presParOf" srcId="{19CD43EE-F800-4CFF-87D5-E8DCBD9CAAE6}" destId="{8FADF57C-3E12-4B5E-9ABB-5A07689F37C7}" srcOrd="5" destOrd="0" presId="urn:microsoft.com/office/officeart/2005/8/layout/default"/>
    <dgm:cxn modelId="{E073A74C-F08D-4E05-B6CB-DFED0B028999}" type="presParOf" srcId="{19CD43EE-F800-4CFF-87D5-E8DCBD9CAAE6}" destId="{B0F6F240-D624-4FB1-B832-4759C9E5E5CA}" srcOrd="6" destOrd="0" presId="urn:microsoft.com/office/officeart/2005/8/layout/default"/>
    <dgm:cxn modelId="{11A9D3DF-1C99-422F-827C-6CA3DC363765}" type="presParOf" srcId="{19CD43EE-F800-4CFF-87D5-E8DCBD9CAAE6}" destId="{0AC38AE1-CF23-4826-B7C6-F16EE3351516}" srcOrd="7" destOrd="0" presId="urn:microsoft.com/office/officeart/2005/8/layout/default"/>
    <dgm:cxn modelId="{A441644A-D7B8-4B46-918E-A744D2047A29}" type="presParOf" srcId="{19CD43EE-F800-4CFF-87D5-E8DCBD9CAAE6}" destId="{427D1798-C26D-4A4F-AE97-F4FAED1CF637}" srcOrd="8" destOrd="0" presId="urn:microsoft.com/office/officeart/2005/8/layout/default"/>
    <dgm:cxn modelId="{C2F64456-7C8C-4A93-A857-2E5AF6DACF86}" type="presParOf" srcId="{19CD43EE-F800-4CFF-87D5-E8DCBD9CAAE6}" destId="{62342E77-C9F0-42C1-B9AE-95327A42BC8B}" srcOrd="9" destOrd="0" presId="urn:microsoft.com/office/officeart/2005/8/layout/default"/>
    <dgm:cxn modelId="{FB8C02B8-E4BE-44D2-9228-381BA9013FE5}" type="presParOf" srcId="{19CD43EE-F800-4CFF-87D5-E8DCBD9CAAE6}" destId="{9EECF904-993B-4A2B-8476-CB3F2349946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5B78C-DDE1-42AA-A72A-A69A2D9A1B9A}">
      <dsp:nvSpPr>
        <dsp:cNvPr id="0" name=""/>
        <dsp:cNvSpPr/>
      </dsp:nvSpPr>
      <dsp:spPr>
        <a:xfrm>
          <a:off x="0" y="62112"/>
          <a:ext cx="10119362"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Who Are We?</a:t>
          </a:r>
        </a:p>
      </dsp:txBody>
      <dsp:txXfrm>
        <a:off x="26930" y="89042"/>
        <a:ext cx="10065502" cy="497795"/>
      </dsp:txXfrm>
    </dsp:sp>
    <dsp:sp modelId="{8FC955B3-461B-4680-B572-E4ADB1222DE8}">
      <dsp:nvSpPr>
        <dsp:cNvPr id="0" name=""/>
        <dsp:cNvSpPr/>
      </dsp:nvSpPr>
      <dsp:spPr>
        <a:xfrm>
          <a:off x="0" y="680007"/>
          <a:ext cx="10119362" cy="55165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It Takes a Village to Embark on Strategic Workforce Management</a:t>
          </a:r>
        </a:p>
      </dsp:txBody>
      <dsp:txXfrm>
        <a:off x="26930" y="706937"/>
        <a:ext cx="10065502" cy="497795"/>
      </dsp:txXfrm>
    </dsp:sp>
    <dsp:sp modelId="{3C3EBB6E-5D30-4A4C-A32F-59DE5822A531}">
      <dsp:nvSpPr>
        <dsp:cNvPr id="0" name=""/>
        <dsp:cNvSpPr/>
      </dsp:nvSpPr>
      <dsp:spPr>
        <a:xfrm>
          <a:off x="0" y="1297902"/>
          <a:ext cx="10119362" cy="55165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Vermont AOT, Strategic Workforce Plan</a:t>
          </a:r>
        </a:p>
      </dsp:txBody>
      <dsp:txXfrm>
        <a:off x="26930" y="1324832"/>
        <a:ext cx="10065502" cy="497795"/>
      </dsp:txXfrm>
    </dsp:sp>
    <dsp:sp modelId="{319F22D3-0996-4E92-B257-F74555408C83}">
      <dsp:nvSpPr>
        <dsp:cNvPr id="0" name=""/>
        <dsp:cNvSpPr/>
      </dsp:nvSpPr>
      <dsp:spPr>
        <a:xfrm>
          <a:off x="0" y="1915797"/>
          <a:ext cx="10119362" cy="55165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VTrans Training Center Programs &amp; Partnerships</a:t>
          </a:r>
        </a:p>
      </dsp:txBody>
      <dsp:txXfrm>
        <a:off x="26930" y="1942727"/>
        <a:ext cx="10065502" cy="497795"/>
      </dsp:txXfrm>
    </dsp:sp>
    <dsp:sp modelId="{DE3712F0-27C3-4F9B-8112-4C0D040B790E}">
      <dsp:nvSpPr>
        <dsp:cNvPr id="0" name=""/>
        <dsp:cNvSpPr/>
      </dsp:nvSpPr>
      <dsp:spPr>
        <a:xfrm>
          <a:off x="0" y="2533692"/>
          <a:ext cx="10119362" cy="551655"/>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VTTC Tools</a:t>
          </a:r>
        </a:p>
      </dsp:txBody>
      <dsp:txXfrm>
        <a:off x="26930" y="2560622"/>
        <a:ext cx="10065502" cy="497795"/>
      </dsp:txXfrm>
    </dsp:sp>
    <dsp:sp modelId="{5EB51286-0BC2-4853-9381-F154091FAC79}">
      <dsp:nvSpPr>
        <dsp:cNvPr id="0" name=""/>
        <dsp:cNvSpPr/>
      </dsp:nvSpPr>
      <dsp:spPr>
        <a:xfrm>
          <a:off x="0" y="3151587"/>
          <a:ext cx="10119362"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COVID-19, The Change Accelerator</a:t>
          </a:r>
        </a:p>
      </dsp:txBody>
      <dsp:txXfrm>
        <a:off x="26930" y="3178517"/>
        <a:ext cx="10065502" cy="4977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6BF16-5236-410E-A0AF-E6BB70EE0234}">
      <dsp:nvSpPr>
        <dsp:cNvPr id="0" name=""/>
        <dsp:cNvSpPr/>
      </dsp:nvSpPr>
      <dsp:spPr>
        <a:xfrm>
          <a:off x="7634123" y="1442746"/>
          <a:ext cx="91440" cy="660767"/>
        </a:xfrm>
        <a:custGeom>
          <a:avLst/>
          <a:gdLst/>
          <a:ahLst/>
          <a:cxnLst/>
          <a:rect l="0" t="0" r="0" b="0"/>
          <a:pathLst>
            <a:path>
              <a:moveTo>
                <a:pt x="45720" y="0"/>
              </a:moveTo>
              <a:lnTo>
                <a:pt x="45720" y="660767"/>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72661E-A21F-4279-ADCD-DE9B308C088E}">
      <dsp:nvSpPr>
        <dsp:cNvPr id="0" name=""/>
        <dsp:cNvSpPr/>
      </dsp:nvSpPr>
      <dsp:spPr>
        <a:xfrm>
          <a:off x="3514546" y="1442746"/>
          <a:ext cx="1388432" cy="660767"/>
        </a:xfrm>
        <a:custGeom>
          <a:avLst/>
          <a:gdLst/>
          <a:ahLst/>
          <a:cxnLst/>
          <a:rect l="0" t="0" r="0" b="0"/>
          <a:pathLst>
            <a:path>
              <a:moveTo>
                <a:pt x="0" y="0"/>
              </a:moveTo>
              <a:lnTo>
                <a:pt x="0" y="450293"/>
              </a:lnTo>
              <a:lnTo>
                <a:pt x="1388432" y="450293"/>
              </a:lnTo>
              <a:lnTo>
                <a:pt x="1388432" y="660767"/>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39632D-F901-4A88-A660-6CF9AF876248}">
      <dsp:nvSpPr>
        <dsp:cNvPr id="0" name=""/>
        <dsp:cNvSpPr/>
      </dsp:nvSpPr>
      <dsp:spPr>
        <a:xfrm>
          <a:off x="2126113" y="1442746"/>
          <a:ext cx="1388432" cy="660767"/>
        </a:xfrm>
        <a:custGeom>
          <a:avLst/>
          <a:gdLst/>
          <a:ahLst/>
          <a:cxnLst/>
          <a:rect l="0" t="0" r="0" b="0"/>
          <a:pathLst>
            <a:path>
              <a:moveTo>
                <a:pt x="1388432" y="0"/>
              </a:moveTo>
              <a:lnTo>
                <a:pt x="1388432" y="450293"/>
              </a:lnTo>
              <a:lnTo>
                <a:pt x="0" y="450293"/>
              </a:lnTo>
              <a:lnTo>
                <a:pt x="0" y="660767"/>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597CA5-DFFA-4075-B5B0-601D2D2DD239}">
      <dsp:nvSpPr>
        <dsp:cNvPr id="0" name=""/>
        <dsp:cNvSpPr/>
      </dsp:nvSpPr>
      <dsp:spPr>
        <a:xfrm>
          <a:off x="2378556" y="38"/>
          <a:ext cx="2271980" cy="144270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340278-9532-491A-9FF6-8050863ED3ED}">
      <dsp:nvSpPr>
        <dsp:cNvPr id="0" name=""/>
        <dsp:cNvSpPr/>
      </dsp:nvSpPr>
      <dsp:spPr>
        <a:xfrm>
          <a:off x="2630998" y="239858"/>
          <a:ext cx="2271980" cy="144270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Expansion of the use of Korn Ferry Leadership Architecture</a:t>
          </a:r>
        </a:p>
      </dsp:txBody>
      <dsp:txXfrm>
        <a:off x="2673253" y="282113"/>
        <a:ext cx="2187470" cy="1358197"/>
      </dsp:txXfrm>
    </dsp:sp>
    <dsp:sp modelId="{108C7852-9975-422D-9AAE-D25C4D4B995F}">
      <dsp:nvSpPr>
        <dsp:cNvPr id="0" name=""/>
        <dsp:cNvSpPr/>
      </dsp:nvSpPr>
      <dsp:spPr>
        <a:xfrm>
          <a:off x="990123" y="2103513"/>
          <a:ext cx="2271980" cy="144270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BEC7E7-271F-4945-861C-3D9ADE5B718C}">
      <dsp:nvSpPr>
        <dsp:cNvPr id="0" name=""/>
        <dsp:cNvSpPr/>
      </dsp:nvSpPr>
      <dsp:spPr>
        <a:xfrm>
          <a:off x="1242566" y="2343333"/>
          <a:ext cx="2271980" cy="144270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Currently used in more than 50% of hires at a supervisor or higher level</a:t>
          </a:r>
        </a:p>
      </dsp:txBody>
      <dsp:txXfrm>
        <a:off x="1284821" y="2385588"/>
        <a:ext cx="2187470" cy="1358197"/>
      </dsp:txXfrm>
    </dsp:sp>
    <dsp:sp modelId="{92B64512-5437-4DDE-9601-11A05AACEF3B}">
      <dsp:nvSpPr>
        <dsp:cNvPr id="0" name=""/>
        <dsp:cNvSpPr/>
      </dsp:nvSpPr>
      <dsp:spPr>
        <a:xfrm>
          <a:off x="3766988" y="2103513"/>
          <a:ext cx="2271980" cy="144270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637EDD-5B6F-4D4C-98A4-290B41718D0D}">
      <dsp:nvSpPr>
        <dsp:cNvPr id="0" name=""/>
        <dsp:cNvSpPr/>
      </dsp:nvSpPr>
      <dsp:spPr>
        <a:xfrm>
          <a:off x="4019430" y="2343333"/>
          <a:ext cx="2271980" cy="144270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Two staff members became certified in Korn Ferry Leadership Architecture</a:t>
          </a:r>
        </a:p>
      </dsp:txBody>
      <dsp:txXfrm>
        <a:off x="4061685" y="2385588"/>
        <a:ext cx="2187470" cy="1358197"/>
      </dsp:txXfrm>
    </dsp:sp>
    <dsp:sp modelId="{835ACC23-621C-4BAD-9406-31DD61D51B69}">
      <dsp:nvSpPr>
        <dsp:cNvPr id="0" name=""/>
        <dsp:cNvSpPr/>
      </dsp:nvSpPr>
      <dsp:spPr>
        <a:xfrm>
          <a:off x="6543853" y="38"/>
          <a:ext cx="2271980" cy="144270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6DD64-14DC-4565-A8BB-9C836801966E}">
      <dsp:nvSpPr>
        <dsp:cNvPr id="0" name=""/>
        <dsp:cNvSpPr/>
      </dsp:nvSpPr>
      <dsp:spPr>
        <a:xfrm>
          <a:off x="6796295" y="239858"/>
          <a:ext cx="2271980" cy="144270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Align competencies at a statewide level</a:t>
          </a:r>
        </a:p>
      </dsp:txBody>
      <dsp:txXfrm>
        <a:off x="6838550" y="282113"/>
        <a:ext cx="2187470" cy="1358197"/>
      </dsp:txXfrm>
    </dsp:sp>
    <dsp:sp modelId="{366226C0-705A-48A6-8677-C4018EEB3646}">
      <dsp:nvSpPr>
        <dsp:cNvPr id="0" name=""/>
        <dsp:cNvSpPr/>
      </dsp:nvSpPr>
      <dsp:spPr>
        <a:xfrm>
          <a:off x="6543853" y="2103513"/>
          <a:ext cx="2271980" cy="144270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59BC01-08C7-4DC1-9455-47F5B863FF0E}">
      <dsp:nvSpPr>
        <dsp:cNvPr id="0" name=""/>
        <dsp:cNvSpPr/>
      </dsp:nvSpPr>
      <dsp:spPr>
        <a:xfrm>
          <a:off x="6796295" y="2343333"/>
          <a:ext cx="2271980" cy="144270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Partner with Human Resources, Agency of Human Services, Department of Public Safety</a:t>
          </a:r>
        </a:p>
      </dsp:txBody>
      <dsp:txXfrm>
        <a:off x="6838550" y="2385588"/>
        <a:ext cx="2187470" cy="13581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30190-153C-4628-B95A-CB0C2B33549B}">
      <dsp:nvSpPr>
        <dsp:cNvPr id="0" name=""/>
        <dsp:cNvSpPr/>
      </dsp:nvSpPr>
      <dsp:spPr>
        <a:xfrm>
          <a:off x="0" y="0"/>
          <a:ext cx="7484601" cy="6024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Employee Development Priorities</a:t>
          </a:r>
        </a:p>
      </dsp:txBody>
      <dsp:txXfrm>
        <a:off x="17644" y="17644"/>
        <a:ext cx="6764054" cy="567137"/>
      </dsp:txXfrm>
    </dsp:sp>
    <dsp:sp modelId="{E520FCAE-B925-4BE4-9A1F-6AE15A384FDB}">
      <dsp:nvSpPr>
        <dsp:cNvPr id="0" name=""/>
        <dsp:cNvSpPr/>
      </dsp:nvSpPr>
      <dsp:spPr>
        <a:xfrm>
          <a:off x="558915" y="686095"/>
          <a:ext cx="7484601" cy="6024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Learning and Development Team &amp; Programs</a:t>
          </a:r>
        </a:p>
      </dsp:txBody>
      <dsp:txXfrm>
        <a:off x="576559" y="703739"/>
        <a:ext cx="6498822" cy="567137"/>
      </dsp:txXfrm>
    </dsp:sp>
    <dsp:sp modelId="{EFC9EECA-D653-49D5-B50A-8F0BE16C6265}">
      <dsp:nvSpPr>
        <dsp:cNvPr id="0" name=""/>
        <dsp:cNvSpPr/>
      </dsp:nvSpPr>
      <dsp:spPr>
        <a:xfrm>
          <a:off x="1117830" y="1372191"/>
          <a:ext cx="7484601" cy="6024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Safety and Health Team &amp; Programs</a:t>
          </a:r>
        </a:p>
      </dsp:txBody>
      <dsp:txXfrm>
        <a:off x="1135474" y="1389835"/>
        <a:ext cx="6498822" cy="567137"/>
      </dsp:txXfrm>
    </dsp:sp>
    <dsp:sp modelId="{A2B673CE-896F-472E-B278-08F748C4A809}">
      <dsp:nvSpPr>
        <dsp:cNvPr id="0" name=""/>
        <dsp:cNvSpPr/>
      </dsp:nvSpPr>
      <dsp:spPr>
        <a:xfrm>
          <a:off x="1676745" y="2058286"/>
          <a:ext cx="7484601" cy="6024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Technical Development Team &amp; Programs</a:t>
          </a:r>
        </a:p>
      </dsp:txBody>
      <dsp:txXfrm>
        <a:off x="1694389" y="2075930"/>
        <a:ext cx="6498822" cy="567137"/>
      </dsp:txXfrm>
    </dsp:sp>
    <dsp:sp modelId="{EEB4FD67-40CC-4F21-88B8-4FDE3EA87B5F}">
      <dsp:nvSpPr>
        <dsp:cNvPr id="0" name=""/>
        <dsp:cNvSpPr/>
      </dsp:nvSpPr>
      <dsp:spPr>
        <a:xfrm>
          <a:off x="2235660" y="2744382"/>
          <a:ext cx="7484601" cy="6024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Vermont Local Roads Team &amp; Programs</a:t>
          </a:r>
        </a:p>
      </dsp:txBody>
      <dsp:txXfrm>
        <a:off x="2253304" y="2762026"/>
        <a:ext cx="6498822" cy="567137"/>
      </dsp:txXfrm>
    </dsp:sp>
    <dsp:sp modelId="{824C5591-9E9D-48EF-B125-7261C3BE863D}">
      <dsp:nvSpPr>
        <dsp:cNvPr id="0" name=""/>
        <dsp:cNvSpPr/>
      </dsp:nvSpPr>
      <dsp:spPr>
        <a:xfrm>
          <a:off x="7093025" y="440105"/>
          <a:ext cx="391576" cy="391576"/>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181130" y="440105"/>
        <a:ext cx="215366" cy="294661"/>
      </dsp:txXfrm>
    </dsp:sp>
    <dsp:sp modelId="{A589FF9C-BA99-4028-B89C-EEEB3A78423B}">
      <dsp:nvSpPr>
        <dsp:cNvPr id="0" name=""/>
        <dsp:cNvSpPr/>
      </dsp:nvSpPr>
      <dsp:spPr>
        <a:xfrm>
          <a:off x="7651940" y="1126200"/>
          <a:ext cx="391576" cy="391576"/>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740045" y="1126200"/>
        <a:ext cx="215366" cy="294661"/>
      </dsp:txXfrm>
    </dsp:sp>
    <dsp:sp modelId="{5F1C2135-7C81-4BA6-8ABB-59C7E03DD74F}">
      <dsp:nvSpPr>
        <dsp:cNvPr id="0" name=""/>
        <dsp:cNvSpPr/>
      </dsp:nvSpPr>
      <dsp:spPr>
        <a:xfrm>
          <a:off x="8210855" y="1802256"/>
          <a:ext cx="391576" cy="391576"/>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a:p>
        <a:p>
          <a:pPr marL="0" lvl="0" indent="0" algn="ctr" defTabSz="355600">
            <a:lnSpc>
              <a:spcPct val="90000"/>
            </a:lnSpc>
            <a:spcBef>
              <a:spcPct val="0"/>
            </a:spcBef>
            <a:spcAft>
              <a:spcPct val="35000"/>
            </a:spcAft>
            <a:buNone/>
          </a:pPr>
          <a:endParaRPr lang="en-US" sz="800" kern="1200"/>
        </a:p>
      </dsp:txBody>
      <dsp:txXfrm>
        <a:off x="8298960" y="1802256"/>
        <a:ext cx="215366" cy="294661"/>
      </dsp:txXfrm>
    </dsp:sp>
    <dsp:sp modelId="{A5B6231F-412B-4CAA-8CD2-CC4259B48C07}">
      <dsp:nvSpPr>
        <dsp:cNvPr id="0" name=""/>
        <dsp:cNvSpPr/>
      </dsp:nvSpPr>
      <dsp:spPr>
        <a:xfrm>
          <a:off x="8769770" y="2495045"/>
          <a:ext cx="391576" cy="391576"/>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857875" y="2495045"/>
        <a:ext cx="215366" cy="2946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813B7-5835-455D-A80F-F118DF0957E9}">
      <dsp:nvSpPr>
        <dsp:cNvPr id="0" name=""/>
        <dsp:cNvSpPr/>
      </dsp:nvSpPr>
      <dsp:spPr>
        <a:xfrm>
          <a:off x="0" y="476640"/>
          <a:ext cx="10058399" cy="403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9BFF13-FF92-4C9D-87F7-72118315170D}">
      <dsp:nvSpPr>
        <dsp:cNvPr id="0" name=""/>
        <dsp:cNvSpPr/>
      </dsp:nvSpPr>
      <dsp:spPr>
        <a:xfrm>
          <a:off x="502920" y="240480"/>
          <a:ext cx="7040880" cy="4723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New Employee Orientation</a:t>
          </a:r>
        </a:p>
      </dsp:txBody>
      <dsp:txXfrm>
        <a:off x="525977" y="263537"/>
        <a:ext cx="6994766" cy="426206"/>
      </dsp:txXfrm>
    </dsp:sp>
    <dsp:sp modelId="{32014BE5-2919-4DCC-A28D-3851B0C1B5A7}">
      <dsp:nvSpPr>
        <dsp:cNvPr id="0" name=""/>
        <dsp:cNvSpPr/>
      </dsp:nvSpPr>
      <dsp:spPr>
        <a:xfrm>
          <a:off x="0" y="1202400"/>
          <a:ext cx="10058399" cy="403200"/>
        </a:xfrm>
        <a:prstGeom prst="rect">
          <a:avLst/>
        </a:prstGeom>
        <a:solidFill>
          <a:schemeClr val="lt1">
            <a:alpha val="90000"/>
            <a:hueOff val="0"/>
            <a:satOff val="0"/>
            <a:lumOff val="0"/>
            <a:alphaOff val="0"/>
          </a:schemeClr>
        </a:solidFill>
        <a:ln w="15875" cap="flat" cmpd="sng" algn="ctr">
          <a:solidFill>
            <a:schemeClr val="accent2">
              <a:hueOff val="2233521"/>
              <a:satOff val="5179"/>
              <a:lumOff val="-4902"/>
              <a:alphaOff val="0"/>
            </a:schemeClr>
          </a:solidFill>
          <a:prstDash val="solid"/>
        </a:ln>
        <a:effectLst/>
      </dsp:spPr>
      <dsp:style>
        <a:lnRef idx="2">
          <a:scrgbClr r="0" g="0" b="0"/>
        </a:lnRef>
        <a:fillRef idx="1">
          <a:scrgbClr r="0" g="0" b="0"/>
        </a:fillRef>
        <a:effectRef idx="0">
          <a:scrgbClr r="0" g="0" b="0"/>
        </a:effectRef>
        <a:fontRef idx="minor"/>
      </dsp:style>
    </dsp:sp>
    <dsp:sp modelId="{F7FE2F23-8CC3-43C1-B40B-085C00EBA13A}">
      <dsp:nvSpPr>
        <dsp:cNvPr id="0" name=""/>
        <dsp:cNvSpPr/>
      </dsp:nvSpPr>
      <dsp:spPr>
        <a:xfrm>
          <a:off x="502920" y="966240"/>
          <a:ext cx="7040880" cy="472320"/>
        </a:xfrm>
        <a:prstGeom prst="roundRect">
          <a:avLst/>
        </a:prstGeom>
        <a:solidFill>
          <a:schemeClr val="accent2">
            <a:hueOff val="2233521"/>
            <a:satOff val="5179"/>
            <a:lumOff val="-49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Standardized Training Courses</a:t>
          </a:r>
        </a:p>
      </dsp:txBody>
      <dsp:txXfrm>
        <a:off x="525977" y="989297"/>
        <a:ext cx="6994766" cy="426206"/>
      </dsp:txXfrm>
    </dsp:sp>
    <dsp:sp modelId="{3803DBE3-3F37-434A-82C0-2AAF591B90E5}">
      <dsp:nvSpPr>
        <dsp:cNvPr id="0" name=""/>
        <dsp:cNvSpPr/>
      </dsp:nvSpPr>
      <dsp:spPr>
        <a:xfrm>
          <a:off x="0" y="1928160"/>
          <a:ext cx="10058399" cy="403200"/>
        </a:xfrm>
        <a:prstGeom prst="rect">
          <a:avLst/>
        </a:prstGeom>
        <a:solidFill>
          <a:schemeClr val="lt1">
            <a:alpha val="90000"/>
            <a:hueOff val="0"/>
            <a:satOff val="0"/>
            <a:lumOff val="0"/>
            <a:alphaOff val="0"/>
          </a:schemeClr>
        </a:solidFill>
        <a:ln w="15875" cap="flat" cmpd="sng" algn="ctr">
          <a:solidFill>
            <a:schemeClr val="accent2">
              <a:hueOff val="4467041"/>
              <a:satOff val="10359"/>
              <a:lumOff val="-9803"/>
              <a:alphaOff val="0"/>
            </a:schemeClr>
          </a:solidFill>
          <a:prstDash val="solid"/>
        </a:ln>
        <a:effectLst/>
      </dsp:spPr>
      <dsp:style>
        <a:lnRef idx="2">
          <a:scrgbClr r="0" g="0" b="0"/>
        </a:lnRef>
        <a:fillRef idx="1">
          <a:scrgbClr r="0" g="0" b="0"/>
        </a:fillRef>
        <a:effectRef idx="0">
          <a:scrgbClr r="0" g="0" b="0"/>
        </a:effectRef>
        <a:fontRef idx="minor"/>
      </dsp:style>
    </dsp:sp>
    <dsp:sp modelId="{52AB00C4-9255-48DA-9E90-3031E390A27E}">
      <dsp:nvSpPr>
        <dsp:cNvPr id="0" name=""/>
        <dsp:cNvSpPr/>
      </dsp:nvSpPr>
      <dsp:spPr>
        <a:xfrm>
          <a:off x="502920" y="1692000"/>
          <a:ext cx="7040880" cy="472320"/>
        </a:xfrm>
        <a:prstGeom prst="roundRect">
          <a:avLst/>
        </a:prstGeom>
        <a:solidFill>
          <a:schemeClr val="accent2">
            <a:hueOff val="4467041"/>
            <a:satOff val="10359"/>
            <a:lumOff val="-98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Professional Development Pathways</a:t>
          </a:r>
        </a:p>
      </dsp:txBody>
      <dsp:txXfrm>
        <a:off x="525977" y="1715057"/>
        <a:ext cx="6994766" cy="426206"/>
      </dsp:txXfrm>
    </dsp:sp>
    <dsp:sp modelId="{085153FB-5F07-4CFE-9B3F-C59B74F49E7D}">
      <dsp:nvSpPr>
        <dsp:cNvPr id="0" name=""/>
        <dsp:cNvSpPr/>
      </dsp:nvSpPr>
      <dsp:spPr>
        <a:xfrm>
          <a:off x="0" y="2653920"/>
          <a:ext cx="10058399" cy="403200"/>
        </a:xfrm>
        <a:prstGeom prst="rect">
          <a:avLst/>
        </a:prstGeom>
        <a:solidFill>
          <a:schemeClr val="lt1">
            <a:alpha val="90000"/>
            <a:hueOff val="0"/>
            <a:satOff val="0"/>
            <a:lumOff val="0"/>
            <a:alphaOff val="0"/>
          </a:schemeClr>
        </a:solidFill>
        <a:ln w="15875" cap="flat" cmpd="sng" algn="ctr">
          <a:solidFill>
            <a:schemeClr val="accent2">
              <a:hueOff val="6700562"/>
              <a:satOff val="15538"/>
              <a:lumOff val="-14705"/>
              <a:alphaOff val="0"/>
            </a:schemeClr>
          </a:solidFill>
          <a:prstDash val="solid"/>
        </a:ln>
        <a:effectLst/>
      </dsp:spPr>
      <dsp:style>
        <a:lnRef idx="2">
          <a:scrgbClr r="0" g="0" b="0"/>
        </a:lnRef>
        <a:fillRef idx="1">
          <a:scrgbClr r="0" g="0" b="0"/>
        </a:fillRef>
        <a:effectRef idx="0">
          <a:scrgbClr r="0" g="0" b="0"/>
        </a:effectRef>
        <a:fontRef idx="minor"/>
      </dsp:style>
    </dsp:sp>
    <dsp:sp modelId="{2DC1EB8C-096E-41AD-8347-14CAAEBBF3D5}">
      <dsp:nvSpPr>
        <dsp:cNvPr id="0" name=""/>
        <dsp:cNvSpPr/>
      </dsp:nvSpPr>
      <dsp:spPr>
        <a:xfrm>
          <a:off x="502920" y="2417760"/>
          <a:ext cx="7040880" cy="472320"/>
        </a:xfrm>
        <a:prstGeom prst="roundRect">
          <a:avLst/>
        </a:prstGeom>
        <a:solidFill>
          <a:schemeClr val="accent2">
            <a:hueOff val="6700562"/>
            <a:satOff val="15538"/>
            <a:lumOff val="-147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Key Communication Points for Managers to Check In with Their New Hires</a:t>
          </a:r>
        </a:p>
      </dsp:txBody>
      <dsp:txXfrm>
        <a:off x="525977" y="2440817"/>
        <a:ext cx="6994766" cy="426206"/>
      </dsp:txXfrm>
    </dsp:sp>
    <dsp:sp modelId="{A937344B-D640-43AC-9D0F-E22C73904538}">
      <dsp:nvSpPr>
        <dsp:cNvPr id="0" name=""/>
        <dsp:cNvSpPr/>
      </dsp:nvSpPr>
      <dsp:spPr>
        <a:xfrm>
          <a:off x="0" y="3379680"/>
          <a:ext cx="10058399" cy="403200"/>
        </a:xfrm>
        <a:prstGeom prst="rect">
          <a:avLst/>
        </a:prstGeom>
        <a:solidFill>
          <a:schemeClr val="lt1">
            <a:alpha val="90000"/>
            <a:hueOff val="0"/>
            <a:satOff val="0"/>
            <a:lumOff val="0"/>
            <a:alphaOff val="0"/>
          </a:schemeClr>
        </a:solidFill>
        <a:ln w="15875" cap="flat" cmpd="sng" algn="ctr">
          <a:solidFill>
            <a:schemeClr val="accent2">
              <a:hueOff val="8934082"/>
              <a:satOff val="20718"/>
              <a:lumOff val="-19607"/>
              <a:alphaOff val="0"/>
            </a:schemeClr>
          </a:solidFill>
          <a:prstDash val="solid"/>
        </a:ln>
        <a:effectLst/>
      </dsp:spPr>
      <dsp:style>
        <a:lnRef idx="2">
          <a:scrgbClr r="0" g="0" b="0"/>
        </a:lnRef>
        <a:fillRef idx="1">
          <a:scrgbClr r="0" g="0" b="0"/>
        </a:fillRef>
        <a:effectRef idx="0">
          <a:scrgbClr r="0" g="0" b="0"/>
        </a:effectRef>
        <a:fontRef idx="minor"/>
      </dsp:style>
    </dsp:sp>
    <dsp:sp modelId="{21364A4C-BB30-4CA2-9A08-1CA0DABF64CC}">
      <dsp:nvSpPr>
        <dsp:cNvPr id="0" name=""/>
        <dsp:cNvSpPr/>
      </dsp:nvSpPr>
      <dsp:spPr>
        <a:xfrm>
          <a:off x="502920" y="3143519"/>
          <a:ext cx="7040880" cy="472320"/>
        </a:xfrm>
        <a:prstGeom prst="roundRect">
          <a:avLst/>
        </a:prstGeom>
        <a:solidFill>
          <a:schemeClr val="accent2">
            <a:hueOff val="8934082"/>
            <a:satOff val="20718"/>
            <a:lumOff val="-196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711200">
            <a:lnSpc>
              <a:spcPct val="90000"/>
            </a:lnSpc>
            <a:spcBef>
              <a:spcPct val="0"/>
            </a:spcBef>
            <a:spcAft>
              <a:spcPct val="35000"/>
            </a:spcAft>
            <a:buNone/>
          </a:pPr>
          <a:r>
            <a:rPr lang="en-US" sz="1600" kern="1200"/>
            <a:t>Onboarding Guide &amp; Toolkit on DHR’s Website</a:t>
          </a:r>
        </a:p>
      </dsp:txBody>
      <dsp:txXfrm>
        <a:off x="525977" y="3166576"/>
        <a:ext cx="6994766" cy="4262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813B7-5835-455D-A80F-F118DF0957E9}">
      <dsp:nvSpPr>
        <dsp:cNvPr id="0" name=""/>
        <dsp:cNvSpPr/>
      </dsp:nvSpPr>
      <dsp:spPr>
        <a:xfrm>
          <a:off x="0" y="232380"/>
          <a:ext cx="10058399" cy="3780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9BFF13-FF92-4C9D-87F7-72118315170D}">
      <dsp:nvSpPr>
        <dsp:cNvPr id="0" name=""/>
        <dsp:cNvSpPr/>
      </dsp:nvSpPr>
      <dsp:spPr>
        <a:xfrm>
          <a:off x="502920" y="10979"/>
          <a:ext cx="7040880" cy="442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n-US" sz="1500" kern="1200"/>
            <a:t>Retention – Build Trust and Alignment</a:t>
          </a:r>
        </a:p>
      </dsp:txBody>
      <dsp:txXfrm>
        <a:off x="524536" y="32595"/>
        <a:ext cx="6997648" cy="399568"/>
      </dsp:txXfrm>
    </dsp:sp>
    <dsp:sp modelId="{B761567F-C378-40ED-9329-45DD543E0444}">
      <dsp:nvSpPr>
        <dsp:cNvPr id="0" name=""/>
        <dsp:cNvSpPr/>
      </dsp:nvSpPr>
      <dsp:spPr>
        <a:xfrm>
          <a:off x="0" y="912780"/>
          <a:ext cx="10058399" cy="378000"/>
        </a:xfrm>
        <a:prstGeom prst="rect">
          <a:avLst/>
        </a:prstGeom>
        <a:solidFill>
          <a:schemeClr val="lt1">
            <a:alpha val="90000"/>
            <a:hueOff val="0"/>
            <a:satOff val="0"/>
            <a:lumOff val="0"/>
            <a:alphaOff val="0"/>
          </a:schemeClr>
        </a:solidFill>
        <a:ln w="15875" cap="flat" cmpd="sng" algn="ctr">
          <a:solidFill>
            <a:schemeClr val="accent2">
              <a:hueOff val="1786816"/>
              <a:satOff val="4144"/>
              <a:lumOff val="-3921"/>
              <a:alphaOff val="0"/>
            </a:schemeClr>
          </a:solidFill>
          <a:prstDash val="solid"/>
        </a:ln>
        <a:effectLst/>
      </dsp:spPr>
      <dsp:style>
        <a:lnRef idx="2">
          <a:scrgbClr r="0" g="0" b="0"/>
        </a:lnRef>
        <a:fillRef idx="1">
          <a:scrgbClr r="0" g="0" b="0"/>
        </a:fillRef>
        <a:effectRef idx="0">
          <a:scrgbClr r="0" g="0" b="0"/>
        </a:effectRef>
        <a:fontRef idx="minor"/>
      </dsp:style>
    </dsp:sp>
    <dsp:sp modelId="{C8E05CD0-156E-4AED-B083-DEAF57DDC4E3}">
      <dsp:nvSpPr>
        <dsp:cNvPr id="0" name=""/>
        <dsp:cNvSpPr/>
      </dsp:nvSpPr>
      <dsp:spPr>
        <a:xfrm>
          <a:off x="502920" y="691380"/>
          <a:ext cx="7040880" cy="442800"/>
        </a:xfrm>
        <a:prstGeom prst="roundRect">
          <a:avLst/>
        </a:prstGeom>
        <a:solidFill>
          <a:schemeClr val="accent2">
            <a:hueOff val="1786816"/>
            <a:satOff val="4144"/>
            <a:lumOff val="-39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n-US" sz="1500" kern="1200"/>
            <a:t>Identify Role Models &amp; Resource Ambassadors</a:t>
          </a:r>
        </a:p>
      </dsp:txBody>
      <dsp:txXfrm>
        <a:off x="524536" y="712996"/>
        <a:ext cx="6997648" cy="399568"/>
      </dsp:txXfrm>
    </dsp:sp>
    <dsp:sp modelId="{FF079B77-CDBA-40EC-9264-790F419A4583}">
      <dsp:nvSpPr>
        <dsp:cNvPr id="0" name=""/>
        <dsp:cNvSpPr/>
      </dsp:nvSpPr>
      <dsp:spPr>
        <a:xfrm>
          <a:off x="0" y="1593180"/>
          <a:ext cx="10058399" cy="378000"/>
        </a:xfrm>
        <a:prstGeom prst="rect">
          <a:avLst/>
        </a:prstGeom>
        <a:solidFill>
          <a:schemeClr val="lt1">
            <a:alpha val="90000"/>
            <a:hueOff val="0"/>
            <a:satOff val="0"/>
            <a:lumOff val="0"/>
            <a:alphaOff val="0"/>
          </a:schemeClr>
        </a:solidFill>
        <a:ln w="15875" cap="flat" cmpd="sng" algn="ctr">
          <a:solidFill>
            <a:schemeClr val="accent2">
              <a:hueOff val="3573633"/>
              <a:satOff val="8287"/>
              <a:lumOff val="-7843"/>
              <a:alphaOff val="0"/>
            </a:schemeClr>
          </a:solidFill>
          <a:prstDash val="solid"/>
        </a:ln>
        <a:effectLst/>
      </dsp:spPr>
      <dsp:style>
        <a:lnRef idx="2">
          <a:scrgbClr r="0" g="0" b="0"/>
        </a:lnRef>
        <a:fillRef idx="1">
          <a:scrgbClr r="0" g="0" b="0"/>
        </a:fillRef>
        <a:effectRef idx="0">
          <a:scrgbClr r="0" g="0" b="0"/>
        </a:effectRef>
        <a:fontRef idx="minor"/>
      </dsp:style>
    </dsp:sp>
    <dsp:sp modelId="{A4F9CCE4-56A2-446D-9FEC-0D5D997D5542}">
      <dsp:nvSpPr>
        <dsp:cNvPr id="0" name=""/>
        <dsp:cNvSpPr/>
      </dsp:nvSpPr>
      <dsp:spPr>
        <a:xfrm>
          <a:off x="502920" y="1371780"/>
          <a:ext cx="7040880" cy="442800"/>
        </a:xfrm>
        <a:prstGeom prst="roundRect">
          <a:avLst/>
        </a:prstGeom>
        <a:solidFill>
          <a:schemeClr val="accent2">
            <a:hueOff val="3573633"/>
            <a:satOff val="8287"/>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n-US" sz="1500" kern="1200"/>
            <a:t>Connect New Employees to Leaders &amp; Managers</a:t>
          </a:r>
        </a:p>
      </dsp:txBody>
      <dsp:txXfrm>
        <a:off x="524536" y="1393396"/>
        <a:ext cx="6997648" cy="399568"/>
      </dsp:txXfrm>
    </dsp:sp>
    <dsp:sp modelId="{BA4A286D-3B61-424B-B4DB-BBD107C9941D}">
      <dsp:nvSpPr>
        <dsp:cNvPr id="0" name=""/>
        <dsp:cNvSpPr/>
      </dsp:nvSpPr>
      <dsp:spPr>
        <a:xfrm>
          <a:off x="0" y="2273580"/>
          <a:ext cx="10058399" cy="378000"/>
        </a:xfrm>
        <a:prstGeom prst="rect">
          <a:avLst/>
        </a:prstGeom>
        <a:solidFill>
          <a:schemeClr val="lt1">
            <a:alpha val="90000"/>
            <a:hueOff val="0"/>
            <a:satOff val="0"/>
            <a:lumOff val="0"/>
            <a:alphaOff val="0"/>
          </a:schemeClr>
        </a:solidFill>
        <a:ln w="15875" cap="flat" cmpd="sng" algn="ctr">
          <a:solidFill>
            <a:schemeClr val="accent2">
              <a:hueOff val="5360449"/>
              <a:satOff val="12431"/>
              <a:lumOff val="-11764"/>
              <a:alphaOff val="0"/>
            </a:schemeClr>
          </a:solidFill>
          <a:prstDash val="solid"/>
        </a:ln>
        <a:effectLst/>
      </dsp:spPr>
      <dsp:style>
        <a:lnRef idx="2">
          <a:scrgbClr r="0" g="0" b="0"/>
        </a:lnRef>
        <a:fillRef idx="1">
          <a:scrgbClr r="0" g="0" b="0"/>
        </a:fillRef>
        <a:effectRef idx="0">
          <a:scrgbClr r="0" g="0" b="0"/>
        </a:effectRef>
        <a:fontRef idx="minor"/>
      </dsp:style>
    </dsp:sp>
    <dsp:sp modelId="{89415C1F-6CD5-490B-A48A-909C676FCC2B}">
      <dsp:nvSpPr>
        <dsp:cNvPr id="0" name=""/>
        <dsp:cNvSpPr/>
      </dsp:nvSpPr>
      <dsp:spPr>
        <a:xfrm>
          <a:off x="502920" y="2052180"/>
          <a:ext cx="7040880" cy="442800"/>
        </a:xfrm>
        <a:prstGeom prst="roundRect">
          <a:avLst/>
        </a:prstGeom>
        <a:solidFill>
          <a:schemeClr val="accent2">
            <a:hueOff val="5360449"/>
            <a:satOff val="12431"/>
            <a:lumOff val="-117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n-US" sz="1500" kern="1200"/>
            <a:t>Remove Silos and Encourage Networking</a:t>
          </a:r>
        </a:p>
      </dsp:txBody>
      <dsp:txXfrm>
        <a:off x="524536" y="2073796"/>
        <a:ext cx="6997648" cy="399568"/>
      </dsp:txXfrm>
    </dsp:sp>
    <dsp:sp modelId="{7A7F1F96-2426-41B3-A5F8-65C1E8B649DA}">
      <dsp:nvSpPr>
        <dsp:cNvPr id="0" name=""/>
        <dsp:cNvSpPr/>
      </dsp:nvSpPr>
      <dsp:spPr>
        <a:xfrm>
          <a:off x="0" y="2953980"/>
          <a:ext cx="10058399" cy="378000"/>
        </a:xfrm>
        <a:prstGeom prst="rect">
          <a:avLst/>
        </a:prstGeom>
        <a:solidFill>
          <a:schemeClr val="lt1">
            <a:alpha val="90000"/>
            <a:hueOff val="0"/>
            <a:satOff val="0"/>
            <a:lumOff val="0"/>
            <a:alphaOff val="0"/>
          </a:schemeClr>
        </a:solidFill>
        <a:ln w="15875" cap="flat" cmpd="sng" algn="ctr">
          <a:solidFill>
            <a:schemeClr val="accent2">
              <a:hueOff val="7147266"/>
              <a:satOff val="16574"/>
              <a:lumOff val="-15686"/>
              <a:alphaOff val="0"/>
            </a:schemeClr>
          </a:solidFill>
          <a:prstDash val="solid"/>
        </a:ln>
        <a:effectLst/>
      </dsp:spPr>
      <dsp:style>
        <a:lnRef idx="2">
          <a:scrgbClr r="0" g="0" b="0"/>
        </a:lnRef>
        <a:fillRef idx="1">
          <a:scrgbClr r="0" g="0" b="0"/>
        </a:fillRef>
        <a:effectRef idx="0">
          <a:scrgbClr r="0" g="0" b="0"/>
        </a:effectRef>
        <a:fontRef idx="minor"/>
      </dsp:style>
    </dsp:sp>
    <dsp:sp modelId="{3AD26722-A4E9-4D9B-B3CD-D37C2A653F68}">
      <dsp:nvSpPr>
        <dsp:cNvPr id="0" name=""/>
        <dsp:cNvSpPr/>
      </dsp:nvSpPr>
      <dsp:spPr>
        <a:xfrm>
          <a:off x="502920" y="2732580"/>
          <a:ext cx="7040880" cy="442800"/>
        </a:xfrm>
        <a:prstGeom prst="roundRect">
          <a:avLst/>
        </a:prstGeom>
        <a:solidFill>
          <a:schemeClr val="accent2">
            <a:hueOff val="7147266"/>
            <a:satOff val="16574"/>
            <a:lumOff val="-1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n-US" sz="1500" kern="1200"/>
            <a:t>Introduce/Reinforce Our Strategic Goals &amp; Culture</a:t>
          </a:r>
        </a:p>
      </dsp:txBody>
      <dsp:txXfrm>
        <a:off x="524536" y="2754196"/>
        <a:ext cx="6997648" cy="399568"/>
      </dsp:txXfrm>
    </dsp:sp>
    <dsp:sp modelId="{6482BEBA-E2B3-4E4C-96AE-68DCEA9983C9}">
      <dsp:nvSpPr>
        <dsp:cNvPr id="0" name=""/>
        <dsp:cNvSpPr/>
      </dsp:nvSpPr>
      <dsp:spPr>
        <a:xfrm>
          <a:off x="0" y="3634380"/>
          <a:ext cx="10058399" cy="378000"/>
        </a:xfrm>
        <a:prstGeom prst="rect">
          <a:avLst/>
        </a:prstGeom>
        <a:solidFill>
          <a:schemeClr val="lt1">
            <a:alpha val="90000"/>
            <a:hueOff val="0"/>
            <a:satOff val="0"/>
            <a:lumOff val="0"/>
            <a:alphaOff val="0"/>
          </a:schemeClr>
        </a:solidFill>
        <a:ln w="15875" cap="flat" cmpd="sng" algn="ctr">
          <a:solidFill>
            <a:schemeClr val="accent2">
              <a:hueOff val="8934082"/>
              <a:satOff val="20718"/>
              <a:lumOff val="-19607"/>
              <a:alphaOff val="0"/>
            </a:schemeClr>
          </a:solidFill>
          <a:prstDash val="solid"/>
        </a:ln>
        <a:effectLst/>
      </dsp:spPr>
      <dsp:style>
        <a:lnRef idx="2">
          <a:scrgbClr r="0" g="0" b="0"/>
        </a:lnRef>
        <a:fillRef idx="1">
          <a:scrgbClr r="0" g="0" b="0"/>
        </a:fillRef>
        <a:effectRef idx="0">
          <a:scrgbClr r="0" g="0" b="0"/>
        </a:effectRef>
        <a:fontRef idx="minor"/>
      </dsp:style>
    </dsp:sp>
    <dsp:sp modelId="{7439F55E-D7C9-422A-9460-04E89E09B593}">
      <dsp:nvSpPr>
        <dsp:cNvPr id="0" name=""/>
        <dsp:cNvSpPr/>
      </dsp:nvSpPr>
      <dsp:spPr>
        <a:xfrm>
          <a:off x="502920" y="3412980"/>
          <a:ext cx="7040880" cy="442800"/>
        </a:xfrm>
        <a:prstGeom prst="roundRect">
          <a:avLst/>
        </a:prstGeom>
        <a:solidFill>
          <a:schemeClr val="accent2">
            <a:hueOff val="8934082"/>
            <a:satOff val="20718"/>
            <a:lumOff val="-196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666750">
            <a:lnSpc>
              <a:spcPct val="90000"/>
            </a:lnSpc>
            <a:spcBef>
              <a:spcPct val="0"/>
            </a:spcBef>
            <a:spcAft>
              <a:spcPct val="35000"/>
            </a:spcAft>
            <a:buNone/>
          </a:pPr>
          <a:r>
            <a:rPr lang="en-US" sz="1500" kern="1200"/>
            <a:t>Provide Expectations, Ouch Training, PASH &amp; Tools for Success</a:t>
          </a:r>
        </a:p>
      </dsp:txBody>
      <dsp:txXfrm>
        <a:off x="524536" y="3434596"/>
        <a:ext cx="6997648" cy="3995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5A3B1-543E-4160-AC0C-C55B3902342B}">
      <dsp:nvSpPr>
        <dsp:cNvPr id="0" name=""/>
        <dsp:cNvSpPr/>
      </dsp:nvSpPr>
      <dsp:spPr>
        <a:xfrm>
          <a:off x="0" y="261876"/>
          <a:ext cx="3143249" cy="1885950"/>
        </a:xfrm>
        <a:prstGeom prst="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Purpose</a:t>
          </a:r>
          <a:r>
            <a:rPr lang="en-US" sz="1500" kern="1200"/>
            <a:t>: </a:t>
          </a:r>
          <a:br>
            <a:rPr lang="en-US" sz="1500" kern="1200"/>
          </a:br>
          <a:r>
            <a:rPr lang="en-US" sz="1500" kern="1200"/>
            <a:t>Vermont Local Roads (VLR) is Vermont’s Local Technical Assistance Program (LTAP) sponsored by the Federal Highway Administration (FHWA)and the Vermont Agency of Transportation (AOT). </a:t>
          </a:r>
        </a:p>
      </dsp:txBody>
      <dsp:txXfrm>
        <a:off x="0" y="261876"/>
        <a:ext cx="3143249" cy="1885950"/>
      </dsp:txXfrm>
    </dsp:sp>
    <dsp:sp modelId="{CF484AD4-C448-4244-B629-A9887EE70AF6}">
      <dsp:nvSpPr>
        <dsp:cNvPr id="0" name=""/>
        <dsp:cNvSpPr/>
      </dsp:nvSpPr>
      <dsp:spPr>
        <a:xfrm>
          <a:off x="3457575" y="261876"/>
          <a:ext cx="3143249" cy="1885950"/>
        </a:xfrm>
        <a:prstGeom prst="rect">
          <a:avLst/>
        </a:prstGeom>
        <a:gradFill rotWithShape="0">
          <a:gsLst>
            <a:gs pos="0">
              <a:schemeClr val="accent2">
                <a:hueOff val="1786816"/>
                <a:satOff val="4144"/>
                <a:lumOff val="-3921"/>
                <a:alphaOff val="0"/>
                <a:tint val="65000"/>
                <a:shade val="92000"/>
                <a:satMod val="130000"/>
              </a:schemeClr>
            </a:gs>
            <a:gs pos="45000">
              <a:schemeClr val="accent2">
                <a:hueOff val="1786816"/>
                <a:satOff val="4144"/>
                <a:lumOff val="-3921"/>
                <a:alphaOff val="0"/>
                <a:tint val="60000"/>
                <a:shade val="99000"/>
                <a:satMod val="120000"/>
              </a:schemeClr>
            </a:gs>
            <a:gs pos="100000">
              <a:schemeClr val="accent2">
                <a:hueOff val="1786816"/>
                <a:satOff val="4144"/>
                <a:lumOff val="-3921"/>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Mission</a:t>
          </a:r>
          <a:r>
            <a:rPr lang="en-US" sz="1500" kern="1200"/>
            <a:t>: </a:t>
          </a:r>
          <a:br>
            <a:rPr lang="en-US" sz="1500" kern="1200"/>
          </a:br>
          <a:r>
            <a:rPr lang="en-US" sz="1500" kern="1200"/>
            <a:t>To foster a safe, efficient, and environmentally sound surface transportation system by improving skills and increasing knowledge of the transportation workforce and decision makers.</a:t>
          </a:r>
        </a:p>
      </dsp:txBody>
      <dsp:txXfrm>
        <a:off x="3457575" y="261876"/>
        <a:ext cx="3143249" cy="1885950"/>
      </dsp:txXfrm>
    </dsp:sp>
    <dsp:sp modelId="{AACDA354-A2E2-4918-BD13-973E850CACC1}">
      <dsp:nvSpPr>
        <dsp:cNvPr id="0" name=""/>
        <dsp:cNvSpPr/>
      </dsp:nvSpPr>
      <dsp:spPr>
        <a:xfrm>
          <a:off x="6915149" y="261876"/>
          <a:ext cx="3143249" cy="1885950"/>
        </a:xfrm>
        <a:prstGeom prst="rect">
          <a:avLst/>
        </a:prstGeom>
        <a:gradFill rotWithShape="0">
          <a:gsLst>
            <a:gs pos="0">
              <a:schemeClr val="accent2">
                <a:hueOff val="3573633"/>
                <a:satOff val="8287"/>
                <a:lumOff val="-7843"/>
                <a:alphaOff val="0"/>
                <a:tint val="65000"/>
                <a:shade val="92000"/>
                <a:satMod val="130000"/>
              </a:schemeClr>
            </a:gs>
            <a:gs pos="45000">
              <a:schemeClr val="accent2">
                <a:hueOff val="3573633"/>
                <a:satOff val="8287"/>
                <a:lumOff val="-7843"/>
                <a:alphaOff val="0"/>
                <a:tint val="60000"/>
                <a:shade val="99000"/>
                <a:satMod val="120000"/>
              </a:schemeClr>
            </a:gs>
            <a:gs pos="100000">
              <a:schemeClr val="accent2">
                <a:hueOff val="3573633"/>
                <a:satOff val="8287"/>
                <a:lumOff val="-784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Listserv</a:t>
          </a:r>
          <a:r>
            <a:rPr lang="en-US" sz="1500" kern="1200"/>
            <a:t>: </a:t>
          </a:r>
          <a:br>
            <a:rPr lang="en-US" sz="1500" kern="1200"/>
          </a:br>
          <a:r>
            <a:rPr lang="en-US" sz="1500" kern="1200"/>
            <a:t>A Listserv is a method of communicating with a group of people via email. You send one email message to the “reflector” email address, and the software sends the email to all the group's subscribers.</a:t>
          </a:r>
        </a:p>
      </dsp:txBody>
      <dsp:txXfrm>
        <a:off x="6915149" y="261876"/>
        <a:ext cx="3143249" cy="1885950"/>
      </dsp:txXfrm>
    </dsp:sp>
    <dsp:sp modelId="{5C420D9B-2AEE-428A-ACB3-3B03BCCA8231}">
      <dsp:nvSpPr>
        <dsp:cNvPr id="0" name=""/>
        <dsp:cNvSpPr/>
      </dsp:nvSpPr>
      <dsp:spPr>
        <a:xfrm>
          <a:off x="0" y="2462151"/>
          <a:ext cx="3143249" cy="1885950"/>
        </a:xfrm>
        <a:prstGeom prst="rect">
          <a:avLst/>
        </a:prstGeom>
        <a:gradFill rotWithShape="0">
          <a:gsLst>
            <a:gs pos="0">
              <a:schemeClr val="accent2">
                <a:hueOff val="5360449"/>
                <a:satOff val="12431"/>
                <a:lumOff val="-11764"/>
                <a:alphaOff val="0"/>
                <a:tint val="65000"/>
                <a:shade val="92000"/>
                <a:satMod val="130000"/>
              </a:schemeClr>
            </a:gs>
            <a:gs pos="45000">
              <a:schemeClr val="accent2">
                <a:hueOff val="5360449"/>
                <a:satOff val="12431"/>
                <a:lumOff val="-11764"/>
                <a:alphaOff val="0"/>
                <a:tint val="60000"/>
                <a:shade val="99000"/>
                <a:satMod val="120000"/>
              </a:schemeClr>
            </a:gs>
            <a:gs pos="100000">
              <a:schemeClr val="accent2">
                <a:hueOff val="5360449"/>
                <a:satOff val="12431"/>
                <a:lumOff val="-11764"/>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Learning Management System</a:t>
          </a:r>
          <a:r>
            <a:rPr lang="en-US" sz="1500" kern="1200"/>
            <a:t>: </a:t>
          </a:r>
          <a:br>
            <a:rPr lang="en-US" sz="1500" kern="1200"/>
          </a:br>
          <a:r>
            <a:rPr lang="en-US" sz="1500" kern="1200"/>
            <a:t>A learning management system, (LMS) is a software that is designed specifically to create, distribute, and manage the delivery of educational content. </a:t>
          </a:r>
        </a:p>
      </dsp:txBody>
      <dsp:txXfrm>
        <a:off x="0" y="2462151"/>
        <a:ext cx="3143249" cy="1885950"/>
      </dsp:txXfrm>
    </dsp:sp>
    <dsp:sp modelId="{A1F0C71C-77C2-421C-BEC5-B4147EF02141}">
      <dsp:nvSpPr>
        <dsp:cNvPr id="0" name=""/>
        <dsp:cNvSpPr/>
      </dsp:nvSpPr>
      <dsp:spPr>
        <a:xfrm>
          <a:off x="3457575" y="2462151"/>
          <a:ext cx="3143249" cy="1885950"/>
        </a:xfrm>
        <a:prstGeom prst="rect">
          <a:avLst/>
        </a:prstGeom>
        <a:gradFill rotWithShape="0">
          <a:gsLst>
            <a:gs pos="0">
              <a:schemeClr val="accent2">
                <a:hueOff val="7147266"/>
                <a:satOff val="16574"/>
                <a:lumOff val="-15686"/>
                <a:alphaOff val="0"/>
                <a:tint val="65000"/>
                <a:shade val="92000"/>
                <a:satMod val="130000"/>
              </a:schemeClr>
            </a:gs>
            <a:gs pos="45000">
              <a:schemeClr val="accent2">
                <a:hueOff val="7147266"/>
                <a:satOff val="16574"/>
                <a:lumOff val="-15686"/>
                <a:alphaOff val="0"/>
                <a:tint val="60000"/>
                <a:shade val="99000"/>
                <a:satMod val="120000"/>
              </a:schemeClr>
            </a:gs>
            <a:gs pos="100000">
              <a:schemeClr val="accent2">
                <a:hueOff val="7147266"/>
                <a:satOff val="16574"/>
                <a:lumOff val="-15686"/>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Roads Scholar Program</a:t>
          </a:r>
          <a:r>
            <a:rPr lang="en-US" sz="1500" kern="1200"/>
            <a:t>:</a:t>
          </a:r>
          <a:br>
            <a:rPr lang="en-US" sz="1500" kern="1200"/>
          </a:br>
          <a:r>
            <a:rPr lang="en-US" sz="1500" kern="1200"/>
            <a:t>Environmental, Equipment, Safety, Supervisory &amp; Technical</a:t>
          </a:r>
        </a:p>
      </dsp:txBody>
      <dsp:txXfrm>
        <a:off x="3457575" y="2462151"/>
        <a:ext cx="3143249" cy="1885950"/>
      </dsp:txXfrm>
    </dsp:sp>
    <dsp:sp modelId="{5708561B-30B8-43BC-9319-D7A06AE4EC5D}">
      <dsp:nvSpPr>
        <dsp:cNvPr id="0" name=""/>
        <dsp:cNvSpPr/>
      </dsp:nvSpPr>
      <dsp:spPr>
        <a:xfrm>
          <a:off x="6915149" y="2462151"/>
          <a:ext cx="3143249" cy="1885950"/>
        </a:xfrm>
        <a:prstGeom prst="rect">
          <a:avLst/>
        </a:prstGeom>
        <a:gradFill rotWithShape="0">
          <a:gsLst>
            <a:gs pos="0">
              <a:schemeClr val="accent2">
                <a:hueOff val="8934082"/>
                <a:satOff val="20718"/>
                <a:lumOff val="-19607"/>
                <a:alphaOff val="0"/>
                <a:tint val="65000"/>
                <a:shade val="92000"/>
                <a:satMod val="130000"/>
              </a:schemeClr>
            </a:gs>
            <a:gs pos="45000">
              <a:schemeClr val="accent2">
                <a:hueOff val="8934082"/>
                <a:satOff val="20718"/>
                <a:lumOff val="-19607"/>
                <a:alphaOff val="0"/>
                <a:tint val="60000"/>
                <a:shade val="99000"/>
                <a:satMod val="120000"/>
              </a:schemeClr>
            </a:gs>
            <a:gs pos="100000">
              <a:schemeClr val="accent2">
                <a:hueOff val="8934082"/>
                <a:satOff val="20718"/>
                <a:lumOff val="-19607"/>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TC3 online classes:</a:t>
          </a:r>
          <a:br>
            <a:rPr lang="en-US" sz="1500" b="1" kern="1200"/>
          </a:br>
          <a:r>
            <a:rPr lang="en-US" sz="1500" kern="1200"/>
            <a:t> LTAPA signed agreement with AASHTO to prepay online class usage for all LTAP Centers.</a:t>
          </a:r>
        </a:p>
      </dsp:txBody>
      <dsp:txXfrm>
        <a:off x="6915149" y="2462151"/>
        <a:ext cx="3143249" cy="18859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A9944-0568-4A89-8EAC-168D44E480FB}">
      <dsp:nvSpPr>
        <dsp:cNvPr id="0" name=""/>
        <dsp:cNvSpPr/>
      </dsp:nvSpPr>
      <dsp:spPr>
        <a:xfrm>
          <a:off x="0" y="3946"/>
          <a:ext cx="6910387" cy="8405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FECC2-1591-4DEB-BA26-18C15ADFDD12}">
      <dsp:nvSpPr>
        <dsp:cNvPr id="0" name=""/>
        <dsp:cNvSpPr/>
      </dsp:nvSpPr>
      <dsp:spPr>
        <a:xfrm>
          <a:off x="254278" y="193078"/>
          <a:ext cx="462323" cy="4623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E42FF9-221A-4EFA-8683-255F04186016}">
      <dsp:nvSpPr>
        <dsp:cNvPr id="0" name=""/>
        <dsp:cNvSpPr/>
      </dsp:nvSpPr>
      <dsp:spPr>
        <a:xfrm>
          <a:off x="970879" y="3946"/>
          <a:ext cx="5939507"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622300">
            <a:lnSpc>
              <a:spcPct val="100000"/>
            </a:lnSpc>
            <a:spcBef>
              <a:spcPct val="0"/>
            </a:spcBef>
            <a:spcAft>
              <a:spcPct val="35000"/>
            </a:spcAft>
            <a:buNone/>
          </a:pPr>
          <a:r>
            <a:rPr lang="en-US" sz="1400" kern="1200"/>
            <a:t>VLR utilizes Subject Matter Experts within VTrans and other state agencies to deliver training</a:t>
          </a:r>
        </a:p>
      </dsp:txBody>
      <dsp:txXfrm>
        <a:off x="970879" y="3946"/>
        <a:ext cx="5939507" cy="840588"/>
      </dsp:txXfrm>
    </dsp:sp>
    <dsp:sp modelId="{5B4BF366-84B7-48C2-94C2-48893F7B7D9C}">
      <dsp:nvSpPr>
        <dsp:cNvPr id="0" name=""/>
        <dsp:cNvSpPr/>
      </dsp:nvSpPr>
      <dsp:spPr>
        <a:xfrm>
          <a:off x="0" y="1054682"/>
          <a:ext cx="6910387" cy="8405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720AD5-9B05-4831-B24A-1F2029F296EF}">
      <dsp:nvSpPr>
        <dsp:cNvPr id="0" name=""/>
        <dsp:cNvSpPr/>
      </dsp:nvSpPr>
      <dsp:spPr>
        <a:xfrm>
          <a:off x="254278" y="1243814"/>
          <a:ext cx="462323" cy="4623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D3573C-5A88-4896-B000-DC4BD307CB93}">
      <dsp:nvSpPr>
        <dsp:cNvPr id="0" name=""/>
        <dsp:cNvSpPr/>
      </dsp:nvSpPr>
      <dsp:spPr>
        <a:xfrm>
          <a:off x="970879" y="1054682"/>
          <a:ext cx="5939507"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622300">
            <a:lnSpc>
              <a:spcPct val="100000"/>
            </a:lnSpc>
            <a:spcBef>
              <a:spcPct val="0"/>
            </a:spcBef>
            <a:spcAft>
              <a:spcPct val="35000"/>
            </a:spcAft>
            <a:buNone/>
          </a:pPr>
          <a:r>
            <a:rPr lang="en-US" sz="1400" kern="1200"/>
            <a:t>VLR coordinates with the VTrans Technical Center Safety and Technical Branches for combined training opportunities that are provided to  municipal customers and VTrans employees</a:t>
          </a:r>
        </a:p>
      </dsp:txBody>
      <dsp:txXfrm>
        <a:off x="970879" y="1054682"/>
        <a:ext cx="5939507" cy="840588"/>
      </dsp:txXfrm>
    </dsp:sp>
    <dsp:sp modelId="{BCF36C2D-6A0E-4CD2-8D87-0C6523FCDB4D}">
      <dsp:nvSpPr>
        <dsp:cNvPr id="0" name=""/>
        <dsp:cNvSpPr/>
      </dsp:nvSpPr>
      <dsp:spPr>
        <a:xfrm>
          <a:off x="0" y="2105418"/>
          <a:ext cx="6910387" cy="8405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8C2365-6AC8-49FD-B2CD-8D5F7BA2E530}">
      <dsp:nvSpPr>
        <dsp:cNvPr id="0" name=""/>
        <dsp:cNvSpPr/>
      </dsp:nvSpPr>
      <dsp:spPr>
        <a:xfrm>
          <a:off x="254278" y="2294550"/>
          <a:ext cx="462323" cy="4623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5FBED5-5EEC-405F-B46F-3EEFB7AFFA4D}">
      <dsp:nvSpPr>
        <dsp:cNvPr id="0" name=""/>
        <dsp:cNvSpPr/>
      </dsp:nvSpPr>
      <dsp:spPr>
        <a:xfrm>
          <a:off x="970879" y="2105418"/>
          <a:ext cx="5939507"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622300">
            <a:lnSpc>
              <a:spcPct val="100000"/>
            </a:lnSpc>
            <a:spcBef>
              <a:spcPct val="0"/>
            </a:spcBef>
            <a:spcAft>
              <a:spcPct val="35000"/>
            </a:spcAft>
            <a:buNone/>
          </a:pPr>
          <a:r>
            <a:rPr lang="en-US" sz="1400" kern="1200"/>
            <a:t>VLR collaborates with other VTTC branches to create and utilize contracts, this ensures that redundancy is limited</a:t>
          </a:r>
        </a:p>
      </dsp:txBody>
      <dsp:txXfrm>
        <a:off x="970879" y="2105418"/>
        <a:ext cx="5939507" cy="840588"/>
      </dsp:txXfrm>
    </dsp:sp>
    <dsp:sp modelId="{63E983E1-197F-405E-8315-01CA0BF8FD2B}">
      <dsp:nvSpPr>
        <dsp:cNvPr id="0" name=""/>
        <dsp:cNvSpPr/>
      </dsp:nvSpPr>
      <dsp:spPr>
        <a:xfrm>
          <a:off x="0" y="3156154"/>
          <a:ext cx="6910387" cy="8405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4288FD-3B31-4E01-AEF3-712316DC2BB5}">
      <dsp:nvSpPr>
        <dsp:cNvPr id="0" name=""/>
        <dsp:cNvSpPr/>
      </dsp:nvSpPr>
      <dsp:spPr>
        <a:xfrm>
          <a:off x="254278" y="3345286"/>
          <a:ext cx="462323" cy="4623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61BBBB-7964-45B0-BEE1-ADC13AA35336}">
      <dsp:nvSpPr>
        <dsp:cNvPr id="0" name=""/>
        <dsp:cNvSpPr/>
      </dsp:nvSpPr>
      <dsp:spPr>
        <a:xfrm>
          <a:off x="970879" y="3156154"/>
          <a:ext cx="5939507"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622300">
            <a:lnSpc>
              <a:spcPct val="100000"/>
            </a:lnSpc>
            <a:spcBef>
              <a:spcPct val="0"/>
            </a:spcBef>
            <a:spcAft>
              <a:spcPct val="35000"/>
            </a:spcAft>
            <a:buNone/>
          </a:pPr>
          <a:r>
            <a:rPr lang="en-US" sz="1400" kern="1200"/>
            <a:t>VLR provides digital, technical, material, and administrative support systems to municipal </a:t>
          </a:r>
        </a:p>
      </dsp:txBody>
      <dsp:txXfrm>
        <a:off x="970879" y="3156154"/>
        <a:ext cx="5939507" cy="840588"/>
      </dsp:txXfrm>
    </dsp:sp>
    <dsp:sp modelId="{FEFFFEF7-D259-4E07-8926-555E2C26AE8B}">
      <dsp:nvSpPr>
        <dsp:cNvPr id="0" name=""/>
        <dsp:cNvSpPr/>
      </dsp:nvSpPr>
      <dsp:spPr>
        <a:xfrm>
          <a:off x="0" y="4206889"/>
          <a:ext cx="6910387" cy="84058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D541F8-69A2-42CD-98BB-FA1CADB23451}">
      <dsp:nvSpPr>
        <dsp:cNvPr id="0" name=""/>
        <dsp:cNvSpPr/>
      </dsp:nvSpPr>
      <dsp:spPr>
        <a:xfrm>
          <a:off x="254278" y="4396022"/>
          <a:ext cx="462323" cy="4623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76E582-FCBB-4F3A-B207-94FC3E9E0EFD}">
      <dsp:nvSpPr>
        <dsp:cNvPr id="0" name=""/>
        <dsp:cNvSpPr/>
      </dsp:nvSpPr>
      <dsp:spPr>
        <a:xfrm>
          <a:off x="970879" y="4206889"/>
          <a:ext cx="5939507"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622300">
            <a:lnSpc>
              <a:spcPct val="100000"/>
            </a:lnSpc>
            <a:spcBef>
              <a:spcPct val="0"/>
            </a:spcBef>
            <a:spcAft>
              <a:spcPct val="35000"/>
            </a:spcAft>
            <a:buNone/>
          </a:pPr>
          <a:r>
            <a:rPr lang="en-US" sz="1400" kern="1200"/>
            <a:t>VLR provides ongoing opportunities for staff for personal development</a:t>
          </a:r>
        </a:p>
      </dsp:txBody>
      <dsp:txXfrm>
        <a:off x="970879" y="4206889"/>
        <a:ext cx="5939507" cy="8405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8DE62-43FF-4898-B5C6-9D8FF846D222}">
      <dsp:nvSpPr>
        <dsp:cNvPr id="0" name=""/>
        <dsp:cNvSpPr/>
      </dsp:nvSpPr>
      <dsp:spPr>
        <a:xfrm>
          <a:off x="0" y="0"/>
          <a:ext cx="8549640" cy="1207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Training Report</a:t>
          </a:r>
        </a:p>
      </dsp:txBody>
      <dsp:txXfrm>
        <a:off x="35352" y="35352"/>
        <a:ext cx="7247184" cy="1136304"/>
      </dsp:txXfrm>
    </dsp:sp>
    <dsp:sp modelId="{6B0B7BC6-750E-4A5A-B648-CBE4B7CC850E}">
      <dsp:nvSpPr>
        <dsp:cNvPr id="0" name=""/>
        <dsp:cNvSpPr/>
      </dsp:nvSpPr>
      <dsp:spPr>
        <a:xfrm>
          <a:off x="754379" y="1408176"/>
          <a:ext cx="8549640" cy="1207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Kirkpatrick Evaluation</a:t>
          </a:r>
        </a:p>
      </dsp:txBody>
      <dsp:txXfrm>
        <a:off x="789731" y="1443528"/>
        <a:ext cx="6940000" cy="1136304"/>
      </dsp:txXfrm>
    </dsp:sp>
    <dsp:sp modelId="{89C871AB-4C4D-4A07-ADBD-94D3988BFA4E}">
      <dsp:nvSpPr>
        <dsp:cNvPr id="0" name=""/>
        <dsp:cNvSpPr/>
      </dsp:nvSpPr>
      <dsp:spPr>
        <a:xfrm>
          <a:off x="1508759" y="2816352"/>
          <a:ext cx="8549640" cy="1207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Technology Investments</a:t>
          </a:r>
        </a:p>
      </dsp:txBody>
      <dsp:txXfrm>
        <a:off x="1544111" y="2851704"/>
        <a:ext cx="6940000" cy="1136304"/>
      </dsp:txXfrm>
    </dsp:sp>
    <dsp:sp modelId="{D7208769-4418-4CFA-A2E2-DEE20B731273}">
      <dsp:nvSpPr>
        <dsp:cNvPr id="0" name=""/>
        <dsp:cNvSpPr/>
      </dsp:nvSpPr>
      <dsp:spPr>
        <a:xfrm>
          <a:off x="7765084" y="915314"/>
          <a:ext cx="784555" cy="784555"/>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941609" y="915314"/>
        <a:ext cx="431505" cy="590378"/>
      </dsp:txXfrm>
    </dsp:sp>
    <dsp:sp modelId="{6821F71A-2895-42DB-BB65-423F131C6C33}">
      <dsp:nvSpPr>
        <dsp:cNvPr id="0" name=""/>
        <dsp:cNvSpPr/>
      </dsp:nvSpPr>
      <dsp:spPr>
        <a:xfrm>
          <a:off x="8519464" y="2315443"/>
          <a:ext cx="784555" cy="784555"/>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695989" y="2315443"/>
        <a:ext cx="431505" cy="5903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670C7-DB6E-4CBE-A6FA-68F6053D93EB}">
      <dsp:nvSpPr>
        <dsp:cNvPr id="0" name=""/>
        <dsp:cNvSpPr/>
      </dsp:nvSpPr>
      <dsp:spPr>
        <a:xfrm>
          <a:off x="2440760" y="0"/>
          <a:ext cx="6437374" cy="402335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C2626-C1A1-42CC-ADAE-CEC0D2A4B8B9}">
      <dsp:nvSpPr>
        <dsp:cNvPr id="0" name=""/>
        <dsp:cNvSpPr/>
      </dsp:nvSpPr>
      <dsp:spPr>
        <a:xfrm>
          <a:off x="3074841" y="2991769"/>
          <a:ext cx="148059" cy="14805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2AD364-3787-4FFE-B16A-F213FA5D179A}">
      <dsp:nvSpPr>
        <dsp:cNvPr id="0" name=""/>
        <dsp:cNvSpPr/>
      </dsp:nvSpPr>
      <dsp:spPr>
        <a:xfrm>
          <a:off x="3148871" y="3065799"/>
          <a:ext cx="1100791" cy="957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54" tIns="0" rIns="0" bIns="0" numCol="1" spcCol="1270" anchor="t" anchorCtr="0">
          <a:noAutofit/>
        </a:bodyPr>
        <a:lstStyle/>
        <a:p>
          <a:pPr marL="0" lvl="0" indent="0" algn="l" defTabSz="533400">
            <a:lnSpc>
              <a:spcPct val="90000"/>
            </a:lnSpc>
            <a:spcBef>
              <a:spcPct val="0"/>
            </a:spcBef>
            <a:spcAft>
              <a:spcPct val="35000"/>
            </a:spcAft>
            <a:buNone/>
          </a:pPr>
          <a:r>
            <a:rPr lang="en-US" sz="1200" kern="1200"/>
            <a:t>Reaction</a:t>
          </a:r>
        </a:p>
        <a:p>
          <a:pPr marL="57150" lvl="1" indent="-57150" algn="l" defTabSz="400050">
            <a:lnSpc>
              <a:spcPct val="90000"/>
            </a:lnSpc>
            <a:spcBef>
              <a:spcPct val="0"/>
            </a:spcBef>
            <a:spcAft>
              <a:spcPct val="15000"/>
            </a:spcAft>
            <a:buChar char="•"/>
          </a:pPr>
          <a:r>
            <a:rPr lang="en-US" sz="900" kern="1200"/>
            <a:t>acquire the intended knowledge, skills, attitude, confidence and commitment</a:t>
          </a:r>
        </a:p>
      </dsp:txBody>
      <dsp:txXfrm>
        <a:off x="3148871" y="3065799"/>
        <a:ext cx="1100791" cy="957559"/>
      </dsp:txXfrm>
    </dsp:sp>
    <dsp:sp modelId="{3E35B5BB-924C-4177-BA9E-7E67C2C35259}">
      <dsp:nvSpPr>
        <dsp:cNvPr id="0" name=""/>
        <dsp:cNvSpPr/>
      </dsp:nvSpPr>
      <dsp:spPr>
        <a:xfrm>
          <a:off x="4120915" y="2055936"/>
          <a:ext cx="257494" cy="25749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8692C0-9812-41AA-B512-8304C6B6009B}">
      <dsp:nvSpPr>
        <dsp:cNvPr id="0" name=""/>
        <dsp:cNvSpPr/>
      </dsp:nvSpPr>
      <dsp:spPr>
        <a:xfrm>
          <a:off x="4249662" y="2184683"/>
          <a:ext cx="1351848" cy="1838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41" tIns="0" rIns="0" bIns="0" numCol="1" spcCol="1270" anchor="t" anchorCtr="0">
          <a:noAutofit/>
        </a:bodyPr>
        <a:lstStyle/>
        <a:p>
          <a:pPr marL="0" lvl="0" indent="0" algn="l" defTabSz="533400">
            <a:lnSpc>
              <a:spcPct val="90000"/>
            </a:lnSpc>
            <a:spcBef>
              <a:spcPct val="0"/>
            </a:spcBef>
            <a:spcAft>
              <a:spcPct val="35000"/>
            </a:spcAft>
            <a:buNone/>
          </a:pPr>
          <a:r>
            <a:rPr lang="en-US" sz="1200" kern="1200"/>
            <a:t>Learning</a:t>
          </a:r>
        </a:p>
        <a:p>
          <a:pPr marL="57150" lvl="1" indent="-57150" algn="l" defTabSz="400050">
            <a:lnSpc>
              <a:spcPct val="90000"/>
            </a:lnSpc>
            <a:spcBef>
              <a:spcPct val="0"/>
            </a:spcBef>
            <a:spcAft>
              <a:spcPct val="15000"/>
            </a:spcAft>
            <a:buChar char="•"/>
          </a:pPr>
          <a:r>
            <a:rPr lang="en-US" sz="900" kern="1200"/>
            <a:t>acquire the intended knowledge, skills, attitude, confidence and commitment based on their participation in the training</a:t>
          </a:r>
        </a:p>
      </dsp:txBody>
      <dsp:txXfrm>
        <a:off x="4249662" y="2184683"/>
        <a:ext cx="1351848" cy="1838675"/>
      </dsp:txXfrm>
    </dsp:sp>
    <dsp:sp modelId="{F6295EEC-FD17-461B-8B48-9EE6F204F6CF}">
      <dsp:nvSpPr>
        <dsp:cNvPr id="0" name=""/>
        <dsp:cNvSpPr/>
      </dsp:nvSpPr>
      <dsp:spPr>
        <a:xfrm>
          <a:off x="5456670" y="1366332"/>
          <a:ext cx="341180" cy="34118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69691-B5F2-44E6-9E33-566B6B7031C5}">
      <dsp:nvSpPr>
        <dsp:cNvPr id="0" name=""/>
        <dsp:cNvSpPr/>
      </dsp:nvSpPr>
      <dsp:spPr>
        <a:xfrm>
          <a:off x="5627260" y="1536923"/>
          <a:ext cx="1351848" cy="248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785" tIns="0" rIns="0" bIns="0" numCol="1" spcCol="1270" anchor="t" anchorCtr="0">
          <a:noAutofit/>
        </a:bodyPr>
        <a:lstStyle/>
        <a:p>
          <a:pPr marL="0" lvl="0" indent="0" algn="l" defTabSz="533400">
            <a:lnSpc>
              <a:spcPct val="90000"/>
            </a:lnSpc>
            <a:spcBef>
              <a:spcPct val="0"/>
            </a:spcBef>
            <a:spcAft>
              <a:spcPct val="35000"/>
            </a:spcAft>
            <a:buNone/>
          </a:pPr>
          <a:r>
            <a:rPr lang="en-US" sz="1200" kern="1200"/>
            <a:t>Behavior</a:t>
          </a:r>
        </a:p>
        <a:p>
          <a:pPr marL="57150" lvl="1" indent="-57150" algn="l" defTabSz="400050">
            <a:lnSpc>
              <a:spcPct val="90000"/>
            </a:lnSpc>
            <a:spcBef>
              <a:spcPct val="0"/>
            </a:spcBef>
            <a:spcAft>
              <a:spcPct val="15000"/>
            </a:spcAft>
            <a:buChar char="•"/>
          </a:pPr>
          <a:r>
            <a:rPr lang="en-US" sz="900" kern="1200"/>
            <a:t>apply what they learned during the training when they are back on the job</a:t>
          </a:r>
        </a:p>
      </dsp:txBody>
      <dsp:txXfrm>
        <a:off x="5627260" y="1536923"/>
        <a:ext cx="1351848" cy="2486435"/>
      </dsp:txXfrm>
    </dsp:sp>
    <dsp:sp modelId="{509FAA53-1B8A-4855-8F21-1F33E32BC44B}">
      <dsp:nvSpPr>
        <dsp:cNvPr id="0" name=""/>
        <dsp:cNvSpPr/>
      </dsp:nvSpPr>
      <dsp:spPr>
        <a:xfrm>
          <a:off x="6911516" y="910083"/>
          <a:ext cx="457053" cy="45705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0C38D4-EDBA-4710-8646-8C27FF81CA83}">
      <dsp:nvSpPr>
        <dsp:cNvPr id="0" name=""/>
        <dsp:cNvSpPr/>
      </dsp:nvSpPr>
      <dsp:spPr>
        <a:xfrm>
          <a:off x="7140043" y="1138610"/>
          <a:ext cx="1351848" cy="288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183" tIns="0" rIns="0" bIns="0" numCol="1" spcCol="1270" anchor="t" anchorCtr="0">
          <a:noAutofit/>
        </a:bodyPr>
        <a:lstStyle/>
        <a:p>
          <a:pPr marL="0" lvl="0" indent="0" algn="l" defTabSz="533400">
            <a:lnSpc>
              <a:spcPct val="90000"/>
            </a:lnSpc>
            <a:spcBef>
              <a:spcPct val="0"/>
            </a:spcBef>
            <a:spcAft>
              <a:spcPct val="35000"/>
            </a:spcAft>
            <a:buNone/>
          </a:pPr>
          <a:r>
            <a:rPr lang="en-US" sz="1200" kern="1200"/>
            <a:t>Results</a:t>
          </a:r>
        </a:p>
        <a:p>
          <a:pPr marL="57150" lvl="1" indent="-57150" algn="l" defTabSz="400050">
            <a:lnSpc>
              <a:spcPct val="90000"/>
            </a:lnSpc>
            <a:spcBef>
              <a:spcPct val="0"/>
            </a:spcBef>
            <a:spcAft>
              <a:spcPct val="15000"/>
            </a:spcAft>
            <a:buChar char="•"/>
          </a:pPr>
          <a:r>
            <a:rPr lang="en-US" sz="900" kern="1200"/>
            <a:t>targeted outcomes occur as a result of the training and the support and accountability package</a:t>
          </a:r>
        </a:p>
      </dsp:txBody>
      <dsp:txXfrm>
        <a:off x="7140043" y="1138610"/>
        <a:ext cx="1351848" cy="28847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CCF6F-1472-4453-BF1B-A1486A9635A1}">
      <dsp:nvSpPr>
        <dsp:cNvPr id="0" name=""/>
        <dsp:cNvSpPr/>
      </dsp:nvSpPr>
      <dsp:spPr>
        <a:xfrm>
          <a:off x="2143996" y="957645"/>
          <a:ext cx="462472" cy="91440"/>
        </a:xfrm>
        <a:custGeom>
          <a:avLst/>
          <a:gdLst/>
          <a:ahLst/>
          <a:cxnLst/>
          <a:rect l="0" t="0" r="0" b="0"/>
          <a:pathLst>
            <a:path>
              <a:moveTo>
                <a:pt x="0" y="45720"/>
              </a:moveTo>
              <a:lnTo>
                <a:pt x="46247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62905" y="1000899"/>
        <a:ext cx="24653" cy="4930"/>
      </dsp:txXfrm>
    </dsp:sp>
    <dsp:sp modelId="{602A469A-8D74-4A74-BFC4-AAD013A0492B}">
      <dsp:nvSpPr>
        <dsp:cNvPr id="0" name=""/>
        <dsp:cNvSpPr/>
      </dsp:nvSpPr>
      <dsp:spPr>
        <a:xfrm>
          <a:off x="2001" y="360226"/>
          <a:ext cx="2143794" cy="128627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ctr" anchorCtr="0">
          <a:noAutofit/>
        </a:bodyPr>
        <a:lstStyle/>
        <a:p>
          <a:pPr marL="0" lvl="0" indent="0" algn="ctr" defTabSz="711200">
            <a:lnSpc>
              <a:spcPct val="90000"/>
            </a:lnSpc>
            <a:spcBef>
              <a:spcPct val="0"/>
            </a:spcBef>
            <a:spcAft>
              <a:spcPct val="35000"/>
            </a:spcAft>
            <a:buNone/>
          </a:pPr>
          <a:r>
            <a:rPr lang="en-US" sz="1600" kern="1200"/>
            <a:t>Constant Contact – 2006</a:t>
          </a:r>
        </a:p>
      </dsp:txBody>
      <dsp:txXfrm>
        <a:off x="2001" y="360226"/>
        <a:ext cx="2143794" cy="1286276"/>
      </dsp:txXfrm>
    </dsp:sp>
    <dsp:sp modelId="{9F087642-EBA5-4C93-93E0-243AD7BBCC0F}">
      <dsp:nvSpPr>
        <dsp:cNvPr id="0" name=""/>
        <dsp:cNvSpPr/>
      </dsp:nvSpPr>
      <dsp:spPr>
        <a:xfrm>
          <a:off x="4780863" y="957645"/>
          <a:ext cx="462472" cy="91440"/>
        </a:xfrm>
        <a:custGeom>
          <a:avLst/>
          <a:gdLst/>
          <a:ahLst/>
          <a:cxnLst/>
          <a:rect l="0" t="0" r="0" b="0"/>
          <a:pathLst>
            <a:path>
              <a:moveTo>
                <a:pt x="0" y="45720"/>
              </a:moveTo>
              <a:lnTo>
                <a:pt x="462472" y="45720"/>
              </a:lnTo>
            </a:path>
          </a:pathLst>
        </a:custGeom>
        <a:noFill/>
        <a:ln w="12700" cap="flat" cmpd="sng" algn="ctr">
          <a:solidFill>
            <a:schemeClr val="accent2">
              <a:hueOff val="1786816"/>
              <a:satOff val="4144"/>
              <a:lumOff val="-392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9773" y="1000899"/>
        <a:ext cx="24653" cy="4930"/>
      </dsp:txXfrm>
    </dsp:sp>
    <dsp:sp modelId="{C4057341-A8D7-4A40-8942-E323D70DAAED}">
      <dsp:nvSpPr>
        <dsp:cNvPr id="0" name=""/>
        <dsp:cNvSpPr/>
      </dsp:nvSpPr>
      <dsp:spPr>
        <a:xfrm>
          <a:off x="2638868" y="360226"/>
          <a:ext cx="2143794" cy="1286276"/>
        </a:xfrm>
        <a:prstGeom prst="rect">
          <a:avLst/>
        </a:prstGeom>
        <a:solidFill>
          <a:schemeClr val="accent2">
            <a:hueOff val="1489014"/>
            <a:satOff val="3453"/>
            <a:lumOff val="-326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ctr" anchorCtr="0">
          <a:noAutofit/>
        </a:bodyPr>
        <a:lstStyle/>
        <a:p>
          <a:pPr marL="0" lvl="0" indent="0" algn="ctr" defTabSz="711200">
            <a:lnSpc>
              <a:spcPct val="90000"/>
            </a:lnSpc>
            <a:spcBef>
              <a:spcPct val="0"/>
            </a:spcBef>
            <a:spcAft>
              <a:spcPct val="35000"/>
            </a:spcAft>
            <a:buNone/>
          </a:pPr>
          <a:r>
            <a:rPr lang="en-US" sz="1600" kern="1200"/>
            <a:t>Statewide Implementation of a Learning Management System – 2006</a:t>
          </a:r>
        </a:p>
      </dsp:txBody>
      <dsp:txXfrm>
        <a:off x="2638868" y="360226"/>
        <a:ext cx="2143794" cy="1286276"/>
      </dsp:txXfrm>
    </dsp:sp>
    <dsp:sp modelId="{E047AD83-7535-4F7B-873D-42888993FA69}">
      <dsp:nvSpPr>
        <dsp:cNvPr id="0" name=""/>
        <dsp:cNvSpPr/>
      </dsp:nvSpPr>
      <dsp:spPr>
        <a:xfrm>
          <a:off x="7417731" y="957645"/>
          <a:ext cx="462472" cy="91440"/>
        </a:xfrm>
        <a:custGeom>
          <a:avLst/>
          <a:gdLst/>
          <a:ahLst/>
          <a:cxnLst/>
          <a:rect l="0" t="0" r="0" b="0"/>
          <a:pathLst>
            <a:path>
              <a:moveTo>
                <a:pt x="0" y="45720"/>
              </a:moveTo>
              <a:lnTo>
                <a:pt x="462472" y="45720"/>
              </a:lnTo>
            </a:path>
          </a:pathLst>
        </a:custGeom>
        <a:noFill/>
        <a:ln w="12700" cap="flat" cmpd="sng" algn="ctr">
          <a:solidFill>
            <a:schemeClr val="accent2">
              <a:hueOff val="3573633"/>
              <a:satOff val="8287"/>
              <a:lumOff val="-784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36640" y="1000899"/>
        <a:ext cx="24653" cy="4930"/>
      </dsp:txXfrm>
    </dsp:sp>
    <dsp:sp modelId="{C4D2F499-3A12-47DB-AA9E-E7235F9E342A}">
      <dsp:nvSpPr>
        <dsp:cNvPr id="0" name=""/>
        <dsp:cNvSpPr/>
      </dsp:nvSpPr>
      <dsp:spPr>
        <a:xfrm>
          <a:off x="5275736" y="360226"/>
          <a:ext cx="2143794" cy="1286276"/>
        </a:xfrm>
        <a:prstGeom prst="rect">
          <a:avLst/>
        </a:prstGeom>
        <a:solidFill>
          <a:schemeClr val="accent2">
            <a:hueOff val="2978027"/>
            <a:satOff val="6906"/>
            <a:lumOff val="-653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ctr" anchorCtr="0">
          <a:noAutofit/>
        </a:bodyPr>
        <a:lstStyle/>
        <a:p>
          <a:pPr marL="0" lvl="0" indent="0" algn="ctr" defTabSz="711200">
            <a:lnSpc>
              <a:spcPct val="90000"/>
            </a:lnSpc>
            <a:spcBef>
              <a:spcPct val="0"/>
            </a:spcBef>
            <a:spcAft>
              <a:spcPct val="35000"/>
            </a:spcAft>
            <a:buNone/>
          </a:pPr>
          <a:r>
            <a:rPr lang="en-US" sz="1600" kern="1200"/>
            <a:t>TC3 AASHTO Technical Classes – 2009</a:t>
          </a:r>
        </a:p>
      </dsp:txBody>
      <dsp:txXfrm>
        <a:off x="5275736" y="360226"/>
        <a:ext cx="2143794" cy="1286276"/>
      </dsp:txXfrm>
    </dsp:sp>
    <dsp:sp modelId="{061973F3-977B-49A8-A978-F2C90119543C}">
      <dsp:nvSpPr>
        <dsp:cNvPr id="0" name=""/>
        <dsp:cNvSpPr/>
      </dsp:nvSpPr>
      <dsp:spPr>
        <a:xfrm>
          <a:off x="1073898" y="1644703"/>
          <a:ext cx="7910602" cy="462472"/>
        </a:xfrm>
        <a:custGeom>
          <a:avLst/>
          <a:gdLst/>
          <a:ahLst/>
          <a:cxnLst/>
          <a:rect l="0" t="0" r="0" b="0"/>
          <a:pathLst>
            <a:path>
              <a:moveTo>
                <a:pt x="7910602" y="0"/>
              </a:moveTo>
              <a:lnTo>
                <a:pt x="7910602" y="248336"/>
              </a:lnTo>
              <a:lnTo>
                <a:pt x="0" y="248336"/>
              </a:lnTo>
              <a:lnTo>
                <a:pt x="0" y="462472"/>
              </a:lnTo>
            </a:path>
          </a:pathLst>
        </a:custGeom>
        <a:noFill/>
        <a:ln w="12700" cap="flat" cmpd="sng" algn="ctr">
          <a:solidFill>
            <a:schemeClr val="accent2">
              <a:hueOff val="5360449"/>
              <a:satOff val="12431"/>
              <a:lumOff val="-1176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31051" y="1873474"/>
        <a:ext cx="396297" cy="4930"/>
      </dsp:txXfrm>
    </dsp:sp>
    <dsp:sp modelId="{2271B2AB-898B-483B-961B-06FEA106EEB7}">
      <dsp:nvSpPr>
        <dsp:cNvPr id="0" name=""/>
        <dsp:cNvSpPr/>
      </dsp:nvSpPr>
      <dsp:spPr>
        <a:xfrm>
          <a:off x="7912603" y="360226"/>
          <a:ext cx="2143794" cy="1286276"/>
        </a:xfrm>
        <a:prstGeom prst="rect">
          <a:avLst/>
        </a:prstGeom>
        <a:solidFill>
          <a:schemeClr val="accent2">
            <a:hueOff val="4467041"/>
            <a:satOff val="10359"/>
            <a:lumOff val="-98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ctr" anchorCtr="0">
          <a:noAutofit/>
        </a:bodyPr>
        <a:lstStyle/>
        <a:p>
          <a:pPr marL="0" lvl="0" indent="0" algn="ctr" defTabSz="711200">
            <a:lnSpc>
              <a:spcPct val="90000"/>
            </a:lnSpc>
            <a:spcBef>
              <a:spcPct val="0"/>
            </a:spcBef>
            <a:spcAft>
              <a:spcPct val="35000"/>
            </a:spcAft>
            <a:buNone/>
          </a:pPr>
          <a:r>
            <a:rPr lang="en-US" sz="1600" kern="1200"/>
            <a:t>KnowledgeWave – 2008</a:t>
          </a:r>
        </a:p>
      </dsp:txBody>
      <dsp:txXfrm>
        <a:off x="7912603" y="360226"/>
        <a:ext cx="2143794" cy="1286276"/>
      </dsp:txXfrm>
    </dsp:sp>
    <dsp:sp modelId="{5FAAE6DD-97A4-4F6F-A955-61A5C83BD147}">
      <dsp:nvSpPr>
        <dsp:cNvPr id="0" name=""/>
        <dsp:cNvSpPr/>
      </dsp:nvSpPr>
      <dsp:spPr>
        <a:xfrm>
          <a:off x="2143996" y="2736994"/>
          <a:ext cx="462472" cy="91440"/>
        </a:xfrm>
        <a:custGeom>
          <a:avLst/>
          <a:gdLst/>
          <a:ahLst/>
          <a:cxnLst/>
          <a:rect l="0" t="0" r="0" b="0"/>
          <a:pathLst>
            <a:path>
              <a:moveTo>
                <a:pt x="0" y="45720"/>
              </a:moveTo>
              <a:lnTo>
                <a:pt x="462472" y="45720"/>
              </a:lnTo>
            </a:path>
          </a:pathLst>
        </a:custGeom>
        <a:noFill/>
        <a:ln w="12700" cap="flat" cmpd="sng" algn="ctr">
          <a:solidFill>
            <a:schemeClr val="accent2">
              <a:hueOff val="7147266"/>
              <a:satOff val="16574"/>
              <a:lumOff val="-1568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62905" y="2780249"/>
        <a:ext cx="24653" cy="4930"/>
      </dsp:txXfrm>
    </dsp:sp>
    <dsp:sp modelId="{CFF4EB5D-2A45-470F-BE6C-279707F569F7}">
      <dsp:nvSpPr>
        <dsp:cNvPr id="0" name=""/>
        <dsp:cNvSpPr/>
      </dsp:nvSpPr>
      <dsp:spPr>
        <a:xfrm>
          <a:off x="2001" y="2139576"/>
          <a:ext cx="2143794" cy="1286276"/>
        </a:xfrm>
        <a:prstGeom prst="rect">
          <a:avLst/>
        </a:prstGeom>
        <a:solidFill>
          <a:schemeClr val="accent2">
            <a:hueOff val="5956055"/>
            <a:satOff val="13812"/>
            <a:lumOff val="-130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ctr" anchorCtr="0">
          <a:noAutofit/>
        </a:bodyPr>
        <a:lstStyle/>
        <a:p>
          <a:pPr marL="0" lvl="0" indent="0" algn="ctr" defTabSz="711200">
            <a:lnSpc>
              <a:spcPct val="90000"/>
            </a:lnSpc>
            <a:spcBef>
              <a:spcPct val="0"/>
            </a:spcBef>
            <a:spcAft>
              <a:spcPct val="35000"/>
            </a:spcAft>
            <a:buNone/>
          </a:pPr>
          <a:r>
            <a:rPr lang="en-US" sz="1600" kern="1200"/>
            <a:t>Biz Library – 2020</a:t>
          </a:r>
        </a:p>
      </dsp:txBody>
      <dsp:txXfrm>
        <a:off x="2001" y="2139576"/>
        <a:ext cx="2143794" cy="1286276"/>
      </dsp:txXfrm>
    </dsp:sp>
    <dsp:sp modelId="{A00FDC76-7345-494B-B26F-6240D81CFDDB}">
      <dsp:nvSpPr>
        <dsp:cNvPr id="0" name=""/>
        <dsp:cNvSpPr/>
      </dsp:nvSpPr>
      <dsp:spPr>
        <a:xfrm>
          <a:off x="4780863" y="2736994"/>
          <a:ext cx="462472" cy="91440"/>
        </a:xfrm>
        <a:custGeom>
          <a:avLst/>
          <a:gdLst/>
          <a:ahLst/>
          <a:cxnLst/>
          <a:rect l="0" t="0" r="0" b="0"/>
          <a:pathLst>
            <a:path>
              <a:moveTo>
                <a:pt x="0" y="45720"/>
              </a:moveTo>
              <a:lnTo>
                <a:pt x="462472" y="45720"/>
              </a:lnTo>
            </a:path>
          </a:pathLst>
        </a:custGeom>
        <a:noFill/>
        <a:ln w="12700" cap="flat" cmpd="sng" algn="ctr">
          <a:solidFill>
            <a:schemeClr val="accent2">
              <a:hueOff val="8934082"/>
              <a:satOff val="20718"/>
              <a:lumOff val="-1960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9773" y="2780249"/>
        <a:ext cx="24653" cy="4930"/>
      </dsp:txXfrm>
    </dsp:sp>
    <dsp:sp modelId="{D6E1C14F-8DB4-46FC-AA84-27C9A96F8518}">
      <dsp:nvSpPr>
        <dsp:cNvPr id="0" name=""/>
        <dsp:cNvSpPr/>
      </dsp:nvSpPr>
      <dsp:spPr>
        <a:xfrm>
          <a:off x="2638868" y="2139576"/>
          <a:ext cx="2143794" cy="1286276"/>
        </a:xfrm>
        <a:prstGeom prst="rect">
          <a:avLst/>
        </a:prstGeom>
        <a:solidFill>
          <a:schemeClr val="accent2">
            <a:hueOff val="7445068"/>
            <a:satOff val="17265"/>
            <a:lumOff val="-163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ctr" anchorCtr="0">
          <a:noAutofit/>
        </a:bodyPr>
        <a:lstStyle/>
        <a:p>
          <a:pPr marL="0" lvl="0" indent="0" algn="ctr" defTabSz="711200">
            <a:lnSpc>
              <a:spcPct val="90000"/>
            </a:lnSpc>
            <a:spcBef>
              <a:spcPct val="0"/>
            </a:spcBef>
            <a:spcAft>
              <a:spcPct val="35000"/>
            </a:spcAft>
            <a:buNone/>
          </a:pPr>
          <a:r>
            <a:rPr lang="en-US" sz="1600" kern="1200"/>
            <a:t>Microsoft Teams – 2020</a:t>
          </a:r>
        </a:p>
      </dsp:txBody>
      <dsp:txXfrm>
        <a:off x="2638868" y="2139576"/>
        <a:ext cx="2143794" cy="1286276"/>
      </dsp:txXfrm>
    </dsp:sp>
    <dsp:sp modelId="{25146279-FE05-4994-AB43-B12F77EDF9C8}">
      <dsp:nvSpPr>
        <dsp:cNvPr id="0" name=""/>
        <dsp:cNvSpPr/>
      </dsp:nvSpPr>
      <dsp:spPr>
        <a:xfrm>
          <a:off x="5275736" y="2139576"/>
          <a:ext cx="2143794" cy="1286276"/>
        </a:xfrm>
        <a:prstGeom prst="rect">
          <a:avLst/>
        </a:prstGeom>
        <a:solidFill>
          <a:schemeClr val="accent2">
            <a:hueOff val="8934082"/>
            <a:satOff val="20718"/>
            <a:lumOff val="-196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ctr" anchorCtr="0">
          <a:noAutofit/>
        </a:bodyPr>
        <a:lstStyle/>
        <a:p>
          <a:pPr marL="0" lvl="0" indent="0" algn="ctr" defTabSz="711200">
            <a:lnSpc>
              <a:spcPct val="90000"/>
            </a:lnSpc>
            <a:spcBef>
              <a:spcPct val="0"/>
            </a:spcBef>
            <a:spcAft>
              <a:spcPct val="35000"/>
            </a:spcAft>
            <a:buNone/>
          </a:pPr>
          <a:r>
            <a:rPr lang="en-US" sz="1600" kern="1200"/>
            <a:t>Virtual Learning Platform – </a:t>
          </a:r>
        </a:p>
        <a:p>
          <a:pPr marL="0" lvl="0" indent="0" algn="ctr" defTabSz="711200">
            <a:lnSpc>
              <a:spcPct val="90000"/>
            </a:lnSpc>
            <a:spcBef>
              <a:spcPct val="0"/>
            </a:spcBef>
            <a:spcAft>
              <a:spcPct val="35000"/>
            </a:spcAft>
            <a:buNone/>
          </a:pPr>
          <a:r>
            <a:rPr lang="en-US" sz="1600" kern="1200"/>
            <a:t>Coming soon</a:t>
          </a:r>
        </a:p>
      </dsp:txBody>
      <dsp:txXfrm>
        <a:off x="5275736" y="2139576"/>
        <a:ext cx="2143794" cy="128627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1BCE0-8A62-4254-BF0A-B812D8509849}">
      <dsp:nvSpPr>
        <dsp:cNvPr id="0" name=""/>
        <dsp:cNvSpPr/>
      </dsp:nvSpPr>
      <dsp:spPr>
        <a:xfrm>
          <a:off x="0" y="0"/>
          <a:ext cx="8046720" cy="88513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Online Learning Consumption</a:t>
          </a:r>
        </a:p>
      </dsp:txBody>
      <dsp:txXfrm>
        <a:off x="25925" y="25925"/>
        <a:ext cx="7016791" cy="833289"/>
      </dsp:txXfrm>
    </dsp:sp>
    <dsp:sp modelId="{C72AFF6D-2E92-4E94-9C89-386796EC35C0}">
      <dsp:nvSpPr>
        <dsp:cNvPr id="0" name=""/>
        <dsp:cNvSpPr/>
      </dsp:nvSpPr>
      <dsp:spPr>
        <a:xfrm>
          <a:off x="673912" y="1046073"/>
          <a:ext cx="8046720" cy="88513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COVID Response</a:t>
          </a:r>
        </a:p>
      </dsp:txBody>
      <dsp:txXfrm>
        <a:off x="699837" y="1071998"/>
        <a:ext cx="6745616" cy="833289"/>
      </dsp:txXfrm>
    </dsp:sp>
    <dsp:sp modelId="{7B6457FC-D03D-420D-A737-F0C1482DDA3D}">
      <dsp:nvSpPr>
        <dsp:cNvPr id="0" name=""/>
        <dsp:cNvSpPr/>
      </dsp:nvSpPr>
      <dsp:spPr>
        <a:xfrm>
          <a:off x="1337767" y="2092147"/>
          <a:ext cx="8046720" cy="88513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Government Operations</a:t>
          </a:r>
        </a:p>
      </dsp:txBody>
      <dsp:txXfrm>
        <a:off x="1363692" y="2118072"/>
        <a:ext cx="6755675" cy="833289"/>
      </dsp:txXfrm>
    </dsp:sp>
    <dsp:sp modelId="{741AB496-37E7-430A-8F88-CBA1DF3AC5B1}">
      <dsp:nvSpPr>
        <dsp:cNvPr id="0" name=""/>
        <dsp:cNvSpPr/>
      </dsp:nvSpPr>
      <dsp:spPr>
        <a:xfrm>
          <a:off x="2011680" y="3138220"/>
          <a:ext cx="8046720" cy="88513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Future Initiatives</a:t>
          </a:r>
        </a:p>
      </dsp:txBody>
      <dsp:txXfrm>
        <a:off x="2037605" y="3164145"/>
        <a:ext cx="6745616" cy="833289"/>
      </dsp:txXfrm>
    </dsp:sp>
    <dsp:sp modelId="{FD36307B-A582-4322-99BE-9988B2E73749}">
      <dsp:nvSpPr>
        <dsp:cNvPr id="0" name=""/>
        <dsp:cNvSpPr/>
      </dsp:nvSpPr>
      <dsp:spPr>
        <a:xfrm>
          <a:off x="7471379" y="677936"/>
          <a:ext cx="575340" cy="575340"/>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600831" y="677936"/>
        <a:ext cx="316437" cy="432943"/>
      </dsp:txXfrm>
    </dsp:sp>
    <dsp:sp modelId="{25962770-A999-4EBF-BCD7-39BAB12623D1}">
      <dsp:nvSpPr>
        <dsp:cNvPr id="0" name=""/>
        <dsp:cNvSpPr/>
      </dsp:nvSpPr>
      <dsp:spPr>
        <a:xfrm>
          <a:off x="8145292" y="1724009"/>
          <a:ext cx="575340" cy="575340"/>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274744" y="1724009"/>
        <a:ext cx="316437" cy="432943"/>
      </dsp:txXfrm>
    </dsp:sp>
    <dsp:sp modelId="{27053654-C718-454B-AAFF-EAB6E0848733}">
      <dsp:nvSpPr>
        <dsp:cNvPr id="0" name=""/>
        <dsp:cNvSpPr/>
      </dsp:nvSpPr>
      <dsp:spPr>
        <a:xfrm>
          <a:off x="8809146" y="2770083"/>
          <a:ext cx="575340" cy="575340"/>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938598" y="2770083"/>
        <a:ext cx="316437" cy="432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60A6D-6DC4-45D7-A16B-2ED6AC1D4CD2}">
      <dsp:nvSpPr>
        <dsp:cNvPr id="0" name=""/>
        <dsp:cNvSpPr/>
      </dsp:nvSpPr>
      <dsp:spPr>
        <a:xfrm>
          <a:off x="0" y="0"/>
          <a:ext cx="8549640" cy="1207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Org Charts &amp; Quick Facts</a:t>
          </a:r>
        </a:p>
      </dsp:txBody>
      <dsp:txXfrm>
        <a:off x="35352" y="35352"/>
        <a:ext cx="7247184" cy="1136304"/>
      </dsp:txXfrm>
    </dsp:sp>
    <dsp:sp modelId="{C85FDC30-9314-4A98-8092-CDF062198162}">
      <dsp:nvSpPr>
        <dsp:cNvPr id="0" name=""/>
        <dsp:cNvSpPr/>
      </dsp:nvSpPr>
      <dsp:spPr>
        <a:xfrm>
          <a:off x="754379" y="1408176"/>
          <a:ext cx="8549640" cy="1207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Mission, Vision, Core Values</a:t>
          </a:r>
        </a:p>
      </dsp:txBody>
      <dsp:txXfrm>
        <a:off x="789731" y="1443528"/>
        <a:ext cx="6940000" cy="1136304"/>
      </dsp:txXfrm>
    </dsp:sp>
    <dsp:sp modelId="{2033733C-3E42-4EF8-97C8-A92B68D40399}">
      <dsp:nvSpPr>
        <dsp:cNvPr id="0" name=""/>
        <dsp:cNvSpPr/>
      </dsp:nvSpPr>
      <dsp:spPr>
        <a:xfrm>
          <a:off x="1508759" y="2816352"/>
          <a:ext cx="8549640" cy="1207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VTTC-Civil Rights-HR Partnership</a:t>
          </a:r>
        </a:p>
      </dsp:txBody>
      <dsp:txXfrm>
        <a:off x="1544111" y="2851704"/>
        <a:ext cx="6940000" cy="1136304"/>
      </dsp:txXfrm>
    </dsp:sp>
    <dsp:sp modelId="{35BAE835-4E9B-468C-AB59-5DF55F25F418}">
      <dsp:nvSpPr>
        <dsp:cNvPr id="0" name=""/>
        <dsp:cNvSpPr/>
      </dsp:nvSpPr>
      <dsp:spPr>
        <a:xfrm>
          <a:off x="7765084" y="915314"/>
          <a:ext cx="784555" cy="784555"/>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941609" y="915314"/>
        <a:ext cx="431505" cy="590378"/>
      </dsp:txXfrm>
    </dsp:sp>
    <dsp:sp modelId="{6E0316DC-CAF8-4296-BEE1-D62F305DF0E8}">
      <dsp:nvSpPr>
        <dsp:cNvPr id="0" name=""/>
        <dsp:cNvSpPr/>
      </dsp:nvSpPr>
      <dsp:spPr>
        <a:xfrm>
          <a:off x="8519464" y="2315443"/>
          <a:ext cx="784555" cy="784555"/>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695989" y="2315443"/>
        <a:ext cx="431505" cy="5903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2BD02-A50B-4673-839A-1581790C281D}">
      <dsp:nvSpPr>
        <dsp:cNvPr id="0" name=""/>
        <dsp:cNvSpPr/>
      </dsp:nvSpPr>
      <dsp:spPr>
        <a:xfrm>
          <a:off x="7268" y="111039"/>
          <a:ext cx="3491954" cy="864000"/>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Mitigate</a:t>
          </a:r>
        </a:p>
      </dsp:txBody>
      <dsp:txXfrm>
        <a:off x="439268" y="111039"/>
        <a:ext cx="2627954" cy="864000"/>
      </dsp:txXfrm>
    </dsp:sp>
    <dsp:sp modelId="{0DAF3435-C9B3-4E6D-A412-9B77878A00E6}">
      <dsp:nvSpPr>
        <dsp:cNvPr id="0" name=""/>
        <dsp:cNvSpPr/>
      </dsp:nvSpPr>
      <dsp:spPr>
        <a:xfrm>
          <a:off x="7268" y="1083040"/>
          <a:ext cx="2793563"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a:t>Mitigate Employee Absence</a:t>
          </a:r>
        </a:p>
        <a:p>
          <a:pPr marL="342900" lvl="2" indent="-171450" algn="l" defTabSz="711200">
            <a:lnSpc>
              <a:spcPct val="90000"/>
            </a:lnSpc>
            <a:spcBef>
              <a:spcPct val="0"/>
            </a:spcBef>
            <a:spcAft>
              <a:spcPct val="15000"/>
            </a:spcAft>
            <a:buChar char="•"/>
          </a:pPr>
          <a:r>
            <a:rPr lang="en-US" sz="1600" kern="1200"/>
            <a:t>Develop agency comms plan</a:t>
          </a:r>
        </a:p>
        <a:p>
          <a:pPr marL="342900" lvl="2" indent="-171450" algn="l" defTabSz="711200">
            <a:lnSpc>
              <a:spcPct val="90000"/>
            </a:lnSpc>
            <a:spcBef>
              <a:spcPct val="0"/>
            </a:spcBef>
            <a:spcAft>
              <a:spcPct val="15000"/>
            </a:spcAft>
            <a:buChar char="•"/>
          </a:pPr>
          <a:r>
            <a:rPr lang="en-US" sz="1600" kern="1200"/>
            <a:t>Enhance facility disinfecting</a:t>
          </a:r>
        </a:p>
        <a:p>
          <a:pPr marL="342900" lvl="2" indent="-171450" algn="l" defTabSz="711200">
            <a:lnSpc>
              <a:spcPct val="90000"/>
            </a:lnSpc>
            <a:spcBef>
              <a:spcPct val="0"/>
            </a:spcBef>
            <a:spcAft>
              <a:spcPct val="15000"/>
            </a:spcAft>
            <a:buChar char="•"/>
          </a:pPr>
          <a:r>
            <a:rPr lang="en-US" sz="1600" kern="1200"/>
            <a:t>Direct remote work options</a:t>
          </a:r>
        </a:p>
        <a:p>
          <a:pPr marL="342900" lvl="2" indent="-171450" algn="l" defTabSz="711200">
            <a:lnSpc>
              <a:spcPct val="90000"/>
            </a:lnSpc>
            <a:spcBef>
              <a:spcPct val="0"/>
            </a:spcBef>
            <a:spcAft>
              <a:spcPct val="15000"/>
            </a:spcAft>
            <a:buChar char="•"/>
          </a:pPr>
          <a:r>
            <a:rPr lang="en-US" sz="1600" kern="1200"/>
            <a:t>Direct shift work options</a:t>
          </a:r>
        </a:p>
        <a:p>
          <a:pPr marL="342900" lvl="2" indent="-171450" algn="l" defTabSz="711200">
            <a:lnSpc>
              <a:spcPct val="90000"/>
            </a:lnSpc>
            <a:spcBef>
              <a:spcPct val="0"/>
            </a:spcBef>
            <a:spcAft>
              <a:spcPct val="15000"/>
            </a:spcAft>
            <a:buChar char="•"/>
          </a:pPr>
          <a:r>
            <a:rPr lang="en-US" sz="1600" kern="1200"/>
            <a:t>Limit travel </a:t>
          </a:r>
        </a:p>
        <a:p>
          <a:pPr marL="342900" lvl="2" indent="-171450" algn="l" defTabSz="711200">
            <a:lnSpc>
              <a:spcPct val="90000"/>
            </a:lnSpc>
            <a:spcBef>
              <a:spcPct val="0"/>
            </a:spcBef>
            <a:spcAft>
              <a:spcPct val="15000"/>
            </a:spcAft>
            <a:buChar char="•"/>
          </a:pPr>
          <a:r>
            <a:rPr lang="en-US" sz="1600" kern="1200"/>
            <a:t>Limit meetings</a:t>
          </a:r>
        </a:p>
        <a:p>
          <a:pPr marL="342900" lvl="2" indent="-171450" algn="l" defTabSz="711200">
            <a:lnSpc>
              <a:spcPct val="90000"/>
            </a:lnSpc>
            <a:spcBef>
              <a:spcPct val="0"/>
            </a:spcBef>
            <a:spcAft>
              <a:spcPct val="15000"/>
            </a:spcAft>
            <a:buChar char="•"/>
          </a:pPr>
          <a:r>
            <a:rPr lang="en-US" sz="1600" kern="1200"/>
            <a:t>Direct telecons</a:t>
          </a:r>
        </a:p>
        <a:p>
          <a:pPr marL="342900" lvl="2" indent="-171450" algn="l" defTabSz="711200">
            <a:lnSpc>
              <a:spcPct val="90000"/>
            </a:lnSpc>
            <a:spcBef>
              <a:spcPct val="0"/>
            </a:spcBef>
            <a:spcAft>
              <a:spcPct val="15000"/>
            </a:spcAft>
            <a:buChar char="•"/>
          </a:pPr>
          <a:r>
            <a:rPr lang="en-US" sz="1600" kern="1200"/>
            <a:t>Direct fleet/equipment sanitization</a:t>
          </a:r>
        </a:p>
      </dsp:txBody>
      <dsp:txXfrm>
        <a:off x="7268" y="1083040"/>
        <a:ext cx="2793563" cy="2592000"/>
      </dsp:txXfrm>
    </dsp:sp>
    <dsp:sp modelId="{E2370DF2-373A-4953-A929-2625621EA797}">
      <dsp:nvSpPr>
        <dsp:cNvPr id="0" name=""/>
        <dsp:cNvSpPr/>
      </dsp:nvSpPr>
      <dsp:spPr>
        <a:xfrm>
          <a:off x="3283222" y="111039"/>
          <a:ext cx="3491954" cy="864000"/>
        </a:xfrm>
        <a:prstGeom prst="chevron">
          <a:avLst/>
        </a:prstGeom>
        <a:solidFill>
          <a:schemeClr val="accent2">
            <a:hueOff val="4467041"/>
            <a:satOff val="10359"/>
            <a:lumOff val="-98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Sustain</a:t>
          </a:r>
        </a:p>
      </dsp:txBody>
      <dsp:txXfrm>
        <a:off x="3715222" y="111039"/>
        <a:ext cx="2627954" cy="864000"/>
      </dsp:txXfrm>
    </dsp:sp>
    <dsp:sp modelId="{20728E26-1A05-4413-B91E-4EE821C3DFF3}">
      <dsp:nvSpPr>
        <dsp:cNvPr id="0" name=""/>
        <dsp:cNvSpPr/>
      </dsp:nvSpPr>
      <dsp:spPr>
        <a:xfrm>
          <a:off x="3283222" y="1083040"/>
          <a:ext cx="2793563"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a:t>Sustain Mission Essential Functions</a:t>
          </a:r>
        </a:p>
        <a:p>
          <a:pPr marL="342900" lvl="2" indent="-171450" algn="l" defTabSz="711200">
            <a:lnSpc>
              <a:spcPct val="90000"/>
            </a:lnSpc>
            <a:spcBef>
              <a:spcPct val="0"/>
            </a:spcBef>
            <a:spcAft>
              <a:spcPct val="15000"/>
            </a:spcAft>
            <a:buChar char="•"/>
          </a:pPr>
          <a:r>
            <a:rPr lang="en-US" sz="1600" kern="1200"/>
            <a:t>Disseminate &amp; review MEFs</a:t>
          </a:r>
        </a:p>
        <a:p>
          <a:pPr marL="342900" lvl="2" indent="-171450" algn="l" defTabSz="711200">
            <a:lnSpc>
              <a:spcPct val="90000"/>
            </a:lnSpc>
            <a:spcBef>
              <a:spcPct val="0"/>
            </a:spcBef>
            <a:spcAft>
              <a:spcPct val="15000"/>
            </a:spcAft>
            <a:buChar char="•"/>
          </a:pPr>
          <a:r>
            <a:rPr lang="en-US" sz="1600" kern="1200"/>
            <a:t>Provide planning assumptions</a:t>
          </a:r>
        </a:p>
        <a:p>
          <a:pPr marL="342900" lvl="2" indent="-171450" algn="l" defTabSz="711200">
            <a:lnSpc>
              <a:spcPct val="90000"/>
            </a:lnSpc>
            <a:spcBef>
              <a:spcPct val="0"/>
            </a:spcBef>
            <a:spcAft>
              <a:spcPct val="15000"/>
            </a:spcAft>
            <a:buChar char="•"/>
          </a:pPr>
          <a:r>
            <a:rPr lang="en-US" sz="1600" kern="1200"/>
            <a:t>Assess against:</a:t>
          </a:r>
        </a:p>
        <a:p>
          <a:pPr marL="342900" lvl="2" indent="-171450" algn="l" defTabSz="711200">
            <a:lnSpc>
              <a:spcPct val="90000"/>
            </a:lnSpc>
            <a:spcBef>
              <a:spcPct val="0"/>
            </a:spcBef>
            <a:spcAft>
              <a:spcPct val="15000"/>
            </a:spcAft>
            <a:buChar char="•"/>
          </a:pPr>
          <a:r>
            <a:rPr lang="en-US" sz="1600" kern="1200"/>
            <a:t>Identify Primary/Secondary leads</a:t>
          </a:r>
        </a:p>
      </dsp:txBody>
      <dsp:txXfrm>
        <a:off x="3283222" y="1083040"/>
        <a:ext cx="2793563" cy="2592000"/>
      </dsp:txXfrm>
    </dsp:sp>
    <dsp:sp modelId="{34C46D3C-C417-4291-B8CF-A3CD0134197C}">
      <dsp:nvSpPr>
        <dsp:cNvPr id="0" name=""/>
        <dsp:cNvSpPr/>
      </dsp:nvSpPr>
      <dsp:spPr>
        <a:xfrm>
          <a:off x="6559177" y="111039"/>
          <a:ext cx="3491954" cy="864000"/>
        </a:xfrm>
        <a:prstGeom prst="chevron">
          <a:avLst/>
        </a:prstGeom>
        <a:solidFill>
          <a:schemeClr val="accent2">
            <a:hueOff val="8934082"/>
            <a:satOff val="20718"/>
            <a:lumOff val="-196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Assist</a:t>
          </a:r>
        </a:p>
      </dsp:txBody>
      <dsp:txXfrm>
        <a:off x="6991177" y="111039"/>
        <a:ext cx="2627954" cy="864000"/>
      </dsp:txXfrm>
    </dsp:sp>
    <dsp:sp modelId="{EBB45885-A777-42F1-BD7D-9E01010DF89F}">
      <dsp:nvSpPr>
        <dsp:cNvPr id="0" name=""/>
        <dsp:cNvSpPr/>
      </dsp:nvSpPr>
      <dsp:spPr>
        <a:xfrm>
          <a:off x="6559177" y="1083040"/>
          <a:ext cx="2793563" cy="259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a:t>Assist with State-level Containment and Mitigation</a:t>
          </a:r>
        </a:p>
        <a:p>
          <a:pPr marL="342900" lvl="2" indent="-171450" algn="l" defTabSz="711200">
            <a:lnSpc>
              <a:spcPct val="90000"/>
            </a:lnSpc>
            <a:spcBef>
              <a:spcPct val="0"/>
            </a:spcBef>
            <a:spcAft>
              <a:spcPct val="15000"/>
            </a:spcAft>
            <a:buChar char="•"/>
          </a:pPr>
          <a:r>
            <a:rPr lang="en-US" sz="1600" kern="1200"/>
            <a:t>Augment National Guard in cordon &amp; quarantine</a:t>
          </a:r>
        </a:p>
        <a:p>
          <a:pPr marL="342900" lvl="2" indent="-171450" algn="l" defTabSz="711200">
            <a:lnSpc>
              <a:spcPct val="90000"/>
            </a:lnSpc>
            <a:spcBef>
              <a:spcPct val="0"/>
            </a:spcBef>
            <a:spcAft>
              <a:spcPct val="15000"/>
            </a:spcAft>
            <a:buChar char="•"/>
          </a:pPr>
          <a:r>
            <a:rPr lang="en-US" sz="1600" kern="1200"/>
            <a:t>DMV Law Enforcement assist locals &amp; State Police</a:t>
          </a:r>
        </a:p>
        <a:p>
          <a:pPr marL="342900" lvl="2" indent="-171450" algn="l" defTabSz="711200">
            <a:lnSpc>
              <a:spcPct val="90000"/>
            </a:lnSpc>
            <a:spcBef>
              <a:spcPct val="0"/>
            </a:spcBef>
            <a:spcAft>
              <a:spcPct val="15000"/>
            </a:spcAft>
            <a:buChar char="•"/>
          </a:pPr>
          <a:r>
            <a:rPr lang="en-US" sz="1600" kern="1200"/>
            <a:t>VMS messaging</a:t>
          </a:r>
        </a:p>
        <a:p>
          <a:pPr marL="342900" lvl="2" indent="-171450" algn="l" defTabSz="711200">
            <a:lnSpc>
              <a:spcPct val="90000"/>
            </a:lnSpc>
            <a:spcBef>
              <a:spcPct val="0"/>
            </a:spcBef>
            <a:spcAft>
              <a:spcPct val="15000"/>
            </a:spcAft>
            <a:buChar char="•"/>
          </a:pPr>
          <a:r>
            <a:rPr lang="en-US" sz="1600" kern="1200"/>
            <a:t>Direct ops changes to public transit, air &amp; maritime</a:t>
          </a:r>
        </a:p>
        <a:p>
          <a:pPr marL="342900" lvl="2" indent="-171450" algn="l" defTabSz="711200">
            <a:lnSpc>
              <a:spcPct val="90000"/>
            </a:lnSpc>
            <a:spcBef>
              <a:spcPct val="0"/>
            </a:spcBef>
            <a:spcAft>
              <a:spcPct val="15000"/>
            </a:spcAft>
            <a:buChar char="•"/>
          </a:pPr>
          <a:r>
            <a:rPr lang="en-US" sz="1600" kern="1200"/>
            <a:t>Assess public facing protocols</a:t>
          </a:r>
        </a:p>
      </dsp:txBody>
      <dsp:txXfrm>
        <a:off x="6559177" y="1083040"/>
        <a:ext cx="2793563" cy="259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5C255-44E6-42D9-93C9-4CD8B9153BAF}">
      <dsp:nvSpPr>
        <dsp:cNvPr id="0" name=""/>
        <dsp:cNvSpPr/>
      </dsp:nvSpPr>
      <dsp:spPr>
        <a:xfrm>
          <a:off x="0" y="0"/>
          <a:ext cx="8549640" cy="1810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Peer Exchange</a:t>
          </a:r>
        </a:p>
      </dsp:txBody>
      <dsp:txXfrm>
        <a:off x="53028" y="53028"/>
        <a:ext cx="6678334" cy="1704456"/>
      </dsp:txXfrm>
    </dsp:sp>
    <dsp:sp modelId="{07309B8D-6B94-4BEE-9706-6CE57289831D}">
      <dsp:nvSpPr>
        <dsp:cNvPr id="0" name=""/>
        <dsp:cNvSpPr/>
      </dsp:nvSpPr>
      <dsp:spPr>
        <a:xfrm>
          <a:off x="1508759" y="2212848"/>
          <a:ext cx="8549640" cy="1810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States We’ve Collaborated With</a:t>
          </a:r>
        </a:p>
      </dsp:txBody>
      <dsp:txXfrm>
        <a:off x="1561787" y="2265876"/>
        <a:ext cx="5757991" cy="1704456"/>
      </dsp:txXfrm>
    </dsp:sp>
    <dsp:sp modelId="{483C2911-8868-40C3-936A-99F920C13A5D}">
      <dsp:nvSpPr>
        <dsp:cNvPr id="0" name=""/>
        <dsp:cNvSpPr/>
      </dsp:nvSpPr>
      <dsp:spPr>
        <a:xfrm>
          <a:off x="7372807" y="1423263"/>
          <a:ext cx="1176832" cy="1176832"/>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637594" y="1423263"/>
        <a:ext cx="647258" cy="8855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E50AC-8E5C-45BE-8241-615DB58738B3}">
      <dsp:nvSpPr>
        <dsp:cNvPr id="0" name=""/>
        <dsp:cNvSpPr/>
      </dsp:nvSpPr>
      <dsp:spPr>
        <a:xfrm>
          <a:off x="0" y="0"/>
          <a:ext cx="7744967" cy="7242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Workforce Trends</a:t>
          </a:r>
        </a:p>
      </dsp:txBody>
      <dsp:txXfrm>
        <a:off x="21211" y="21211"/>
        <a:ext cx="6878763" cy="681782"/>
      </dsp:txXfrm>
    </dsp:sp>
    <dsp:sp modelId="{C754089D-3636-419C-81BF-4A2B3EFC4C34}">
      <dsp:nvSpPr>
        <dsp:cNvPr id="0" name=""/>
        <dsp:cNvSpPr/>
      </dsp:nvSpPr>
      <dsp:spPr>
        <a:xfrm>
          <a:off x="578358" y="824788"/>
          <a:ext cx="7744967" cy="7242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Strategic Goal Objectives</a:t>
          </a:r>
        </a:p>
      </dsp:txBody>
      <dsp:txXfrm>
        <a:off x="599569" y="845999"/>
        <a:ext cx="6653454" cy="681782"/>
      </dsp:txXfrm>
    </dsp:sp>
    <dsp:sp modelId="{C1996821-6C16-41FF-99B4-0E3CCB497285}">
      <dsp:nvSpPr>
        <dsp:cNvPr id="0" name=""/>
        <dsp:cNvSpPr/>
      </dsp:nvSpPr>
      <dsp:spPr>
        <a:xfrm>
          <a:off x="1156716" y="1649577"/>
          <a:ext cx="7744967" cy="7242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Cultural Priorities &amp; Focus Areas</a:t>
          </a:r>
        </a:p>
      </dsp:txBody>
      <dsp:txXfrm>
        <a:off x="1177927" y="1670788"/>
        <a:ext cx="6653454" cy="681782"/>
      </dsp:txXfrm>
    </dsp:sp>
    <dsp:sp modelId="{EC930543-0B39-406D-8B4C-F3801ED72D84}">
      <dsp:nvSpPr>
        <dsp:cNvPr id="0" name=""/>
        <dsp:cNvSpPr/>
      </dsp:nvSpPr>
      <dsp:spPr>
        <a:xfrm>
          <a:off x="1735073" y="2474366"/>
          <a:ext cx="7744967" cy="7242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Workforce Committees</a:t>
          </a:r>
        </a:p>
      </dsp:txBody>
      <dsp:txXfrm>
        <a:off x="1756284" y="2495577"/>
        <a:ext cx="6653454" cy="681782"/>
      </dsp:txXfrm>
    </dsp:sp>
    <dsp:sp modelId="{C1859C4F-A619-48C3-8D9B-735EA3327D4C}">
      <dsp:nvSpPr>
        <dsp:cNvPr id="0" name=""/>
        <dsp:cNvSpPr/>
      </dsp:nvSpPr>
      <dsp:spPr>
        <a:xfrm>
          <a:off x="2313432" y="3299155"/>
          <a:ext cx="7744967" cy="7242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Future Initiatives</a:t>
          </a:r>
        </a:p>
      </dsp:txBody>
      <dsp:txXfrm>
        <a:off x="2334643" y="3320366"/>
        <a:ext cx="6653454" cy="681782"/>
      </dsp:txXfrm>
    </dsp:sp>
    <dsp:sp modelId="{2048A107-274A-41DB-BAB8-7FAC5D05A04D}">
      <dsp:nvSpPr>
        <dsp:cNvPr id="0" name=""/>
        <dsp:cNvSpPr/>
      </dsp:nvSpPr>
      <dsp:spPr>
        <a:xfrm>
          <a:off x="7274234" y="529071"/>
          <a:ext cx="470733" cy="470733"/>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380149" y="529071"/>
        <a:ext cx="258903" cy="354227"/>
      </dsp:txXfrm>
    </dsp:sp>
    <dsp:sp modelId="{D4CC0682-0579-43A2-92F0-6C3EFDDFF1FC}">
      <dsp:nvSpPr>
        <dsp:cNvPr id="0" name=""/>
        <dsp:cNvSpPr/>
      </dsp:nvSpPr>
      <dsp:spPr>
        <a:xfrm>
          <a:off x="7852592" y="1353860"/>
          <a:ext cx="470733" cy="470733"/>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958507" y="1353860"/>
        <a:ext cx="258903" cy="354227"/>
      </dsp:txXfrm>
    </dsp:sp>
    <dsp:sp modelId="{C949D4FF-9AAD-4CD3-9B6D-42776B53CE89}">
      <dsp:nvSpPr>
        <dsp:cNvPr id="0" name=""/>
        <dsp:cNvSpPr/>
      </dsp:nvSpPr>
      <dsp:spPr>
        <a:xfrm>
          <a:off x="8430950" y="2166579"/>
          <a:ext cx="470733" cy="470733"/>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536865" y="2166579"/>
        <a:ext cx="258903" cy="354227"/>
      </dsp:txXfrm>
    </dsp:sp>
    <dsp:sp modelId="{C624F2F2-B292-443A-A641-C1ED2DAEAF21}">
      <dsp:nvSpPr>
        <dsp:cNvPr id="0" name=""/>
        <dsp:cNvSpPr/>
      </dsp:nvSpPr>
      <dsp:spPr>
        <a:xfrm>
          <a:off x="9009308" y="2999414"/>
          <a:ext cx="470733" cy="470733"/>
        </a:xfrm>
        <a:prstGeom prst="downArrow">
          <a:avLst>
            <a:gd name="adj1" fmla="val 55000"/>
            <a:gd name="adj2" fmla="val 45000"/>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115223" y="2999414"/>
        <a:ext cx="258903" cy="3542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C093E-48A7-467C-A30A-434742973792}">
      <dsp:nvSpPr>
        <dsp:cNvPr id="0" name=""/>
        <dsp:cNvSpPr/>
      </dsp:nvSpPr>
      <dsp:spPr>
        <a:xfrm>
          <a:off x="2011680" y="1885"/>
          <a:ext cx="8046720" cy="546053"/>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38698" rIns="156129" bIns="138698" numCol="1" spcCol="1270" anchor="ctr" anchorCtr="0">
          <a:noAutofit/>
        </a:bodyPr>
        <a:lstStyle/>
        <a:p>
          <a:pPr marL="0" lvl="0" indent="0" algn="l" defTabSz="488950">
            <a:lnSpc>
              <a:spcPct val="90000"/>
            </a:lnSpc>
            <a:spcBef>
              <a:spcPct val="0"/>
            </a:spcBef>
            <a:spcAft>
              <a:spcPct val="35000"/>
            </a:spcAft>
            <a:buNone/>
          </a:pPr>
          <a:r>
            <a:rPr lang="en-US" sz="1100" kern="1200"/>
            <a:t>organizational excellence by attracting, developing, and retaining a talented, diverse, and engaged workforce.</a:t>
          </a:r>
        </a:p>
      </dsp:txBody>
      <dsp:txXfrm>
        <a:off x="2011680" y="1885"/>
        <a:ext cx="8046720" cy="546053"/>
      </dsp:txXfrm>
    </dsp:sp>
    <dsp:sp modelId="{A9628749-C292-48B1-BEF1-DFB04044D638}">
      <dsp:nvSpPr>
        <dsp:cNvPr id="0" name=""/>
        <dsp:cNvSpPr/>
      </dsp:nvSpPr>
      <dsp:spPr>
        <a:xfrm>
          <a:off x="0" y="1885"/>
          <a:ext cx="2011680" cy="54605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53938" rIns="106451" bIns="53938" numCol="1" spcCol="1270" anchor="ctr" anchorCtr="0">
          <a:noAutofit/>
        </a:bodyPr>
        <a:lstStyle/>
        <a:p>
          <a:pPr marL="0" lvl="0" indent="0" algn="ctr" defTabSz="622300">
            <a:lnSpc>
              <a:spcPct val="90000"/>
            </a:lnSpc>
            <a:spcBef>
              <a:spcPct val="0"/>
            </a:spcBef>
            <a:spcAft>
              <a:spcPct val="35000"/>
            </a:spcAft>
            <a:buNone/>
          </a:pPr>
          <a:r>
            <a:rPr lang="en-US" sz="1400" kern="1200"/>
            <a:t>Promote</a:t>
          </a:r>
        </a:p>
      </dsp:txBody>
      <dsp:txXfrm>
        <a:off x="0" y="1885"/>
        <a:ext cx="2011680" cy="546053"/>
      </dsp:txXfrm>
    </dsp:sp>
    <dsp:sp modelId="{D939330A-ED10-4CAE-B935-F1D0DB95D608}">
      <dsp:nvSpPr>
        <dsp:cNvPr id="0" name=""/>
        <dsp:cNvSpPr/>
      </dsp:nvSpPr>
      <dsp:spPr>
        <a:xfrm>
          <a:off x="2011680" y="580702"/>
          <a:ext cx="8046720" cy="546053"/>
        </a:xfrm>
        <a:prstGeom prst="rect">
          <a:avLst/>
        </a:prstGeom>
        <a:solidFill>
          <a:schemeClr val="accent2">
            <a:tint val="40000"/>
            <a:alpha val="90000"/>
            <a:hueOff val="1448626"/>
            <a:satOff val="-2099"/>
            <a:lumOff val="-529"/>
            <a:alphaOff val="0"/>
          </a:schemeClr>
        </a:solidFill>
        <a:ln w="15875" cap="flat" cmpd="sng" algn="ctr">
          <a:solidFill>
            <a:schemeClr val="accent2">
              <a:tint val="40000"/>
              <a:alpha val="90000"/>
              <a:hueOff val="1448626"/>
              <a:satOff val="-2099"/>
              <a:lumOff val="-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38698" rIns="156129" bIns="138698" numCol="1" spcCol="1270" anchor="ctr" anchorCtr="0">
          <a:noAutofit/>
        </a:bodyPr>
        <a:lstStyle/>
        <a:p>
          <a:pPr marL="0" lvl="0" indent="0" algn="l" defTabSz="488950">
            <a:lnSpc>
              <a:spcPct val="90000"/>
            </a:lnSpc>
            <a:spcBef>
              <a:spcPct val="0"/>
            </a:spcBef>
            <a:spcAft>
              <a:spcPct val="35000"/>
            </a:spcAft>
            <a:buNone/>
          </a:pPr>
          <a:r>
            <a:rPr lang="en-US" sz="1100" kern="1200"/>
            <a:t>Maintain and enhance the Agency’s culture of inclusion and civility so that employees feel valued, respected, and have equal opportunity for advancement. </a:t>
          </a:r>
        </a:p>
      </dsp:txBody>
      <dsp:txXfrm>
        <a:off x="2011680" y="580702"/>
        <a:ext cx="8046720" cy="546053"/>
      </dsp:txXfrm>
    </dsp:sp>
    <dsp:sp modelId="{C76A95AA-574D-4B01-B9A4-469BCB0F5FBD}">
      <dsp:nvSpPr>
        <dsp:cNvPr id="0" name=""/>
        <dsp:cNvSpPr/>
      </dsp:nvSpPr>
      <dsp:spPr>
        <a:xfrm>
          <a:off x="0" y="580702"/>
          <a:ext cx="2011680" cy="546053"/>
        </a:xfrm>
        <a:prstGeom prst="rect">
          <a:avLst/>
        </a:prstGeom>
        <a:solidFill>
          <a:schemeClr val="accent2">
            <a:hueOff val="1489014"/>
            <a:satOff val="3453"/>
            <a:lumOff val="-3268"/>
            <a:alphaOff val="0"/>
          </a:schemeClr>
        </a:solidFill>
        <a:ln w="15875" cap="flat" cmpd="sng" algn="ctr">
          <a:solidFill>
            <a:schemeClr val="accent2">
              <a:hueOff val="1489014"/>
              <a:satOff val="3453"/>
              <a:lumOff val="-32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53938" rIns="106451" bIns="53938" numCol="1" spcCol="1270" anchor="ctr" anchorCtr="0">
          <a:noAutofit/>
        </a:bodyPr>
        <a:lstStyle/>
        <a:p>
          <a:pPr marL="0" lvl="0" indent="0" algn="ctr" defTabSz="622300">
            <a:lnSpc>
              <a:spcPct val="90000"/>
            </a:lnSpc>
            <a:spcBef>
              <a:spcPct val="0"/>
            </a:spcBef>
            <a:spcAft>
              <a:spcPct val="35000"/>
            </a:spcAft>
            <a:buNone/>
          </a:pPr>
          <a:r>
            <a:rPr lang="en-US" sz="1400" kern="1200"/>
            <a:t>Culture</a:t>
          </a:r>
        </a:p>
      </dsp:txBody>
      <dsp:txXfrm>
        <a:off x="0" y="580702"/>
        <a:ext cx="2011680" cy="546053"/>
      </dsp:txXfrm>
    </dsp:sp>
    <dsp:sp modelId="{2622705A-40A1-405B-A4A1-3E7804D01E0F}">
      <dsp:nvSpPr>
        <dsp:cNvPr id="0" name=""/>
        <dsp:cNvSpPr/>
      </dsp:nvSpPr>
      <dsp:spPr>
        <a:xfrm>
          <a:off x="2011680" y="1159519"/>
          <a:ext cx="8046720" cy="546053"/>
        </a:xfrm>
        <a:prstGeom prst="rect">
          <a:avLst/>
        </a:prstGeom>
        <a:solidFill>
          <a:schemeClr val="accent2">
            <a:tint val="40000"/>
            <a:alpha val="90000"/>
            <a:hueOff val="2897251"/>
            <a:satOff val="-4198"/>
            <a:lumOff val="-1058"/>
            <a:alphaOff val="0"/>
          </a:schemeClr>
        </a:solidFill>
        <a:ln w="15875" cap="flat" cmpd="sng" algn="ctr">
          <a:solidFill>
            <a:schemeClr val="accent2">
              <a:tint val="40000"/>
              <a:alpha val="90000"/>
              <a:hueOff val="2897251"/>
              <a:satOff val="-4198"/>
              <a:lumOff val="-1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38698" rIns="156129" bIns="138698" numCol="1" spcCol="1270" anchor="ctr" anchorCtr="0">
          <a:noAutofit/>
        </a:bodyPr>
        <a:lstStyle/>
        <a:p>
          <a:pPr marL="0" lvl="0" indent="0" algn="l" defTabSz="488950">
            <a:lnSpc>
              <a:spcPct val="90000"/>
            </a:lnSpc>
            <a:spcBef>
              <a:spcPct val="0"/>
            </a:spcBef>
            <a:spcAft>
              <a:spcPct val="35000"/>
            </a:spcAft>
            <a:buNone/>
          </a:pPr>
          <a:r>
            <a:rPr lang="en-US" sz="1100" kern="1200"/>
            <a:t>Promote a culture of safety and security through leadership, individual commitment, education, and accountability.</a:t>
          </a:r>
        </a:p>
      </dsp:txBody>
      <dsp:txXfrm>
        <a:off x="2011680" y="1159519"/>
        <a:ext cx="8046720" cy="546053"/>
      </dsp:txXfrm>
    </dsp:sp>
    <dsp:sp modelId="{A7E833A7-00C4-4410-BDBF-67E6FCD45060}">
      <dsp:nvSpPr>
        <dsp:cNvPr id="0" name=""/>
        <dsp:cNvSpPr/>
      </dsp:nvSpPr>
      <dsp:spPr>
        <a:xfrm>
          <a:off x="0" y="1159519"/>
          <a:ext cx="2011680" cy="546053"/>
        </a:xfrm>
        <a:prstGeom prst="rect">
          <a:avLst/>
        </a:prstGeom>
        <a:solidFill>
          <a:schemeClr val="accent2">
            <a:hueOff val="2978027"/>
            <a:satOff val="6906"/>
            <a:lumOff val="-6536"/>
            <a:alphaOff val="0"/>
          </a:schemeClr>
        </a:solidFill>
        <a:ln w="15875" cap="flat" cmpd="sng" algn="ctr">
          <a:solidFill>
            <a:schemeClr val="accent2">
              <a:hueOff val="2978027"/>
              <a:satOff val="6906"/>
              <a:lumOff val="-653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53938" rIns="106451" bIns="53938" numCol="1" spcCol="1270" anchor="ctr" anchorCtr="0">
          <a:noAutofit/>
        </a:bodyPr>
        <a:lstStyle/>
        <a:p>
          <a:pPr marL="0" lvl="0" indent="0" algn="ctr" defTabSz="622300">
            <a:lnSpc>
              <a:spcPct val="90000"/>
            </a:lnSpc>
            <a:spcBef>
              <a:spcPct val="0"/>
            </a:spcBef>
            <a:spcAft>
              <a:spcPct val="35000"/>
            </a:spcAft>
            <a:buNone/>
          </a:pPr>
          <a:r>
            <a:rPr lang="en-US" sz="1400" kern="1200"/>
            <a:t>Safety</a:t>
          </a:r>
        </a:p>
      </dsp:txBody>
      <dsp:txXfrm>
        <a:off x="0" y="1159519"/>
        <a:ext cx="2011680" cy="546053"/>
      </dsp:txXfrm>
    </dsp:sp>
    <dsp:sp modelId="{E1835364-5F62-4130-A63F-65BFC1658C94}">
      <dsp:nvSpPr>
        <dsp:cNvPr id="0" name=""/>
        <dsp:cNvSpPr/>
      </dsp:nvSpPr>
      <dsp:spPr>
        <a:xfrm>
          <a:off x="2011680" y="1738335"/>
          <a:ext cx="8046720" cy="546053"/>
        </a:xfrm>
        <a:prstGeom prst="rect">
          <a:avLst/>
        </a:prstGeom>
        <a:solidFill>
          <a:schemeClr val="accent2">
            <a:tint val="40000"/>
            <a:alpha val="90000"/>
            <a:hueOff val="4345877"/>
            <a:satOff val="-6297"/>
            <a:lumOff val="-1587"/>
            <a:alphaOff val="0"/>
          </a:schemeClr>
        </a:solidFill>
        <a:ln w="15875" cap="flat" cmpd="sng" algn="ctr">
          <a:solidFill>
            <a:schemeClr val="accent2">
              <a:tint val="40000"/>
              <a:alpha val="90000"/>
              <a:hueOff val="4345877"/>
              <a:satOff val="-6297"/>
              <a:lumOff val="-15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38698" rIns="156129" bIns="138698" numCol="1" spcCol="1270" anchor="ctr" anchorCtr="0">
          <a:noAutofit/>
        </a:bodyPr>
        <a:lstStyle/>
        <a:p>
          <a:pPr marL="0" lvl="0" indent="0" algn="l" defTabSz="488950">
            <a:lnSpc>
              <a:spcPct val="90000"/>
            </a:lnSpc>
            <a:spcBef>
              <a:spcPct val="0"/>
            </a:spcBef>
            <a:spcAft>
              <a:spcPct val="35000"/>
            </a:spcAft>
            <a:buNone/>
          </a:pPr>
          <a:r>
            <a:rPr lang="en-US" sz="1100" kern="1200"/>
            <a:t>Foster a dynamic talent pipeline by engaging with a comprehensive network of educational and community partners and proactive Agency ambassadors, to successfully attract, hire, and onboard our future workforce.  </a:t>
          </a:r>
        </a:p>
      </dsp:txBody>
      <dsp:txXfrm>
        <a:off x="2011680" y="1738335"/>
        <a:ext cx="8046720" cy="546053"/>
      </dsp:txXfrm>
    </dsp:sp>
    <dsp:sp modelId="{1FCD9B08-D14C-4625-9D6B-17E07F2C4266}">
      <dsp:nvSpPr>
        <dsp:cNvPr id="0" name=""/>
        <dsp:cNvSpPr/>
      </dsp:nvSpPr>
      <dsp:spPr>
        <a:xfrm>
          <a:off x="0" y="1738335"/>
          <a:ext cx="2011680" cy="546053"/>
        </a:xfrm>
        <a:prstGeom prst="rect">
          <a:avLst/>
        </a:prstGeom>
        <a:solidFill>
          <a:schemeClr val="accent2">
            <a:hueOff val="4467041"/>
            <a:satOff val="10359"/>
            <a:lumOff val="-9803"/>
            <a:alphaOff val="0"/>
          </a:schemeClr>
        </a:solidFill>
        <a:ln w="15875" cap="flat" cmpd="sng" algn="ctr">
          <a:solidFill>
            <a:schemeClr val="accent2">
              <a:hueOff val="4467041"/>
              <a:satOff val="10359"/>
              <a:lumOff val="-980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53938" rIns="106451" bIns="53938" numCol="1" spcCol="1270" anchor="ctr" anchorCtr="0">
          <a:noAutofit/>
        </a:bodyPr>
        <a:lstStyle/>
        <a:p>
          <a:pPr marL="0" lvl="0" indent="0" algn="ctr" defTabSz="622300">
            <a:lnSpc>
              <a:spcPct val="90000"/>
            </a:lnSpc>
            <a:spcBef>
              <a:spcPct val="0"/>
            </a:spcBef>
            <a:spcAft>
              <a:spcPct val="35000"/>
            </a:spcAft>
            <a:buNone/>
          </a:pPr>
          <a:r>
            <a:rPr lang="en-US" sz="1400" kern="1200"/>
            <a:t>Recruitment</a:t>
          </a:r>
        </a:p>
      </dsp:txBody>
      <dsp:txXfrm>
        <a:off x="0" y="1738335"/>
        <a:ext cx="2011680" cy="546053"/>
      </dsp:txXfrm>
    </dsp:sp>
    <dsp:sp modelId="{79F0ACC8-5E46-4143-BF4E-8ACA71AA909E}">
      <dsp:nvSpPr>
        <dsp:cNvPr id="0" name=""/>
        <dsp:cNvSpPr/>
      </dsp:nvSpPr>
      <dsp:spPr>
        <a:xfrm>
          <a:off x="2011680" y="2317152"/>
          <a:ext cx="8046720" cy="546053"/>
        </a:xfrm>
        <a:prstGeom prst="rect">
          <a:avLst/>
        </a:prstGeom>
        <a:solidFill>
          <a:schemeClr val="accent2">
            <a:tint val="40000"/>
            <a:alpha val="90000"/>
            <a:hueOff val="5794503"/>
            <a:satOff val="-8395"/>
            <a:lumOff val="-2116"/>
            <a:alphaOff val="0"/>
          </a:schemeClr>
        </a:solidFill>
        <a:ln w="15875" cap="flat" cmpd="sng" algn="ctr">
          <a:solidFill>
            <a:schemeClr val="accent2">
              <a:tint val="40000"/>
              <a:alpha val="90000"/>
              <a:hueOff val="5794503"/>
              <a:satOff val="-8395"/>
              <a:lumOff val="-21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38698" rIns="156129" bIns="138698" numCol="1" spcCol="1270" anchor="ctr" anchorCtr="0">
          <a:noAutofit/>
        </a:bodyPr>
        <a:lstStyle/>
        <a:p>
          <a:pPr marL="0" lvl="0" indent="0" algn="l" defTabSz="488950">
            <a:lnSpc>
              <a:spcPct val="90000"/>
            </a:lnSpc>
            <a:spcBef>
              <a:spcPct val="0"/>
            </a:spcBef>
            <a:spcAft>
              <a:spcPct val="35000"/>
            </a:spcAft>
            <a:buNone/>
          </a:pPr>
          <a:r>
            <a:rPr lang="en-US" sz="1100" kern="1200"/>
            <a:t>Invest in an environment of learning to inspire, motivate, and support the Agency’s workforce.</a:t>
          </a:r>
        </a:p>
      </dsp:txBody>
      <dsp:txXfrm>
        <a:off x="2011680" y="2317152"/>
        <a:ext cx="8046720" cy="546053"/>
      </dsp:txXfrm>
    </dsp:sp>
    <dsp:sp modelId="{982AD517-C1A8-4898-9E87-F8456BA075D3}">
      <dsp:nvSpPr>
        <dsp:cNvPr id="0" name=""/>
        <dsp:cNvSpPr/>
      </dsp:nvSpPr>
      <dsp:spPr>
        <a:xfrm>
          <a:off x="0" y="2317152"/>
          <a:ext cx="2011680" cy="546053"/>
        </a:xfrm>
        <a:prstGeom prst="rect">
          <a:avLst/>
        </a:prstGeom>
        <a:solidFill>
          <a:schemeClr val="accent2">
            <a:hueOff val="5956055"/>
            <a:satOff val="13812"/>
            <a:lumOff val="-13071"/>
            <a:alphaOff val="0"/>
          </a:schemeClr>
        </a:solidFill>
        <a:ln w="15875" cap="flat" cmpd="sng" algn="ctr">
          <a:solidFill>
            <a:schemeClr val="accent2">
              <a:hueOff val="5956055"/>
              <a:satOff val="13812"/>
              <a:lumOff val="-130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53938" rIns="106451" bIns="53938" numCol="1" spcCol="1270" anchor="ctr" anchorCtr="0">
          <a:noAutofit/>
        </a:bodyPr>
        <a:lstStyle/>
        <a:p>
          <a:pPr marL="0" lvl="0" indent="0" algn="ctr" defTabSz="622300">
            <a:lnSpc>
              <a:spcPct val="90000"/>
            </a:lnSpc>
            <a:spcBef>
              <a:spcPct val="0"/>
            </a:spcBef>
            <a:spcAft>
              <a:spcPct val="35000"/>
            </a:spcAft>
            <a:buNone/>
          </a:pPr>
          <a:r>
            <a:rPr lang="en-US" sz="1400" kern="1200"/>
            <a:t>Development</a:t>
          </a:r>
        </a:p>
      </dsp:txBody>
      <dsp:txXfrm>
        <a:off x="0" y="2317152"/>
        <a:ext cx="2011680" cy="546053"/>
      </dsp:txXfrm>
    </dsp:sp>
    <dsp:sp modelId="{5B352616-FAC2-440B-A99B-A0DA4CAAA96A}">
      <dsp:nvSpPr>
        <dsp:cNvPr id="0" name=""/>
        <dsp:cNvSpPr/>
      </dsp:nvSpPr>
      <dsp:spPr>
        <a:xfrm>
          <a:off x="2011680" y="2895969"/>
          <a:ext cx="8046720" cy="546053"/>
        </a:xfrm>
        <a:prstGeom prst="rect">
          <a:avLst/>
        </a:prstGeom>
        <a:solidFill>
          <a:schemeClr val="accent2">
            <a:tint val="40000"/>
            <a:alpha val="90000"/>
            <a:hueOff val="7243128"/>
            <a:satOff val="-10494"/>
            <a:lumOff val="-2645"/>
            <a:alphaOff val="0"/>
          </a:schemeClr>
        </a:solidFill>
        <a:ln w="15875" cap="flat" cmpd="sng" algn="ctr">
          <a:solidFill>
            <a:schemeClr val="accent2">
              <a:tint val="40000"/>
              <a:alpha val="90000"/>
              <a:hueOff val="7243128"/>
              <a:satOff val="-10494"/>
              <a:lumOff val="-26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38698" rIns="156129" bIns="138698" numCol="1" spcCol="1270" anchor="ctr" anchorCtr="0">
          <a:noAutofit/>
        </a:bodyPr>
        <a:lstStyle/>
        <a:p>
          <a:pPr marL="0" lvl="0" indent="0" algn="l" defTabSz="488950">
            <a:lnSpc>
              <a:spcPct val="90000"/>
            </a:lnSpc>
            <a:spcBef>
              <a:spcPct val="0"/>
            </a:spcBef>
            <a:spcAft>
              <a:spcPct val="35000"/>
            </a:spcAft>
            <a:buNone/>
          </a:pPr>
          <a:r>
            <a:rPr lang="en-US" sz="1100" kern="1200"/>
            <a:t>Share Agency knowledge through a robust knowledge management program which fosters information transfer, innovation, and transparency at all levels of the organization. </a:t>
          </a:r>
        </a:p>
      </dsp:txBody>
      <dsp:txXfrm>
        <a:off x="2011680" y="2895969"/>
        <a:ext cx="8046720" cy="546053"/>
      </dsp:txXfrm>
    </dsp:sp>
    <dsp:sp modelId="{BD40605E-1635-4BF9-A426-B1838F9BD29D}">
      <dsp:nvSpPr>
        <dsp:cNvPr id="0" name=""/>
        <dsp:cNvSpPr/>
      </dsp:nvSpPr>
      <dsp:spPr>
        <a:xfrm>
          <a:off x="0" y="2895969"/>
          <a:ext cx="2011680" cy="546053"/>
        </a:xfrm>
        <a:prstGeom prst="rect">
          <a:avLst/>
        </a:prstGeom>
        <a:solidFill>
          <a:schemeClr val="accent2">
            <a:hueOff val="7445068"/>
            <a:satOff val="17265"/>
            <a:lumOff val="-16339"/>
            <a:alphaOff val="0"/>
          </a:schemeClr>
        </a:solidFill>
        <a:ln w="15875" cap="flat" cmpd="sng" algn="ctr">
          <a:solidFill>
            <a:schemeClr val="accent2">
              <a:hueOff val="7445068"/>
              <a:satOff val="17265"/>
              <a:lumOff val="-16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53938" rIns="106451" bIns="53938" numCol="1" spcCol="1270" anchor="ctr" anchorCtr="0">
          <a:noAutofit/>
        </a:bodyPr>
        <a:lstStyle/>
        <a:p>
          <a:pPr marL="0" lvl="0" indent="0" algn="ctr" defTabSz="622300">
            <a:lnSpc>
              <a:spcPct val="90000"/>
            </a:lnSpc>
            <a:spcBef>
              <a:spcPct val="0"/>
            </a:spcBef>
            <a:spcAft>
              <a:spcPct val="35000"/>
            </a:spcAft>
            <a:buNone/>
          </a:pPr>
          <a:r>
            <a:rPr lang="en-US" sz="1400" kern="1200"/>
            <a:t>Knowledge Management</a:t>
          </a:r>
        </a:p>
      </dsp:txBody>
      <dsp:txXfrm>
        <a:off x="0" y="2895969"/>
        <a:ext cx="2011680" cy="546053"/>
      </dsp:txXfrm>
    </dsp:sp>
    <dsp:sp modelId="{422637F8-7C97-47AE-BD1B-544930625954}">
      <dsp:nvSpPr>
        <dsp:cNvPr id="0" name=""/>
        <dsp:cNvSpPr/>
      </dsp:nvSpPr>
      <dsp:spPr>
        <a:xfrm>
          <a:off x="2011680" y="3474785"/>
          <a:ext cx="8046720" cy="546053"/>
        </a:xfrm>
        <a:prstGeom prst="rect">
          <a:avLst/>
        </a:prstGeom>
        <a:solidFill>
          <a:schemeClr val="accent2">
            <a:tint val="40000"/>
            <a:alpha val="90000"/>
            <a:hueOff val="8691754"/>
            <a:satOff val="-12593"/>
            <a:lumOff val="-3174"/>
            <a:alphaOff val="0"/>
          </a:schemeClr>
        </a:solidFill>
        <a:ln w="15875" cap="flat" cmpd="sng" algn="ctr">
          <a:solidFill>
            <a:schemeClr val="accent2">
              <a:tint val="40000"/>
              <a:alpha val="90000"/>
              <a:hueOff val="8691754"/>
              <a:satOff val="-12593"/>
              <a:lumOff val="-31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38698" rIns="156129" bIns="138698" numCol="1" spcCol="1270" anchor="ctr" anchorCtr="0">
          <a:noAutofit/>
        </a:bodyPr>
        <a:lstStyle/>
        <a:p>
          <a:pPr marL="0" lvl="0" indent="0" algn="l" defTabSz="488950">
            <a:lnSpc>
              <a:spcPct val="90000"/>
            </a:lnSpc>
            <a:spcBef>
              <a:spcPct val="0"/>
            </a:spcBef>
            <a:spcAft>
              <a:spcPct val="35000"/>
            </a:spcAft>
            <a:buNone/>
          </a:pPr>
          <a:r>
            <a:rPr lang="en-US" sz="1100" kern="1200"/>
            <a:t>Quality of Life: Encourage employee quality of life and wellbeing through flexibility, mobility, and a positive work environment. </a:t>
          </a:r>
        </a:p>
      </dsp:txBody>
      <dsp:txXfrm>
        <a:off x="2011680" y="3474785"/>
        <a:ext cx="8046720" cy="546053"/>
      </dsp:txXfrm>
    </dsp:sp>
    <dsp:sp modelId="{C66EA64D-A8AB-4EB3-ACCF-D7E2A6DC3289}">
      <dsp:nvSpPr>
        <dsp:cNvPr id="0" name=""/>
        <dsp:cNvSpPr/>
      </dsp:nvSpPr>
      <dsp:spPr>
        <a:xfrm>
          <a:off x="0" y="3474785"/>
          <a:ext cx="2011680" cy="546053"/>
        </a:xfrm>
        <a:prstGeom prst="rect">
          <a:avLst/>
        </a:prstGeom>
        <a:solidFill>
          <a:schemeClr val="accent2">
            <a:hueOff val="8934082"/>
            <a:satOff val="20718"/>
            <a:lumOff val="-19607"/>
            <a:alphaOff val="0"/>
          </a:schemeClr>
        </a:solidFill>
        <a:ln w="15875" cap="flat" cmpd="sng" algn="ctr">
          <a:solidFill>
            <a:schemeClr val="accent2">
              <a:hueOff val="8934082"/>
              <a:satOff val="20718"/>
              <a:lumOff val="-196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53938" rIns="106451" bIns="53938" numCol="1" spcCol="1270" anchor="ctr" anchorCtr="0">
          <a:noAutofit/>
        </a:bodyPr>
        <a:lstStyle/>
        <a:p>
          <a:pPr marL="0" lvl="0" indent="0" algn="ctr" defTabSz="622300">
            <a:lnSpc>
              <a:spcPct val="90000"/>
            </a:lnSpc>
            <a:spcBef>
              <a:spcPct val="0"/>
            </a:spcBef>
            <a:spcAft>
              <a:spcPct val="35000"/>
            </a:spcAft>
            <a:buNone/>
          </a:pPr>
          <a:r>
            <a:rPr lang="en-US" sz="1400" kern="1200"/>
            <a:t>Encourage</a:t>
          </a:r>
        </a:p>
      </dsp:txBody>
      <dsp:txXfrm>
        <a:off x="0" y="3474785"/>
        <a:ext cx="2011680" cy="5460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001D8-19E6-4D6B-85BC-605F04A2C1D4}">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Civility and Respect</a:t>
          </a:r>
        </a:p>
      </dsp:txBody>
      <dsp:txXfrm>
        <a:off x="377190" y="3160"/>
        <a:ext cx="2907506" cy="1744503"/>
      </dsp:txXfrm>
    </dsp:sp>
    <dsp:sp modelId="{FDBE4CDF-A9F8-4EFE-81E3-5CA305A1691F}">
      <dsp:nvSpPr>
        <dsp:cNvPr id="0" name=""/>
        <dsp:cNvSpPr/>
      </dsp:nvSpPr>
      <dsp:spPr>
        <a:xfrm>
          <a:off x="3575446" y="3160"/>
          <a:ext cx="2907506" cy="1744503"/>
        </a:xfrm>
        <a:prstGeom prst="rect">
          <a:avLst/>
        </a:prstGeom>
        <a:solidFill>
          <a:schemeClr val="accent2">
            <a:hueOff val="2233521"/>
            <a:satOff val="5179"/>
            <a:lumOff val="-49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Safety</a:t>
          </a:r>
        </a:p>
      </dsp:txBody>
      <dsp:txXfrm>
        <a:off x="3575446" y="3160"/>
        <a:ext cx="2907506" cy="1744503"/>
      </dsp:txXfrm>
    </dsp:sp>
    <dsp:sp modelId="{E7ADFD52-9450-40D3-B71E-817EEA863451}">
      <dsp:nvSpPr>
        <dsp:cNvPr id="0" name=""/>
        <dsp:cNvSpPr/>
      </dsp:nvSpPr>
      <dsp:spPr>
        <a:xfrm>
          <a:off x="6773703" y="3160"/>
          <a:ext cx="2907506" cy="1744503"/>
        </a:xfrm>
        <a:prstGeom prst="rect">
          <a:avLst/>
        </a:prstGeom>
        <a:solidFill>
          <a:schemeClr val="accent2">
            <a:hueOff val="4467041"/>
            <a:satOff val="10359"/>
            <a:lumOff val="-98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Customer Service</a:t>
          </a:r>
        </a:p>
      </dsp:txBody>
      <dsp:txXfrm>
        <a:off x="6773703" y="3160"/>
        <a:ext cx="2907506" cy="1744503"/>
      </dsp:txXfrm>
    </dsp:sp>
    <dsp:sp modelId="{2D7EBF20-B7E7-47A4-8F41-28FF2BA040D6}">
      <dsp:nvSpPr>
        <dsp:cNvPr id="0" name=""/>
        <dsp:cNvSpPr/>
      </dsp:nvSpPr>
      <dsp:spPr>
        <a:xfrm>
          <a:off x="1976318" y="2038415"/>
          <a:ext cx="2907506" cy="1744503"/>
        </a:xfrm>
        <a:prstGeom prst="rect">
          <a:avLst/>
        </a:prstGeom>
        <a:solidFill>
          <a:schemeClr val="accent2">
            <a:hueOff val="6700562"/>
            <a:satOff val="15538"/>
            <a:lumOff val="-147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Employee Engagement</a:t>
          </a:r>
        </a:p>
      </dsp:txBody>
      <dsp:txXfrm>
        <a:off x="1976318" y="2038415"/>
        <a:ext cx="2907506" cy="1744503"/>
      </dsp:txXfrm>
    </dsp:sp>
    <dsp:sp modelId="{AD0BCDE5-7C11-4583-B107-8F2868AEB59A}">
      <dsp:nvSpPr>
        <dsp:cNvPr id="0" name=""/>
        <dsp:cNvSpPr/>
      </dsp:nvSpPr>
      <dsp:spPr>
        <a:xfrm>
          <a:off x="5174575" y="2038415"/>
          <a:ext cx="2907506" cy="1744503"/>
        </a:xfrm>
        <a:prstGeom prst="rect">
          <a:avLst/>
        </a:prstGeom>
        <a:solidFill>
          <a:schemeClr val="accent2">
            <a:hueOff val="8934082"/>
            <a:satOff val="20718"/>
            <a:lumOff val="-196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Quality of Life</a:t>
          </a:r>
        </a:p>
      </dsp:txBody>
      <dsp:txXfrm>
        <a:off x="5174575" y="2038415"/>
        <a:ext cx="2907506" cy="17445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2201B-E3F7-473D-B720-6EEAF710621E}">
      <dsp:nvSpPr>
        <dsp:cNvPr id="0" name=""/>
        <dsp:cNvSpPr/>
      </dsp:nvSpPr>
      <dsp:spPr>
        <a:xfrm>
          <a:off x="0" y="3142"/>
          <a:ext cx="10058399" cy="669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91478-F28F-4F45-8A61-582555268F92}">
      <dsp:nvSpPr>
        <dsp:cNvPr id="0" name=""/>
        <dsp:cNvSpPr/>
      </dsp:nvSpPr>
      <dsp:spPr>
        <a:xfrm>
          <a:off x="202495" y="153759"/>
          <a:ext cx="368173" cy="3681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2C248D-6687-4CC5-9B52-E3F7FD523257}">
      <dsp:nvSpPr>
        <dsp:cNvPr id="0" name=""/>
        <dsp:cNvSpPr/>
      </dsp:nvSpPr>
      <dsp:spPr>
        <a:xfrm>
          <a:off x="773164" y="3142"/>
          <a:ext cx="92852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100000"/>
            </a:lnSpc>
            <a:spcBef>
              <a:spcPct val="0"/>
            </a:spcBef>
            <a:spcAft>
              <a:spcPct val="35000"/>
            </a:spcAft>
            <a:buNone/>
          </a:pPr>
          <a:r>
            <a:rPr lang="en-US" sz="1900" kern="1200"/>
            <a:t>Secured Agreement with Exec Staff</a:t>
          </a:r>
        </a:p>
      </dsp:txBody>
      <dsp:txXfrm>
        <a:off x="773164" y="3142"/>
        <a:ext cx="9285235" cy="669406"/>
      </dsp:txXfrm>
    </dsp:sp>
    <dsp:sp modelId="{5DEF813E-C689-439C-A25B-41DD567A937A}">
      <dsp:nvSpPr>
        <dsp:cNvPr id="0" name=""/>
        <dsp:cNvSpPr/>
      </dsp:nvSpPr>
      <dsp:spPr>
        <a:xfrm>
          <a:off x="0" y="839900"/>
          <a:ext cx="10058399" cy="669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ED475-0AC4-4FAC-B424-304BC4BF0B1A}">
      <dsp:nvSpPr>
        <dsp:cNvPr id="0" name=""/>
        <dsp:cNvSpPr/>
      </dsp:nvSpPr>
      <dsp:spPr>
        <a:xfrm>
          <a:off x="202495" y="990517"/>
          <a:ext cx="368173" cy="36817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50368F-CE08-477B-B911-7081A62E4650}">
      <dsp:nvSpPr>
        <dsp:cNvPr id="0" name=""/>
        <dsp:cNvSpPr/>
      </dsp:nvSpPr>
      <dsp:spPr>
        <a:xfrm>
          <a:off x="773164" y="839900"/>
          <a:ext cx="92852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100000"/>
            </a:lnSpc>
            <a:spcBef>
              <a:spcPct val="0"/>
            </a:spcBef>
            <a:spcAft>
              <a:spcPct val="35000"/>
            </a:spcAft>
            <a:buNone/>
          </a:pPr>
          <a:r>
            <a:rPr lang="en-US" sz="1900" kern="1200"/>
            <a:t>Application sent to all employees- 1</a:t>
          </a:r>
          <a:r>
            <a:rPr lang="en-US" sz="1900" kern="1200" baseline="30000"/>
            <a:t>st</a:t>
          </a:r>
          <a:r>
            <a:rPr lang="en-US" sz="1900" kern="1200"/>
            <a:t> and 2</a:t>
          </a:r>
          <a:r>
            <a:rPr lang="en-US" sz="1900" kern="1200" baseline="30000"/>
            <a:t>nd</a:t>
          </a:r>
          <a:r>
            <a:rPr lang="en-US" sz="1900" kern="1200"/>
            <a:t> choice committees</a:t>
          </a:r>
        </a:p>
      </dsp:txBody>
      <dsp:txXfrm>
        <a:off x="773164" y="839900"/>
        <a:ext cx="9285235" cy="669406"/>
      </dsp:txXfrm>
    </dsp:sp>
    <dsp:sp modelId="{15600275-8694-4D69-8A06-6E4B9C498319}">
      <dsp:nvSpPr>
        <dsp:cNvPr id="0" name=""/>
        <dsp:cNvSpPr/>
      </dsp:nvSpPr>
      <dsp:spPr>
        <a:xfrm>
          <a:off x="0" y="1676659"/>
          <a:ext cx="10058399" cy="669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1342F-AE1F-4872-846A-8FEDD4792CAE}">
      <dsp:nvSpPr>
        <dsp:cNvPr id="0" name=""/>
        <dsp:cNvSpPr/>
      </dsp:nvSpPr>
      <dsp:spPr>
        <a:xfrm>
          <a:off x="202495" y="1827275"/>
          <a:ext cx="368173" cy="36817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D16913-81D9-431C-AA87-3E4AE1946AB0}">
      <dsp:nvSpPr>
        <dsp:cNvPr id="0" name=""/>
        <dsp:cNvSpPr/>
      </dsp:nvSpPr>
      <dsp:spPr>
        <a:xfrm>
          <a:off x="773164" y="1676659"/>
          <a:ext cx="92852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100000"/>
            </a:lnSpc>
            <a:spcBef>
              <a:spcPct val="0"/>
            </a:spcBef>
            <a:spcAft>
              <a:spcPct val="35000"/>
            </a:spcAft>
            <a:buNone/>
          </a:pPr>
          <a:r>
            <a:rPr lang="en-US" sz="1900" kern="1200"/>
            <a:t>Established Committee Chairs and Sponsors</a:t>
          </a:r>
        </a:p>
      </dsp:txBody>
      <dsp:txXfrm>
        <a:off x="773164" y="1676659"/>
        <a:ext cx="9285235" cy="669406"/>
      </dsp:txXfrm>
    </dsp:sp>
    <dsp:sp modelId="{FFA58631-3B0A-4DDF-9949-3A3B838E2502}">
      <dsp:nvSpPr>
        <dsp:cNvPr id="0" name=""/>
        <dsp:cNvSpPr/>
      </dsp:nvSpPr>
      <dsp:spPr>
        <a:xfrm>
          <a:off x="0" y="2513417"/>
          <a:ext cx="10058399" cy="669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24F4FB-9876-4F45-BD26-D13AF967CEE3}">
      <dsp:nvSpPr>
        <dsp:cNvPr id="0" name=""/>
        <dsp:cNvSpPr/>
      </dsp:nvSpPr>
      <dsp:spPr>
        <a:xfrm>
          <a:off x="202495" y="2664033"/>
          <a:ext cx="368173" cy="368173"/>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F78CD-D4D0-41DD-8EB4-D9DFC57A2088}">
      <dsp:nvSpPr>
        <dsp:cNvPr id="0" name=""/>
        <dsp:cNvSpPr/>
      </dsp:nvSpPr>
      <dsp:spPr>
        <a:xfrm>
          <a:off x="773164" y="2513417"/>
          <a:ext cx="92852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100000"/>
            </a:lnSpc>
            <a:spcBef>
              <a:spcPct val="0"/>
            </a:spcBef>
            <a:spcAft>
              <a:spcPct val="35000"/>
            </a:spcAft>
            <a:buNone/>
          </a:pPr>
          <a:r>
            <a:rPr lang="en-US" sz="1900" kern="1200"/>
            <a:t>Negotiated with leaders for employee participation</a:t>
          </a:r>
        </a:p>
      </dsp:txBody>
      <dsp:txXfrm>
        <a:off x="773164" y="2513417"/>
        <a:ext cx="9285235" cy="669406"/>
      </dsp:txXfrm>
    </dsp:sp>
    <dsp:sp modelId="{11FF7E36-BBD9-405A-8D87-432DBA11A198}">
      <dsp:nvSpPr>
        <dsp:cNvPr id="0" name=""/>
        <dsp:cNvSpPr/>
      </dsp:nvSpPr>
      <dsp:spPr>
        <a:xfrm>
          <a:off x="0" y="3350175"/>
          <a:ext cx="10058399" cy="669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5645F9-9865-4436-AAF1-723EEFC92691}">
      <dsp:nvSpPr>
        <dsp:cNvPr id="0" name=""/>
        <dsp:cNvSpPr/>
      </dsp:nvSpPr>
      <dsp:spPr>
        <a:xfrm>
          <a:off x="202495" y="3500792"/>
          <a:ext cx="368173" cy="368173"/>
        </a:xfrm>
        <a:prstGeom prst="rect">
          <a:avLst/>
        </a:prstGeom>
        <a:blipFill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5BE47-D408-455B-920D-22489989F8D2}">
      <dsp:nvSpPr>
        <dsp:cNvPr id="0" name=""/>
        <dsp:cNvSpPr/>
      </dsp:nvSpPr>
      <dsp:spPr>
        <a:xfrm>
          <a:off x="773164" y="3350175"/>
          <a:ext cx="9285235" cy="669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6" tIns="70846" rIns="70846" bIns="70846" numCol="1" spcCol="1270" anchor="ctr" anchorCtr="0">
          <a:noAutofit/>
        </a:bodyPr>
        <a:lstStyle/>
        <a:p>
          <a:pPr marL="0" lvl="0" indent="0" algn="l" defTabSz="844550">
            <a:lnSpc>
              <a:spcPct val="100000"/>
            </a:lnSpc>
            <a:spcBef>
              <a:spcPct val="0"/>
            </a:spcBef>
            <a:spcAft>
              <a:spcPct val="35000"/>
            </a:spcAft>
            <a:buNone/>
          </a:pPr>
          <a:r>
            <a:rPr lang="en-US" sz="1900" kern="1200"/>
            <a:t>Launched committees</a:t>
          </a:r>
        </a:p>
      </dsp:txBody>
      <dsp:txXfrm>
        <a:off x="773164" y="3350175"/>
        <a:ext cx="9285235" cy="6694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2201B-E3F7-473D-B720-6EEAF710621E}">
      <dsp:nvSpPr>
        <dsp:cNvPr id="0" name=""/>
        <dsp:cNvSpPr/>
      </dsp:nvSpPr>
      <dsp:spPr>
        <a:xfrm>
          <a:off x="0" y="5103"/>
          <a:ext cx="10058399" cy="5944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91478-F28F-4F45-8A61-582555268F92}">
      <dsp:nvSpPr>
        <dsp:cNvPr id="0" name=""/>
        <dsp:cNvSpPr/>
      </dsp:nvSpPr>
      <dsp:spPr>
        <a:xfrm>
          <a:off x="179820" y="138854"/>
          <a:ext cx="327265" cy="3269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2C248D-6687-4CC5-9B52-E3F7FD523257}">
      <dsp:nvSpPr>
        <dsp:cNvPr id="0" name=""/>
        <dsp:cNvSpPr/>
      </dsp:nvSpPr>
      <dsp:spPr>
        <a:xfrm>
          <a:off x="686905" y="5103"/>
          <a:ext cx="9330234" cy="668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76" tIns="70776" rIns="70776" bIns="70776" numCol="1" spcCol="1270" anchor="ctr" anchorCtr="0">
          <a:noAutofit/>
        </a:bodyPr>
        <a:lstStyle/>
        <a:p>
          <a:pPr marL="0" lvl="0" indent="0" algn="l" defTabSz="844550">
            <a:lnSpc>
              <a:spcPct val="100000"/>
            </a:lnSpc>
            <a:spcBef>
              <a:spcPct val="0"/>
            </a:spcBef>
            <a:spcAft>
              <a:spcPct val="35000"/>
            </a:spcAft>
            <a:buNone/>
          </a:pPr>
          <a:r>
            <a:rPr lang="en-US" sz="1900" kern="1200"/>
            <a:t>Merged committees that had similar project ideas – from 8 committees to 4</a:t>
          </a:r>
        </a:p>
      </dsp:txBody>
      <dsp:txXfrm>
        <a:off x="686905" y="5103"/>
        <a:ext cx="9330234" cy="668752"/>
      </dsp:txXfrm>
    </dsp:sp>
    <dsp:sp modelId="{14C90B1E-A2E2-42ED-ADA6-75B66612202A}">
      <dsp:nvSpPr>
        <dsp:cNvPr id="0" name=""/>
        <dsp:cNvSpPr/>
      </dsp:nvSpPr>
      <dsp:spPr>
        <a:xfrm>
          <a:off x="0" y="841044"/>
          <a:ext cx="10058399" cy="5944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84375D-FA58-499F-9B45-6EE73CA8ECA7}">
      <dsp:nvSpPr>
        <dsp:cNvPr id="0" name=""/>
        <dsp:cNvSpPr/>
      </dsp:nvSpPr>
      <dsp:spPr>
        <a:xfrm>
          <a:off x="179820" y="974795"/>
          <a:ext cx="327265" cy="3269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DC9297-0728-48FD-A643-08AB9A6ED6E8}">
      <dsp:nvSpPr>
        <dsp:cNvPr id="0" name=""/>
        <dsp:cNvSpPr/>
      </dsp:nvSpPr>
      <dsp:spPr>
        <a:xfrm>
          <a:off x="686905" y="841044"/>
          <a:ext cx="9330234" cy="668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76" tIns="70776" rIns="70776" bIns="70776" numCol="1" spcCol="1270" anchor="ctr" anchorCtr="0">
          <a:noAutofit/>
        </a:bodyPr>
        <a:lstStyle/>
        <a:p>
          <a:pPr marL="0" lvl="0" indent="0" algn="l" defTabSz="844550">
            <a:lnSpc>
              <a:spcPct val="100000"/>
            </a:lnSpc>
            <a:spcBef>
              <a:spcPct val="0"/>
            </a:spcBef>
            <a:spcAft>
              <a:spcPct val="35000"/>
            </a:spcAft>
            <a:buNone/>
          </a:pPr>
          <a:r>
            <a:rPr lang="en-US" sz="1900" kern="1200" dirty="0"/>
            <a:t>New applications sent to all agency employees, including those that participated, giving those employees a </a:t>
          </a:r>
          <a:r>
            <a:rPr lang="en-US" sz="1900" kern="1200" dirty="0">
              <a:latin typeface="+mn-lt"/>
            </a:rPr>
            <a:t>chance to extract from participating </a:t>
          </a:r>
          <a:r>
            <a:rPr lang="en-US" sz="1900" kern="1200" dirty="0"/>
            <a:t>or move to a different committee</a:t>
          </a:r>
        </a:p>
      </dsp:txBody>
      <dsp:txXfrm>
        <a:off x="686905" y="841044"/>
        <a:ext cx="9330234" cy="668752"/>
      </dsp:txXfrm>
    </dsp:sp>
    <dsp:sp modelId="{63FDCA04-1507-497E-9424-3187B36407D7}">
      <dsp:nvSpPr>
        <dsp:cNvPr id="0" name=""/>
        <dsp:cNvSpPr/>
      </dsp:nvSpPr>
      <dsp:spPr>
        <a:xfrm>
          <a:off x="0" y="1676986"/>
          <a:ext cx="10058399" cy="5944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CA656-66DC-4A07-BABC-31BB3ECD6DA9}">
      <dsp:nvSpPr>
        <dsp:cNvPr id="0" name=""/>
        <dsp:cNvSpPr/>
      </dsp:nvSpPr>
      <dsp:spPr>
        <a:xfrm>
          <a:off x="179820" y="1810736"/>
          <a:ext cx="327265" cy="3269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19C7EC-E075-412F-ADAB-A2444B68C317}">
      <dsp:nvSpPr>
        <dsp:cNvPr id="0" name=""/>
        <dsp:cNvSpPr/>
      </dsp:nvSpPr>
      <dsp:spPr>
        <a:xfrm>
          <a:off x="686905" y="1676986"/>
          <a:ext cx="9330234" cy="668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76" tIns="70776" rIns="70776" bIns="70776" numCol="1" spcCol="1270" anchor="ctr" anchorCtr="0">
          <a:noAutofit/>
        </a:bodyPr>
        <a:lstStyle/>
        <a:p>
          <a:pPr marL="0" lvl="0" indent="0" algn="l" defTabSz="844550">
            <a:lnSpc>
              <a:spcPct val="100000"/>
            </a:lnSpc>
            <a:spcBef>
              <a:spcPct val="0"/>
            </a:spcBef>
            <a:spcAft>
              <a:spcPct val="35000"/>
            </a:spcAft>
            <a:buNone/>
          </a:pPr>
          <a:r>
            <a:rPr lang="en-US" sz="1900" kern="1200"/>
            <a:t>Established Committee Chairs and Sponsors</a:t>
          </a:r>
        </a:p>
      </dsp:txBody>
      <dsp:txXfrm>
        <a:off x="686905" y="1676986"/>
        <a:ext cx="9330234" cy="668752"/>
      </dsp:txXfrm>
    </dsp:sp>
    <dsp:sp modelId="{DD0F2EC6-9938-48C1-9C38-7938E49CF51A}">
      <dsp:nvSpPr>
        <dsp:cNvPr id="0" name=""/>
        <dsp:cNvSpPr/>
      </dsp:nvSpPr>
      <dsp:spPr>
        <a:xfrm>
          <a:off x="0" y="2512927"/>
          <a:ext cx="10058399" cy="5944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CE563B-78D9-40EE-89A0-3EDD3F3B0153}">
      <dsp:nvSpPr>
        <dsp:cNvPr id="0" name=""/>
        <dsp:cNvSpPr/>
      </dsp:nvSpPr>
      <dsp:spPr>
        <a:xfrm>
          <a:off x="179820" y="2646677"/>
          <a:ext cx="327265" cy="3269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4606DB-3D1B-4CFF-8E1D-9946B2DBB5B7}">
      <dsp:nvSpPr>
        <dsp:cNvPr id="0" name=""/>
        <dsp:cNvSpPr/>
      </dsp:nvSpPr>
      <dsp:spPr>
        <a:xfrm>
          <a:off x="686905" y="2512927"/>
          <a:ext cx="9330234" cy="668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76" tIns="70776" rIns="70776" bIns="70776" numCol="1" spcCol="1270" anchor="ctr" anchorCtr="0">
          <a:noAutofit/>
        </a:bodyPr>
        <a:lstStyle/>
        <a:p>
          <a:pPr marL="0" lvl="0" indent="0" algn="l" defTabSz="844550">
            <a:lnSpc>
              <a:spcPct val="100000"/>
            </a:lnSpc>
            <a:spcBef>
              <a:spcPct val="0"/>
            </a:spcBef>
            <a:spcAft>
              <a:spcPct val="35000"/>
            </a:spcAft>
            <a:buNone/>
          </a:pPr>
          <a:r>
            <a:rPr lang="en-US" sz="1900" kern="1200"/>
            <a:t>Negotiated with leaders for employee participation</a:t>
          </a:r>
        </a:p>
      </dsp:txBody>
      <dsp:txXfrm>
        <a:off x="686905" y="2512927"/>
        <a:ext cx="9330234" cy="668752"/>
      </dsp:txXfrm>
    </dsp:sp>
    <dsp:sp modelId="{9C297F9E-C015-49A1-87DC-8912941E4AE1}">
      <dsp:nvSpPr>
        <dsp:cNvPr id="0" name=""/>
        <dsp:cNvSpPr/>
      </dsp:nvSpPr>
      <dsp:spPr>
        <a:xfrm>
          <a:off x="0" y="3348868"/>
          <a:ext cx="10058399" cy="5944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B0908-8D05-4468-A911-9B432910FDFE}">
      <dsp:nvSpPr>
        <dsp:cNvPr id="0" name=""/>
        <dsp:cNvSpPr/>
      </dsp:nvSpPr>
      <dsp:spPr>
        <a:xfrm>
          <a:off x="179820" y="3482618"/>
          <a:ext cx="327265" cy="3269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F011C9-9BBE-47C8-A935-1D16242AA129}">
      <dsp:nvSpPr>
        <dsp:cNvPr id="0" name=""/>
        <dsp:cNvSpPr/>
      </dsp:nvSpPr>
      <dsp:spPr>
        <a:xfrm>
          <a:off x="686905" y="3348868"/>
          <a:ext cx="9330234" cy="668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76" tIns="70776" rIns="70776" bIns="70776" numCol="1" spcCol="1270" anchor="ctr" anchorCtr="0">
          <a:noAutofit/>
        </a:bodyPr>
        <a:lstStyle/>
        <a:p>
          <a:pPr marL="0" lvl="0" indent="0" algn="l" defTabSz="844550">
            <a:lnSpc>
              <a:spcPct val="100000"/>
            </a:lnSpc>
            <a:spcBef>
              <a:spcPct val="0"/>
            </a:spcBef>
            <a:spcAft>
              <a:spcPct val="35000"/>
            </a:spcAft>
            <a:buNone/>
          </a:pPr>
          <a:r>
            <a:rPr lang="en-US" sz="1900" kern="1200"/>
            <a:t>Launched committees</a:t>
          </a:r>
        </a:p>
      </dsp:txBody>
      <dsp:txXfrm>
        <a:off x="686905" y="3348868"/>
        <a:ext cx="9330234" cy="6687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A1313-DB04-4610-BFBF-E2B6B594FDB9}">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Telecommuting policy</a:t>
          </a:r>
        </a:p>
      </dsp:txBody>
      <dsp:txXfrm>
        <a:off x="377190" y="3160"/>
        <a:ext cx="2907506" cy="1744503"/>
      </dsp:txXfrm>
    </dsp:sp>
    <dsp:sp modelId="{DED31744-2A35-4A5C-93F7-8FCF24E8287C}">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Infant in the workplace</a:t>
          </a:r>
        </a:p>
      </dsp:txBody>
      <dsp:txXfrm>
        <a:off x="3575446" y="3160"/>
        <a:ext cx="2907506" cy="1744503"/>
      </dsp:txXfrm>
    </dsp:sp>
    <dsp:sp modelId="{284602BB-B37E-4714-9659-B4958AC5CC81}">
      <dsp:nvSpPr>
        <dsp:cNvPr id="0" name=""/>
        <dsp:cNvSpPr/>
      </dsp:nvSpPr>
      <dsp:spPr>
        <a:xfrm>
          <a:off x="6773703" y="3160"/>
          <a:ext cx="2907506" cy="174450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Civility Commitment and mandated unconscious bias training</a:t>
          </a:r>
        </a:p>
      </dsp:txBody>
      <dsp:txXfrm>
        <a:off x="6773703" y="3160"/>
        <a:ext cx="2907506" cy="1744503"/>
      </dsp:txXfrm>
    </dsp:sp>
    <dsp:sp modelId="{B0F6F240-D624-4FB1-B832-4759C9E5E5CA}">
      <dsp:nvSpPr>
        <dsp:cNvPr id="0" name=""/>
        <dsp:cNvSpPr/>
      </dsp:nvSpPr>
      <dsp:spPr>
        <a:xfrm>
          <a:off x="377190"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Expansion of Microsoft Teams</a:t>
          </a:r>
        </a:p>
      </dsp:txBody>
      <dsp:txXfrm>
        <a:off x="377190" y="2038415"/>
        <a:ext cx="2907506" cy="1744503"/>
      </dsp:txXfrm>
    </dsp:sp>
    <dsp:sp modelId="{427D1798-C26D-4A4F-AE97-F4FAED1CF637}">
      <dsp:nvSpPr>
        <dsp:cNvPr id="0" name=""/>
        <dsp:cNvSpPr/>
      </dsp:nvSpPr>
      <dsp:spPr>
        <a:xfrm>
          <a:off x="3575446" y="2038415"/>
          <a:ext cx="2907506" cy="17445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Open workspace environment</a:t>
          </a:r>
        </a:p>
      </dsp:txBody>
      <dsp:txXfrm>
        <a:off x="3575446" y="2038415"/>
        <a:ext cx="2907506" cy="1744503"/>
      </dsp:txXfrm>
    </dsp:sp>
    <dsp:sp modelId="{9EECF904-993B-4A2B-8476-CB3F23499460}">
      <dsp:nvSpPr>
        <dsp:cNvPr id="0" name=""/>
        <dsp:cNvSpPr/>
      </dsp:nvSpPr>
      <dsp:spPr>
        <a:xfrm>
          <a:off x="6773703" y="2038415"/>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Annual employee engagement survey</a:t>
          </a:r>
        </a:p>
      </dsp:txBody>
      <dsp:txXfrm>
        <a:off x="6773703" y="2038415"/>
        <a:ext cx="2907506" cy="17445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30CD1-8B20-4CBC-9F23-7136ED072590}" type="datetimeFigureOut">
              <a:rPr lang="en-US" smtClean="0"/>
              <a:t>10/23/2020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9C3FD-940E-42CB-B690-6FB8A3D7ED4F}" type="slidenum">
              <a:rPr lang="en-US" smtClean="0"/>
              <a:t>‹#›</a:t>
            </a:fld>
            <a:endParaRPr lang="en-US"/>
          </a:p>
        </p:txBody>
      </p:sp>
    </p:spTree>
    <p:extLst>
      <p:ext uri="{BB962C8B-B14F-4D97-AF65-F5344CB8AC3E}">
        <p14:creationId xmlns:p14="http://schemas.microsoft.com/office/powerpoint/2010/main" val="78699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1</a:t>
            </a:fld>
            <a:endParaRPr lang="en-US"/>
          </a:p>
        </p:txBody>
      </p:sp>
    </p:spTree>
    <p:extLst>
      <p:ext uri="{BB962C8B-B14F-4D97-AF65-F5344CB8AC3E}">
        <p14:creationId xmlns:p14="http://schemas.microsoft.com/office/powerpoint/2010/main" val="2707823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10</a:t>
            </a:fld>
            <a:endParaRPr lang="en-US"/>
          </a:p>
        </p:txBody>
      </p:sp>
    </p:spTree>
    <p:extLst>
      <p:ext uri="{BB962C8B-B14F-4D97-AF65-F5344CB8AC3E}">
        <p14:creationId xmlns:p14="http://schemas.microsoft.com/office/powerpoint/2010/main" val="223177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11</a:t>
            </a:fld>
            <a:endParaRPr lang="en-US"/>
          </a:p>
        </p:txBody>
      </p:sp>
    </p:spTree>
    <p:extLst>
      <p:ext uri="{BB962C8B-B14F-4D97-AF65-F5344CB8AC3E}">
        <p14:creationId xmlns:p14="http://schemas.microsoft.com/office/powerpoint/2010/main" val="835277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12</a:t>
            </a:fld>
            <a:endParaRPr lang="en-US"/>
          </a:p>
        </p:txBody>
      </p:sp>
    </p:spTree>
    <p:extLst>
      <p:ext uri="{BB962C8B-B14F-4D97-AF65-F5344CB8AC3E}">
        <p14:creationId xmlns:p14="http://schemas.microsoft.com/office/powerpoint/2010/main" val="3879277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13</a:t>
            </a:fld>
            <a:endParaRPr lang="en-US"/>
          </a:p>
        </p:txBody>
      </p:sp>
    </p:spTree>
    <p:extLst>
      <p:ext uri="{BB962C8B-B14F-4D97-AF65-F5344CB8AC3E}">
        <p14:creationId xmlns:p14="http://schemas.microsoft.com/office/powerpoint/2010/main" val="400223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14</a:t>
            </a:fld>
            <a:endParaRPr lang="en-US"/>
          </a:p>
        </p:txBody>
      </p:sp>
    </p:spTree>
    <p:extLst>
      <p:ext uri="{BB962C8B-B14F-4D97-AF65-F5344CB8AC3E}">
        <p14:creationId xmlns:p14="http://schemas.microsoft.com/office/powerpoint/2010/main" val="2320872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15</a:t>
            </a:fld>
            <a:endParaRPr lang="en-US"/>
          </a:p>
        </p:txBody>
      </p:sp>
    </p:spTree>
    <p:extLst>
      <p:ext uri="{BB962C8B-B14F-4D97-AF65-F5344CB8AC3E}">
        <p14:creationId xmlns:p14="http://schemas.microsoft.com/office/powerpoint/2010/main" val="388145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16</a:t>
            </a:fld>
            <a:endParaRPr lang="en-US"/>
          </a:p>
        </p:txBody>
      </p:sp>
    </p:spTree>
    <p:extLst>
      <p:ext uri="{BB962C8B-B14F-4D97-AF65-F5344CB8AC3E}">
        <p14:creationId xmlns:p14="http://schemas.microsoft.com/office/powerpoint/2010/main" val="339215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17</a:t>
            </a:fld>
            <a:endParaRPr lang="en-US"/>
          </a:p>
        </p:txBody>
      </p:sp>
    </p:spTree>
    <p:extLst>
      <p:ext uri="{BB962C8B-B14F-4D97-AF65-F5344CB8AC3E}">
        <p14:creationId xmlns:p14="http://schemas.microsoft.com/office/powerpoint/2010/main" val="3790874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18</a:t>
            </a:fld>
            <a:endParaRPr lang="en-US"/>
          </a:p>
        </p:txBody>
      </p:sp>
    </p:spTree>
    <p:extLst>
      <p:ext uri="{BB962C8B-B14F-4D97-AF65-F5344CB8AC3E}">
        <p14:creationId xmlns:p14="http://schemas.microsoft.com/office/powerpoint/2010/main" val="123582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19</a:t>
            </a:fld>
            <a:endParaRPr lang="en-US"/>
          </a:p>
        </p:txBody>
      </p:sp>
    </p:spTree>
    <p:extLst>
      <p:ext uri="{BB962C8B-B14F-4D97-AF65-F5344CB8AC3E}">
        <p14:creationId xmlns:p14="http://schemas.microsoft.com/office/powerpoint/2010/main" val="413251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Won’t be discussing talent acquisition and much on diversity and inclusion since Lori V presented an extensive amount of information in San Diego. Happy to share her presentation with those that could not make it.</a:t>
            </a:r>
          </a:p>
        </p:txBody>
      </p:sp>
      <p:sp>
        <p:nvSpPr>
          <p:cNvPr id="4" name="Slide Number Placeholder 3"/>
          <p:cNvSpPr>
            <a:spLocks noGrp="1"/>
          </p:cNvSpPr>
          <p:nvPr>
            <p:ph type="sldNum" sz="quarter" idx="5"/>
          </p:nvPr>
        </p:nvSpPr>
        <p:spPr/>
        <p:txBody>
          <a:bodyPr/>
          <a:lstStyle/>
          <a:p>
            <a:fld id="{CFB9C3FD-940E-42CB-B690-6FB8A3D7ED4F}" type="slidenum">
              <a:rPr lang="en-US" smtClean="0"/>
              <a:t>2</a:t>
            </a:fld>
            <a:endParaRPr lang="en-US"/>
          </a:p>
        </p:txBody>
      </p:sp>
    </p:spTree>
    <p:extLst>
      <p:ext uri="{BB962C8B-B14F-4D97-AF65-F5344CB8AC3E}">
        <p14:creationId xmlns:p14="http://schemas.microsoft.com/office/powerpoint/2010/main" val="16368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7CEE7-C247-4BBD-9E53-470CC556C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708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21</a:t>
            </a:fld>
            <a:endParaRPr lang="en-US"/>
          </a:p>
        </p:txBody>
      </p:sp>
    </p:spTree>
    <p:extLst>
      <p:ext uri="{BB962C8B-B14F-4D97-AF65-F5344CB8AC3E}">
        <p14:creationId xmlns:p14="http://schemas.microsoft.com/office/powerpoint/2010/main" val="267640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1163 classified employees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12 exempt employees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49 temps, but that includes 35 motorcycle safety trainers, so really only 14 temps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22</a:t>
            </a:fld>
            <a:endParaRPr lang="en-US"/>
          </a:p>
        </p:txBody>
      </p:sp>
    </p:spTree>
    <p:extLst>
      <p:ext uri="{BB962C8B-B14F-4D97-AF65-F5344CB8AC3E}">
        <p14:creationId xmlns:p14="http://schemas.microsoft.com/office/powerpoint/2010/main" val="4280420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buClr>
                <a:srgbClr val="E17000"/>
              </a:buClr>
            </a:pPr>
            <a:endParaRPr lang="en-US" sz="1200">
              <a:solidFill>
                <a:prstClr val="black"/>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7CEE7-C247-4BBD-9E53-470CC556C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118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91440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7CEE7-C247-4BBD-9E53-470CC556C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469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a:solidFill>
                <a:srgbClr val="007934">
                  <a:lumMod val="75000"/>
                </a:srgbClr>
              </a:solidFill>
              <a:latin typeface="Tw Cen M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7CEE7-C247-4BBD-9E53-470CC556C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817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26</a:t>
            </a:fld>
            <a:endParaRPr lang="en-US"/>
          </a:p>
        </p:txBody>
      </p:sp>
    </p:spTree>
    <p:extLst>
      <p:ext uri="{BB962C8B-B14F-4D97-AF65-F5344CB8AC3E}">
        <p14:creationId xmlns:p14="http://schemas.microsoft.com/office/powerpoint/2010/main" val="2904136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7CEE7-C247-4BBD-9E53-470CC556C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103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7CEE7-C247-4BBD-9E53-470CC556C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506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7CEE7-C247-4BBD-9E53-470CC556C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796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a:t>
            </a:fld>
            <a:endParaRPr lang="en-US"/>
          </a:p>
        </p:txBody>
      </p:sp>
    </p:spTree>
    <p:extLst>
      <p:ext uri="{BB962C8B-B14F-4D97-AF65-F5344CB8AC3E}">
        <p14:creationId xmlns:p14="http://schemas.microsoft.com/office/powerpoint/2010/main" val="950980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30</a:t>
            </a:fld>
            <a:endParaRPr lang="en-US"/>
          </a:p>
        </p:txBody>
      </p:sp>
    </p:spTree>
    <p:extLst>
      <p:ext uri="{BB962C8B-B14F-4D97-AF65-F5344CB8AC3E}">
        <p14:creationId xmlns:p14="http://schemas.microsoft.com/office/powerpoint/2010/main" val="4105131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31</a:t>
            </a:fld>
            <a:endParaRPr lang="en-US"/>
          </a:p>
        </p:txBody>
      </p:sp>
    </p:spTree>
    <p:extLst>
      <p:ext uri="{BB962C8B-B14F-4D97-AF65-F5344CB8AC3E}">
        <p14:creationId xmlns:p14="http://schemas.microsoft.com/office/powerpoint/2010/main" val="2083585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32</a:t>
            </a:fld>
            <a:endParaRPr lang="en-US"/>
          </a:p>
        </p:txBody>
      </p:sp>
    </p:spTree>
    <p:extLst>
      <p:ext uri="{BB962C8B-B14F-4D97-AF65-F5344CB8AC3E}">
        <p14:creationId xmlns:p14="http://schemas.microsoft.com/office/powerpoint/2010/main" val="2922346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33</a:t>
            </a:fld>
            <a:endParaRPr lang="en-US"/>
          </a:p>
        </p:txBody>
      </p:sp>
    </p:spTree>
    <p:extLst>
      <p:ext uri="{BB962C8B-B14F-4D97-AF65-F5344CB8AC3E}">
        <p14:creationId xmlns:p14="http://schemas.microsoft.com/office/powerpoint/2010/main" val="3939198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34</a:t>
            </a:fld>
            <a:endParaRPr lang="en-US"/>
          </a:p>
        </p:txBody>
      </p:sp>
    </p:spTree>
    <p:extLst>
      <p:ext uri="{BB962C8B-B14F-4D97-AF65-F5344CB8AC3E}">
        <p14:creationId xmlns:p14="http://schemas.microsoft.com/office/powerpoint/2010/main" val="3535289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35</a:t>
            </a:fld>
            <a:endParaRPr lang="en-US"/>
          </a:p>
        </p:txBody>
      </p:sp>
    </p:spTree>
    <p:extLst>
      <p:ext uri="{BB962C8B-B14F-4D97-AF65-F5344CB8AC3E}">
        <p14:creationId xmlns:p14="http://schemas.microsoft.com/office/powerpoint/2010/main" val="3696216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36</a:t>
            </a:fld>
            <a:endParaRPr lang="en-US"/>
          </a:p>
        </p:txBody>
      </p:sp>
    </p:spTree>
    <p:extLst>
      <p:ext uri="{BB962C8B-B14F-4D97-AF65-F5344CB8AC3E}">
        <p14:creationId xmlns:p14="http://schemas.microsoft.com/office/powerpoint/2010/main" val="1826535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37</a:t>
            </a:fld>
            <a:endParaRPr lang="en-US"/>
          </a:p>
        </p:txBody>
      </p:sp>
    </p:spTree>
    <p:extLst>
      <p:ext uri="{BB962C8B-B14F-4D97-AF65-F5344CB8AC3E}">
        <p14:creationId xmlns:p14="http://schemas.microsoft.com/office/powerpoint/2010/main" val="3868930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38</a:t>
            </a:fld>
            <a:endParaRPr lang="en-US"/>
          </a:p>
        </p:txBody>
      </p:sp>
    </p:spTree>
    <p:extLst>
      <p:ext uri="{BB962C8B-B14F-4D97-AF65-F5344CB8AC3E}">
        <p14:creationId xmlns:p14="http://schemas.microsoft.com/office/powerpoint/2010/main" val="844764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39</a:t>
            </a:fld>
            <a:endParaRPr lang="en-US"/>
          </a:p>
        </p:txBody>
      </p:sp>
    </p:spTree>
    <p:extLst>
      <p:ext uri="{BB962C8B-B14F-4D97-AF65-F5344CB8AC3E}">
        <p14:creationId xmlns:p14="http://schemas.microsoft.com/office/powerpoint/2010/main" val="55047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4</a:t>
            </a:fld>
            <a:endParaRPr lang="en-US"/>
          </a:p>
        </p:txBody>
      </p:sp>
    </p:spTree>
    <p:extLst>
      <p:ext uri="{BB962C8B-B14F-4D97-AF65-F5344CB8AC3E}">
        <p14:creationId xmlns:p14="http://schemas.microsoft.com/office/powerpoint/2010/main" val="2453314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 100 employees applied</a:t>
            </a:r>
          </a:p>
        </p:txBody>
      </p:sp>
      <p:sp>
        <p:nvSpPr>
          <p:cNvPr id="4" name="Slide Number Placeholder 3"/>
          <p:cNvSpPr>
            <a:spLocks noGrp="1"/>
          </p:cNvSpPr>
          <p:nvPr>
            <p:ph type="sldNum" sz="quarter" idx="5"/>
          </p:nvPr>
        </p:nvSpPr>
        <p:spPr/>
        <p:txBody>
          <a:bodyPr/>
          <a:lstStyle/>
          <a:p>
            <a:fld id="{CFB9C3FD-940E-42CB-B690-6FB8A3D7ED4F}" type="slidenum">
              <a:rPr lang="en-US" smtClean="0"/>
              <a:t>40</a:t>
            </a:fld>
            <a:endParaRPr lang="en-US"/>
          </a:p>
        </p:txBody>
      </p:sp>
    </p:spTree>
    <p:extLst>
      <p:ext uri="{BB962C8B-B14F-4D97-AF65-F5344CB8AC3E}">
        <p14:creationId xmlns:p14="http://schemas.microsoft.com/office/powerpoint/2010/main" val="3071380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43</a:t>
            </a:fld>
            <a:endParaRPr lang="en-US"/>
          </a:p>
        </p:txBody>
      </p:sp>
    </p:spTree>
    <p:extLst>
      <p:ext uri="{BB962C8B-B14F-4D97-AF65-F5344CB8AC3E}">
        <p14:creationId xmlns:p14="http://schemas.microsoft.com/office/powerpoint/2010/main" val="358655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44</a:t>
            </a:fld>
            <a:endParaRPr lang="en-US"/>
          </a:p>
        </p:txBody>
      </p:sp>
    </p:spTree>
    <p:extLst>
      <p:ext uri="{BB962C8B-B14F-4D97-AF65-F5344CB8AC3E}">
        <p14:creationId xmlns:p14="http://schemas.microsoft.com/office/powerpoint/2010/main" val="1851622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45</a:t>
            </a:fld>
            <a:endParaRPr lang="en-US"/>
          </a:p>
        </p:txBody>
      </p:sp>
    </p:spTree>
    <p:extLst>
      <p:ext uri="{BB962C8B-B14F-4D97-AF65-F5344CB8AC3E}">
        <p14:creationId xmlns:p14="http://schemas.microsoft.com/office/powerpoint/2010/main" val="3506158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46</a:t>
            </a:fld>
            <a:endParaRPr lang="en-US"/>
          </a:p>
        </p:txBody>
      </p:sp>
    </p:spTree>
    <p:extLst>
      <p:ext uri="{BB962C8B-B14F-4D97-AF65-F5344CB8AC3E}">
        <p14:creationId xmlns:p14="http://schemas.microsoft.com/office/powerpoint/2010/main" val="496692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47</a:t>
            </a:fld>
            <a:endParaRPr lang="en-US"/>
          </a:p>
        </p:txBody>
      </p:sp>
    </p:spTree>
    <p:extLst>
      <p:ext uri="{BB962C8B-B14F-4D97-AF65-F5344CB8AC3E}">
        <p14:creationId xmlns:p14="http://schemas.microsoft.com/office/powerpoint/2010/main" val="1585385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48</a:t>
            </a:fld>
            <a:endParaRPr lang="en-US"/>
          </a:p>
        </p:txBody>
      </p:sp>
    </p:spTree>
    <p:extLst>
      <p:ext uri="{BB962C8B-B14F-4D97-AF65-F5344CB8AC3E}">
        <p14:creationId xmlns:p14="http://schemas.microsoft.com/office/powerpoint/2010/main" val="3029444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49</a:t>
            </a:fld>
            <a:endParaRPr lang="en-US"/>
          </a:p>
        </p:txBody>
      </p:sp>
    </p:spTree>
    <p:extLst>
      <p:ext uri="{BB962C8B-B14F-4D97-AF65-F5344CB8AC3E}">
        <p14:creationId xmlns:p14="http://schemas.microsoft.com/office/powerpoint/2010/main" val="3217625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50</a:t>
            </a:fld>
            <a:endParaRPr lang="en-US"/>
          </a:p>
        </p:txBody>
      </p:sp>
    </p:spTree>
    <p:extLst>
      <p:ext uri="{BB962C8B-B14F-4D97-AF65-F5344CB8AC3E}">
        <p14:creationId xmlns:p14="http://schemas.microsoft.com/office/powerpoint/2010/main" val="1542275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on One sessions are 45-60 minutes, there is also a checklist of conversation topics</a:t>
            </a:r>
          </a:p>
          <a:p>
            <a:r>
              <a:rPr lang="en-US"/>
              <a:t>Cohort sessions months 2,4,6 are 1.5-2 hours</a:t>
            </a:r>
          </a:p>
          <a:p>
            <a:endParaRPr lang="en-US"/>
          </a:p>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51</a:t>
            </a:fld>
            <a:endParaRPr lang="en-US"/>
          </a:p>
        </p:txBody>
      </p:sp>
    </p:spTree>
    <p:extLst>
      <p:ext uri="{BB962C8B-B14F-4D97-AF65-F5344CB8AC3E}">
        <p14:creationId xmlns:p14="http://schemas.microsoft.com/office/powerpoint/2010/main" val="420532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a:t>
            </a:fld>
            <a:endParaRPr lang="en-US"/>
          </a:p>
        </p:txBody>
      </p:sp>
    </p:spTree>
    <p:extLst>
      <p:ext uri="{BB962C8B-B14F-4D97-AF65-F5344CB8AC3E}">
        <p14:creationId xmlns:p14="http://schemas.microsoft.com/office/powerpoint/2010/main" val="1422015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52</a:t>
            </a:fld>
            <a:endParaRPr lang="en-US"/>
          </a:p>
        </p:txBody>
      </p:sp>
    </p:spTree>
    <p:extLst>
      <p:ext uri="{BB962C8B-B14F-4D97-AF65-F5344CB8AC3E}">
        <p14:creationId xmlns:p14="http://schemas.microsoft.com/office/powerpoint/2010/main" val="2352049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53</a:t>
            </a:fld>
            <a:endParaRPr lang="en-US"/>
          </a:p>
        </p:txBody>
      </p:sp>
    </p:spTree>
    <p:extLst>
      <p:ext uri="{BB962C8B-B14F-4D97-AF65-F5344CB8AC3E}">
        <p14:creationId xmlns:p14="http://schemas.microsoft.com/office/powerpoint/2010/main" val="378008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54</a:t>
            </a:fld>
            <a:endParaRPr lang="en-US"/>
          </a:p>
        </p:txBody>
      </p:sp>
    </p:spTree>
    <p:extLst>
      <p:ext uri="{BB962C8B-B14F-4D97-AF65-F5344CB8AC3E}">
        <p14:creationId xmlns:p14="http://schemas.microsoft.com/office/powerpoint/2010/main" val="30500235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55</a:t>
            </a:fld>
            <a:endParaRPr lang="en-US"/>
          </a:p>
        </p:txBody>
      </p:sp>
    </p:spTree>
    <p:extLst>
      <p:ext uri="{BB962C8B-B14F-4D97-AF65-F5344CB8AC3E}">
        <p14:creationId xmlns:p14="http://schemas.microsoft.com/office/powerpoint/2010/main" val="3360242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56</a:t>
            </a:fld>
            <a:endParaRPr lang="en-US"/>
          </a:p>
        </p:txBody>
      </p:sp>
    </p:spTree>
    <p:extLst>
      <p:ext uri="{BB962C8B-B14F-4D97-AF65-F5344CB8AC3E}">
        <p14:creationId xmlns:p14="http://schemas.microsoft.com/office/powerpoint/2010/main" val="3533755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57</a:t>
            </a:fld>
            <a:endParaRPr lang="en-US"/>
          </a:p>
        </p:txBody>
      </p:sp>
    </p:spTree>
    <p:extLst>
      <p:ext uri="{BB962C8B-B14F-4D97-AF65-F5344CB8AC3E}">
        <p14:creationId xmlns:p14="http://schemas.microsoft.com/office/powerpoint/2010/main" val="3801735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58</a:t>
            </a:fld>
            <a:endParaRPr lang="en-US"/>
          </a:p>
        </p:txBody>
      </p:sp>
    </p:spTree>
    <p:extLst>
      <p:ext uri="{BB962C8B-B14F-4D97-AF65-F5344CB8AC3E}">
        <p14:creationId xmlns:p14="http://schemas.microsoft.com/office/powerpoint/2010/main" val="5032426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59</a:t>
            </a:fld>
            <a:endParaRPr lang="en-US"/>
          </a:p>
        </p:txBody>
      </p:sp>
    </p:spTree>
    <p:extLst>
      <p:ext uri="{BB962C8B-B14F-4D97-AF65-F5344CB8AC3E}">
        <p14:creationId xmlns:p14="http://schemas.microsoft.com/office/powerpoint/2010/main" val="200870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60</a:t>
            </a:fld>
            <a:endParaRPr lang="en-US"/>
          </a:p>
        </p:txBody>
      </p:sp>
    </p:spTree>
    <p:extLst>
      <p:ext uri="{BB962C8B-B14F-4D97-AF65-F5344CB8AC3E}">
        <p14:creationId xmlns:p14="http://schemas.microsoft.com/office/powerpoint/2010/main" val="2258370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61</a:t>
            </a:fld>
            <a:endParaRPr lang="en-US"/>
          </a:p>
        </p:txBody>
      </p:sp>
    </p:spTree>
    <p:extLst>
      <p:ext uri="{BB962C8B-B14F-4D97-AF65-F5344CB8AC3E}">
        <p14:creationId xmlns:p14="http://schemas.microsoft.com/office/powerpoint/2010/main" val="32573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6</a:t>
            </a:fld>
            <a:endParaRPr lang="en-US"/>
          </a:p>
        </p:txBody>
      </p:sp>
    </p:spTree>
    <p:extLst>
      <p:ext uri="{BB962C8B-B14F-4D97-AF65-F5344CB8AC3E}">
        <p14:creationId xmlns:p14="http://schemas.microsoft.com/office/powerpoint/2010/main" val="2573897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62</a:t>
            </a:fld>
            <a:endParaRPr lang="en-US"/>
          </a:p>
        </p:txBody>
      </p:sp>
    </p:spTree>
    <p:extLst>
      <p:ext uri="{BB962C8B-B14F-4D97-AF65-F5344CB8AC3E}">
        <p14:creationId xmlns:p14="http://schemas.microsoft.com/office/powerpoint/2010/main" val="3706336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63</a:t>
            </a:fld>
            <a:endParaRPr lang="en-US"/>
          </a:p>
        </p:txBody>
      </p:sp>
    </p:spTree>
    <p:extLst>
      <p:ext uri="{BB962C8B-B14F-4D97-AF65-F5344CB8AC3E}">
        <p14:creationId xmlns:p14="http://schemas.microsoft.com/office/powerpoint/2010/main" val="28883400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64</a:t>
            </a:fld>
            <a:endParaRPr lang="en-US"/>
          </a:p>
        </p:txBody>
      </p:sp>
    </p:spTree>
    <p:extLst>
      <p:ext uri="{BB962C8B-B14F-4D97-AF65-F5344CB8AC3E}">
        <p14:creationId xmlns:p14="http://schemas.microsoft.com/office/powerpoint/2010/main" val="3695179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CFB9C3FD-940E-42CB-B690-6FB8A3D7ED4F}" type="slidenum">
              <a:rPr lang="en-US" smtClean="0"/>
              <a:t>65</a:t>
            </a:fld>
            <a:endParaRPr lang="en-US"/>
          </a:p>
        </p:txBody>
      </p:sp>
    </p:spTree>
    <p:extLst>
      <p:ext uri="{BB962C8B-B14F-4D97-AF65-F5344CB8AC3E}">
        <p14:creationId xmlns:p14="http://schemas.microsoft.com/office/powerpoint/2010/main" val="11867867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66</a:t>
            </a:fld>
            <a:endParaRPr lang="en-US"/>
          </a:p>
        </p:txBody>
      </p:sp>
    </p:spTree>
    <p:extLst>
      <p:ext uri="{BB962C8B-B14F-4D97-AF65-F5344CB8AC3E}">
        <p14:creationId xmlns:p14="http://schemas.microsoft.com/office/powerpoint/2010/main" val="919068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67</a:t>
            </a:fld>
            <a:endParaRPr lang="en-US"/>
          </a:p>
        </p:txBody>
      </p:sp>
    </p:spTree>
    <p:extLst>
      <p:ext uri="{BB962C8B-B14F-4D97-AF65-F5344CB8AC3E}">
        <p14:creationId xmlns:p14="http://schemas.microsoft.com/office/powerpoint/2010/main" val="38904965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68</a:t>
            </a:fld>
            <a:endParaRPr lang="en-US"/>
          </a:p>
        </p:txBody>
      </p:sp>
    </p:spTree>
    <p:extLst>
      <p:ext uri="{BB962C8B-B14F-4D97-AF65-F5344CB8AC3E}">
        <p14:creationId xmlns:p14="http://schemas.microsoft.com/office/powerpoint/2010/main" val="1249521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CFB9C3FD-940E-42CB-B690-6FB8A3D7ED4F}" type="slidenum">
              <a:rPr lang="en-US" smtClean="0"/>
              <a:t>70</a:t>
            </a:fld>
            <a:endParaRPr lang="en-US"/>
          </a:p>
        </p:txBody>
      </p:sp>
    </p:spTree>
    <p:extLst>
      <p:ext uri="{BB962C8B-B14F-4D97-AF65-F5344CB8AC3E}">
        <p14:creationId xmlns:p14="http://schemas.microsoft.com/office/powerpoint/2010/main" val="42231845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71</a:t>
            </a:fld>
            <a:endParaRPr lang="en-US"/>
          </a:p>
        </p:txBody>
      </p:sp>
    </p:spTree>
    <p:extLst>
      <p:ext uri="{BB962C8B-B14F-4D97-AF65-F5344CB8AC3E}">
        <p14:creationId xmlns:p14="http://schemas.microsoft.com/office/powerpoint/2010/main" val="2855396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73</a:t>
            </a:fld>
            <a:endParaRPr lang="en-US"/>
          </a:p>
        </p:txBody>
      </p:sp>
    </p:spTree>
    <p:extLst>
      <p:ext uri="{BB962C8B-B14F-4D97-AF65-F5344CB8AC3E}">
        <p14:creationId xmlns:p14="http://schemas.microsoft.com/office/powerpoint/2010/main" val="349820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7</a:t>
            </a:fld>
            <a:endParaRPr lang="en-US"/>
          </a:p>
        </p:txBody>
      </p:sp>
    </p:spTree>
    <p:extLst>
      <p:ext uri="{BB962C8B-B14F-4D97-AF65-F5344CB8AC3E}">
        <p14:creationId xmlns:p14="http://schemas.microsoft.com/office/powerpoint/2010/main" val="16852668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75</a:t>
            </a:fld>
            <a:endParaRPr lang="en-US"/>
          </a:p>
        </p:txBody>
      </p:sp>
    </p:spTree>
    <p:extLst>
      <p:ext uri="{BB962C8B-B14F-4D97-AF65-F5344CB8AC3E}">
        <p14:creationId xmlns:p14="http://schemas.microsoft.com/office/powerpoint/2010/main" val="1863502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76</a:t>
            </a:fld>
            <a:endParaRPr lang="en-US"/>
          </a:p>
        </p:txBody>
      </p:sp>
    </p:spTree>
    <p:extLst>
      <p:ext uri="{BB962C8B-B14F-4D97-AF65-F5344CB8AC3E}">
        <p14:creationId xmlns:p14="http://schemas.microsoft.com/office/powerpoint/2010/main" val="39824892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77</a:t>
            </a:fld>
            <a:endParaRPr lang="en-US"/>
          </a:p>
        </p:txBody>
      </p:sp>
    </p:spTree>
    <p:extLst>
      <p:ext uri="{BB962C8B-B14F-4D97-AF65-F5344CB8AC3E}">
        <p14:creationId xmlns:p14="http://schemas.microsoft.com/office/powerpoint/2010/main" val="25650139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78</a:t>
            </a:fld>
            <a:endParaRPr lang="en-US"/>
          </a:p>
        </p:txBody>
      </p:sp>
    </p:spTree>
    <p:extLst>
      <p:ext uri="{BB962C8B-B14F-4D97-AF65-F5344CB8AC3E}">
        <p14:creationId xmlns:p14="http://schemas.microsoft.com/office/powerpoint/2010/main" val="9562526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79</a:t>
            </a:fld>
            <a:endParaRPr lang="en-US"/>
          </a:p>
        </p:txBody>
      </p:sp>
    </p:spTree>
    <p:extLst>
      <p:ext uri="{BB962C8B-B14F-4D97-AF65-F5344CB8AC3E}">
        <p14:creationId xmlns:p14="http://schemas.microsoft.com/office/powerpoint/2010/main" val="37701729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80</a:t>
            </a:fld>
            <a:endParaRPr lang="en-US"/>
          </a:p>
        </p:txBody>
      </p:sp>
    </p:spTree>
    <p:extLst>
      <p:ext uri="{BB962C8B-B14F-4D97-AF65-F5344CB8AC3E}">
        <p14:creationId xmlns:p14="http://schemas.microsoft.com/office/powerpoint/2010/main" val="38666969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81</a:t>
            </a:fld>
            <a:endParaRPr lang="en-US"/>
          </a:p>
        </p:txBody>
      </p:sp>
    </p:spTree>
    <p:extLst>
      <p:ext uri="{BB962C8B-B14F-4D97-AF65-F5344CB8AC3E}">
        <p14:creationId xmlns:p14="http://schemas.microsoft.com/office/powerpoint/2010/main" val="3688748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82</a:t>
            </a:fld>
            <a:endParaRPr lang="en-US"/>
          </a:p>
        </p:txBody>
      </p:sp>
    </p:spTree>
    <p:extLst>
      <p:ext uri="{BB962C8B-B14F-4D97-AF65-F5344CB8AC3E}">
        <p14:creationId xmlns:p14="http://schemas.microsoft.com/office/powerpoint/2010/main" val="1394676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83</a:t>
            </a:fld>
            <a:endParaRPr lang="en-US"/>
          </a:p>
        </p:txBody>
      </p:sp>
    </p:spTree>
    <p:extLst>
      <p:ext uri="{BB962C8B-B14F-4D97-AF65-F5344CB8AC3E}">
        <p14:creationId xmlns:p14="http://schemas.microsoft.com/office/powerpoint/2010/main" val="17730301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84</a:t>
            </a:fld>
            <a:endParaRPr lang="en-US"/>
          </a:p>
        </p:txBody>
      </p:sp>
    </p:spTree>
    <p:extLst>
      <p:ext uri="{BB962C8B-B14F-4D97-AF65-F5344CB8AC3E}">
        <p14:creationId xmlns:p14="http://schemas.microsoft.com/office/powerpoint/2010/main" val="348021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8</a:t>
            </a:fld>
            <a:endParaRPr lang="en-US"/>
          </a:p>
        </p:txBody>
      </p:sp>
    </p:spTree>
    <p:extLst>
      <p:ext uri="{BB962C8B-B14F-4D97-AF65-F5344CB8AC3E}">
        <p14:creationId xmlns:p14="http://schemas.microsoft.com/office/powerpoint/2010/main" val="19573127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86</a:t>
            </a:fld>
            <a:endParaRPr lang="en-US"/>
          </a:p>
        </p:txBody>
      </p:sp>
    </p:spTree>
    <p:extLst>
      <p:ext uri="{BB962C8B-B14F-4D97-AF65-F5344CB8AC3E}">
        <p14:creationId xmlns:p14="http://schemas.microsoft.com/office/powerpoint/2010/main" val="7012298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FB9C3FD-940E-42CB-B690-6FB8A3D7ED4F}" type="slidenum">
              <a:rPr lang="en-US" smtClean="0"/>
              <a:t>87</a:t>
            </a:fld>
            <a:endParaRPr lang="en-US"/>
          </a:p>
        </p:txBody>
      </p:sp>
    </p:spTree>
    <p:extLst>
      <p:ext uri="{BB962C8B-B14F-4D97-AF65-F5344CB8AC3E}">
        <p14:creationId xmlns:p14="http://schemas.microsoft.com/office/powerpoint/2010/main" val="37434553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88</a:t>
            </a:fld>
            <a:endParaRPr lang="en-US"/>
          </a:p>
        </p:txBody>
      </p:sp>
    </p:spTree>
    <p:extLst>
      <p:ext uri="{BB962C8B-B14F-4D97-AF65-F5344CB8AC3E}">
        <p14:creationId xmlns:p14="http://schemas.microsoft.com/office/powerpoint/2010/main" val="37670486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89</a:t>
            </a:fld>
            <a:endParaRPr lang="en-US"/>
          </a:p>
        </p:txBody>
      </p:sp>
    </p:spTree>
    <p:extLst>
      <p:ext uri="{BB962C8B-B14F-4D97-AF65-F5344CB8AC3E}">
        <p14:creationId xmlns:p14="http://schemas.microsoft.com/office/powerpoint/2010/main" val="37085525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90</a:t>
            </a:fld>
            <a:endParaRPr lang="en-US"/>
          </a:p>
        </p:txBody>
      </p:sp>
    </p:spTree>
    <p:extLst>
      <p:ext uri="{BB962C8B-B14F-4D97-AF65-F5344CB8AC3E}">
        <p14:creationId xmlns:p14="http://schemas.microsoft.com/office/powerpoint/2010/main" val="22731915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FB9C3FD-940E-42CB-B690-6FB8A3D7ED4F}" type="slidenum">
              <a:rPr lang="en-US" smtClean="0"/>
              <a:t>91</a:t>
            </a:fld>
            <a:endParaRPr lang="en-US"/>
          </a:p>
        </p:txBody>
      </p:sp>
    </p:spTree>
    <p:extLst>
      <p:ext uri="{BB962C8B-B14F-4D97-AF65-F5344CB8AC3E}">
        <p14:creationId xmlns:p14="http://schemas.microsoft.com/office/powerpoint/2010/main" val="35519549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CA077768-21C8-4125-A345-258E48D2EED0}" type="slidenum">
              <a:rPr lang="en-US" smtClean="0"/>
              <a:pPr/>
              <a:t>92</a:t>
            </a:fld>
            <a:endParaRPr lang="en-US"/>
          </a:p>
        </p:txBody>
      </p:sp>
      <p:sp>
        <p:nvSpPr>
          <p:cNvPr id="6" name="Header Placeholder 5">
            <a:extLst>
              <a:ext uri="{FF2B5EF4-FFF2-40B4-BE49-F238E27FC236}">
                <a16:creationId xmlns:a16="http://schemas.microsoft.com/office/drawing/2014/main" id="{1C9F803C-CF0C-4E01-8FE5-A105EB8E6513}"/>
              </a:ext>
            </a:extLst>
          </p:cNvPr>
          <p:cNvSpPr>
            <a:spLocks noGrp="1"/>
          </p:cNvSpPr>
          <p:nvPr>
            <p:ph type="hdr" sz="quarter" idx="12"/>
          </p:nvPr>
        </p:nvSpPr>
        <p:spPr/>
        <p:txBody>
          <a:bodyPr/>
          <a:lstStyle/>
          <a:p>
            <a:r>
              <a:rPr lang="en-US"/>
              <a:t>Workplace Civility &amp; Unconscious Bias</a:t>
            </a:r>
          </a:p>
        </p:txBody>
      </p:sp>
      <p:sp>
        <p:nvSpPr>
          <p:cNvPr id="7" name="Footer Placeholder 6">
            <a:extLst>
              <a:ext uri="{FF2B5EF4-FFF2-40B4-BE49-F238E27FC236}">
                <a16:creationId xmlns:a16="http://schemas.microsoft.com/office/drawing/2014/main" id="{3582AE1D-1EB7-478C-B4BB-F701ED2433C5}"/>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26584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9C3FD-940E-42CB-B690-6FB8A3D7ED4F}" type="slidenum">
              <a:rPr lang="en-US" smtClean="0"/>
              <a:t>9</a:t>
            </a:fld>
            <a:endParaRPr lang="en-US"/>
          </a:p>
        </p:txBody>
      </p:sp>
    </p:spTree>
    <p:extLst>
      <p:ext uri="{BB962C8B-B14F-4D97-AF65-F5344CB8AC3E}">
        <p14:creationId xmlns:p14="http://schemas.microsoft.com/office/powerpoint/2010/main" val="412669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23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E19D0B6-0035-4ED4-A9C3-22B650376415}"/>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46654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354445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lvl1pPr>
              <a:defRPr>
                <a:solidFill>
                  <a:schemeClr val="accent5"/>
                </a:solidFill>
              </a:defRPr>
            </a:lvl1pPr>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pic>
        <p:nvPicPr>
          <p:cNvPr id="9" name="Picture 8">
            <a:extLst>
              <a:ext uri="{FF2B5EF4-FFF2-40B4-BE49-F238E27FC236}">
                <a16:creationId xmlns:a16="http://schemas.microsoft.com/office/drawing/2014/main" id="{2E91F753-47AD-42AE-B2D3-CB0C7DE9ECE9}"/>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40774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chemeClr val="accent5"/>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2"/>
          </p:nvPr>
        </p:nvSpPr>
        <p:spPr>
          <a:xfrm>
            <a:off x="4539441" y="6459784"/>
            <a:ext cx="1312025" cy="365125"/>
          </a:xfrm>
        </p:spPr>
        <p:txBody>
          <a:bodyPr/>
          <a:lstStyle/>
          <a:p>
            <a:fld id="{6113E31D-E2AB-40D1-8B51-AFA5AFEF393A}" type="slidenum">
              <a:rPr lang="en-US" smtClean="0"/>
              <a:t>‹#›</a:t>
            </a:fld>
            <a:endParaRPr lang="en-US"/>
          </a:p>
        </p:txBody>
      </p:sp>
    </p:spTree>
    <p:extLst>
      <p:ext uri="{BB962C8B-B14F-4D97-AF65-F5344CB8AC3E}">
        <p14:creationId xmlns:p14="http://schemas.microsoft.com/office/powerpoint/2010/main" val="172662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accent5"/>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a:xfrm>
            <a:off x="4663656" y="6459785"/>
            <a:ext cx="1312025" cy="365125"/>
          </a:xfrm>
        </p:spPr>
        <p:txBody>
          <a:bodyPr/>
          <a:lstStyle/>
          <a:p>
            <a:fld id="{4FAB73BC-B049-4115-A692-8D63A059BF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4D5841-8D01-4C9D-A394-074B3421546A}"/>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630750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chemeClr val="accent5"/>
                </a:solidFill>
              </a:defRPr>
            </a:lvl1p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9687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accent5"/>
                </a:solidFill>
              </a:defRPr>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746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97501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pic>
        <p:nvPicPr>
          <p:cNvPr id="10" name="Picture 9">
            <a:extLst>
              <a:ext uri="{FF2B5EF4-FFF2-40B4-BE49-F238E27FC236}">
                <a16:creationId xmlns:a16="http://schemas.microsoft.com/office/drawing/2014/main" id="{5D6D7046-3453-4F72-BCCF-4A779CAC614F}"/>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349693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pic>
        <p:nvPicPr>
          <p:cNvPr id="11" name="Picture 10">
            <a:extLst>
              <a:ext uri="{FF2B5EF4-FFF2-40B4-BE49-F238E27FC236}">
                <a16:creationId xmlns:a16="http://schemas.microsoft.com/office/drawing/2014/main" id="{713AEF97-58F8-4527-9E4A-A4C03860D88D}"/>
              </a:ext>
            </a:extLst>
          </p:cNvPr>
          <p:cNvPicPr>
            <a:picLocks noChangeAspect="1"/>
          </p:cNvPicPr>
          <p:nvPr userDrawn="1"/>
        </p:nvPicPr>
        <p:blipFill>
          <a:blip r:embed="rId2"/>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94451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pic>
        <p:nvPicPr>
          <p:cNvPr id="11" name="Picture 10">
            <a:extLst>
              <a:ext uri="{FF2B5EF4-FFF2-40B4-BE49-F238E27FC236}">
                <a16:creationId xmlns:a16="http://schemas.microsoft.com/office/drawing/2014/main" id="{1444C571-F9A8-408E-8635-7241233217FF}"/>
              </a:ext>
            </a:extLst>
          </p:cNvPr>
          <p:cNvPicPr>
            <a:picLocks noChangeAspect="1"/>
          </p:cNvPicPr>
          <p:nvPr userDrawn="1"/>
        </p:nvPicPr>
        <p:blipFill>
          <a:blip r:embed="rId3"/>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20311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8DBCFE4-FCAA-4E71-940C-322C1F10A47E}"/>
              </a:ext>
            </a:extLst>
          </p:cNvPr>
          <p:cNvPicPr>
            <a:picLocks noChangeAspect="1"/>
          </p:cNvPicPr>
          <p:nvPr userDrawn="1"/>
        </p:nvPicPr>
        <p:blipFill>
          <a:blip r:embed="rId13"/>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6281467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8.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3.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4.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4.sv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6.xml.rels><?xml version="1.0" encoding="UTF-8" standalone="yes"?>
<Relationships xmlns="http://schemas.openxmlformats.org/package/2006/relationships"><Relationship Id="rId3" Type="http://schemas.openxmlformats.org/officeDocument/2006/relationships/hyperlink" Target="https://vtrans.vermont.gov/operations/distric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vtrans.vermont.gov/sites/aot/files/AOT%20Fact%20Book%202020%20-%20web.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69.png"/><Relationship Id="rId7" Type="http://schemas.openxmlformats.org/officeDocument/2006/relationships/diagramQuickStyle" Target="../diagrams/quickStyle14.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1.png"/><Relationship Id="rId9" Type="http://schemas.microsoft.com/office/2007/relationships/diagramDrawing" Target="../diagrams/drawing1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1.svg"/></Relationships>
</file>

<file path=ppt/slides/_rels/slide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image" Target="../media/image1.png"/><Relationship Id="rId4" Type="http://schemas.openxmlformats.org/officeDocument/2006/relationships/hyperlink" Target="https://smw.ch/article/doi/smw.2020.20203"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techjury.net/blog/elearning-statistics/#gref" TargetMode="Externa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7.png"/><Relationship Id="rId4" Type="http://schemas.openxmlformats.org/officeDocument/2006/relationships/hyperlink" Target="https://vermontgov.sharepoint.com/sites/VTRANS/e/c19data/"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2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3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6" name="Straight Connector 3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35">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640080"/>
            <a:ext cx="3659246" cy="2926080"/>
          </a:xfrm>
        </p:spPr>
        <p:txBody>
          <a:bodyPr vert="horz" lIns="91440" tIns="45720" rIns="91440" bIns="45720" rtlCol="0" anchor="b">
            <a:normAutofit/>
          </a:bodyPr>
          <a:lstStyle/>
          <a:p>
            <a:r>
              <a:rPr lang="en-US" sz="4100">
                <a:solidFill>
                  <a:srgbClr val="FFFFFF"/>
                </a:solidFill>
              </a:rPr>
              <a:t>Strategic Workforce Management Best Practices</a:t>
            </a:r>
            <a:br>
              <a:rPr lang="en-US" sz="4100">
                <a:solidFill>
                  <a:srgbClr val="FFFFFF"/>
                </a:solidFill>
              </a:rPr>
            </a:br>
            <a:endParaRPr lang="en-US" sz="4100">
              <a:solidFill>
                <a:srgbClr val="FFFFFF"/>
              </a:solidFill>
            </a:endParaRPr>
          </a:p>
        </p:txBody>
      </p:sp>
      <p:sp>
        <p:nvSpPr>
          <p:cNvPr id="3" name="Subtitle 2"/>
          <p:cNvSpPr>
            <a:spLocks noGrp="1"/>
          </p:cNvSpPr>
          <p:nvPr>
            <p:ph type="subTitle" idx="1"/>
          </p:nvPr>
        </p:nvSpPr>
        <p:spPr>
          <a:xfrm>
            <a:off x="457200" y="3578087"/>
            <a:ext cx="3659246" cy="1554480"/>
          </a:xfrm>
        </p:spPr>
        <p:txBody>
          <a:bodyPr vert="horz" lIns="91440" tIns="45720" rIns="91440" bIns="45720" rtlCol="0">
            <a:normAutofit lnSpcReduction="10000"/>
          </a:bodyPr>
          <a:lstStyle/>
          <a:p>
            <a:r>
              <a:rPr lang="en-US" sz="1500" b="1">
                <a:solidFill>
                  <a:srgbClr val="FFFFFF"/>
                </a:solidFill>
              </a:rPr>
              <a:t>Domestic Scan 19-02, </a:t>
            </a:r>
          </a:p>
          <a:p>
            <a:r>
              <a:rPr lang="en-US" sz="1500" b="1">
                <a:solidFill>
                  <a:srgbClr val="FFFFFF"/>
                </a:solidFill>
              </a:rPr>
              <a:t>October 26-20, 2020</a:t>
            </a:r>
          </a:p>
          <a:p>
            <a:r>
              <a:rPr lang="en-US" sz="1500" b="1">
                <a:solidFill>
                  <a:srgbClr val="FFFFFF"/>
                </a:solidFill>
              </a:rPr>
              <a:t>Christine Hetzel, Director of organizational development Vermont Agency of Transportation</a:t>
            </a:r>
          </a:p>
        </p:txBody>
      </p:sp>
      <p:pic>
        <p:nvPicPr>
          <p:cNvPr id="6" name="Picture 5" descr="AOT Employees">
            <a:extLst>
              <a:ext uri="{FF2B5EF4-FFF2-40B4-BE49-F238E27FC236}">
                <a16:creationId xmlns:a16="http://schemas.microsoft.com/office/drawing/2014/main" id="{9E87B65D-121B-48B5-A256-CED320C302EF}"/>
              </a:ext>
            </a:extLst>
          </p:cNvPr>
          <p:cNvPicPr>
            <a:picLocks noChangeAspect="1"/>
          </p:cNvPicPr>
          <p:nvPr/>
        </p:nvPicPr>
        <p:blipFill rotWithShape="1">
          <a:blip r:embed="rId3"/>
          <a:srcRect l="19028" r="19028"/>
          <a:stretch/>
        </p:blipFill>
        <p:spPr>
          <a:xfrm>
            <a:off x="4639733" y="10"/>
            <a:ext cx="7552266" cy="6857990"/>
          </a:xfrm>
          <a:prstGeom prst="rect">
            <a:avLst/>
          </a:prstGeom>
        </p:spPr>
      </p:pic>
      <p:sp>
        <p:nvSpPr>
          <p:cNvPr id="48" name="Rectangle 37">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4D0EFDB8-F3A4-4F2C-813C-CDA7CEBBA42E}"/>
              </a:ext>
            </a:extLst>
          </p:cNvPr>
          <p:cNvPicPr>
            <a:picLocks noChangeAspect="1"/>
          </p:cNvPicPr>
          <p:nvPr/>
        </p:nvPicPr>
        <p:blipFill>
          <a:blip r:embed="rId4"/>
          <a:stretch>
            <a:fillRect/>
          </a:stretch>
        </p:blipFill>
        <p:spPr>
          <a:xfrm>
            <a:off x="1524525" y="6334316"/>
            <a:ext cx="1524595" cy="342467"/>
          </a:xfrm>
          <a:prstGeom prst="rect">
            <a:avLst/>
          </a:prstGeom>
        </p:spPr>
      </p:pic>
    </p:spTree>
    <p:extLst>
      <p:ext uri="{BB962C8B-B14F-4D97-AF65-F5344CB8AC3E}">
        <p14:creationId xmlns:p14="http://schemas.microsoft.com/office/powerpoint/2010/main" val="2577746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EE7F-CDBF-4BA5-987B-148BC0109BED}"/>
              </a:ext>
            </a:extLst>
          </p:cNvPr>
          <p:cNvSpPr>
            <a:spLocks noGrp="1"/>
          </p:cNvSpPr>
          <p:nvPr>
            <p:ph type="title"/>
          </p:nvPr>
        </p:nvSpPr>
        <p:spPr>
          <a:xfrm>
            <a:off x="1097280" y="1232391"/>
            <a:ext cx="10058400" cy="468818"/>
          </a:xfrm>
        </p:spPr>
        <p:txBody>
          <a:bodyPr anchor="ctr">
            <a:normAutofit fontScale="90000"/>
          </a:bodyPr>
          <a:lstStyle/>
          <a:p>
            <a:r>
              <a:rPr lang="en-US">
                <a:solidFill>
                  <a:schemeClr val="accent5"/>
                </a:solidFill>
              </a:rPr>
              <a:t>Shared Human Resources Activities</a:t>
            </a:r>
          </a:p>
        </p:txBody>
      </p:sp>
      <p:sp>
        <p:nvSpPr>
          <p:cNvPr id="3" name="Content Placeholder 2">
            <a:extLst>
              <a:ext uri="{FF2B5EF4-FFF2-40B4-BE49-F238E27FC236}">
                <a16:creationId xmlns:a16="http://schemas.microsoft.com/office/drawing/2014/main" id="{8C58433D-13AF-4016-B753-D578C3E52AF7}"/>
              </a:ext>
            </a:extLst>
          </p:cNvPr>
          <p:cNvSpPr>
            <a:spLocks noGrp="1"/>
          </p:cNvSpPr>
          <p:nvPr>
            <p:ph idx="1"/>
          </p:nvPr>
        </p:nvSpPr>
        <p:spPr>
          <a:xfrm>
            <a:off x="1097280" y="1845734"/>
            <a:ext cx="10058400" cy="4023360"/>
          </a:xfrm>
        </p:spPr>
        <p:txBody>
          <a:bodyPr numCol="2" anchor="ctr">
            <a:normAutofit/>
          </a:bodyPr>
          <a:lstStyle/>
          <a:p>
            <a:r>
              <a:rPr lang="en-US" sz="1800" b="1">
                <a:solidFill>
                  <a:schemeClr val="tx1"/>
                </a:solidFill>
              </a:rPr>
              <a:t>Department of Human Resources Responsibilities</a:t>
            </a:r>
            <a:br>
              <a:rPr lang="en-US" sz="1800" b="1">
                <a:solidFill>
                  <a:schemeClr val="tx1"/>
                </a:solidFill>
              </a:rPr>
            </a:br>
            <a:endParaRPr lang="en-US" sz="1800" b="1">
              <a:solidFill>
                <a:schemeClr val="tx1"/>
              </a:solidFill>
            </a:endParaRPr>
          </a:p>
          <a:p>
            <a:pPr lvl="1">
              <a:buFont typeface="Courier New" panose="02070309020205020404" pitchFamily="49" charset="0"/>
              <a:buChar char="o"/>
            </a:pPr>
            <a:r>
              <a:rPr lang="en-US" sz="1600">
                <a:solidFill>
                  <a:schemeClr val="tx1"/>
                </a:solidFill>
                <a:cs typeface="Calibri"/>
              </a:rPr>
              <a:t>All transactional HR Work</a:t>
            </a:r>
          </a:p>
          <a:p>
            <a:pPr lvl="1">
              <a:buFont typeface="Courier New" panose="02070309020205020404" pitchFamily="49" charset="0"/>
              <a:buChar char="o"/>
            </a:pPr>
            <a:r>
              <a:rPr lang="en-US" sz="1600">
                <a:solidFill>
                  <a:schemeClr val="tx1"/>
                </a:solidFill>
                <a:cs typeface="Calibri"/>
              </a:rPr>
              <a:t>Owner of Talent Acquisition System</a:t>
            </a:r>
          </a:p>
          <a:p>
            <a:pPr lvl="1">
              <a:buFont typeface="Courier New" panose="02070309020205020404" pitchFamily="49" charset="0"/>
              <a:buChar char="o"/>
            </a:pPr>
            <a:r>
              <a:rPr lang="en-US" sz="1600">
                <a:solidFill>
                  <a:schemeClr val="tx1"/>
                </a:solidFill>
                <a:cs typeface="Calibri"/>
              </a:rPr>
              <a:t>Owner of Position, Classification, and Compensation System</a:t>
            </a:r>
          </a:p>
          <a:p>
            <a:pPr lvl="1">
              <a:buFont typeface="Courier New" panose="02070309020205020404" pitchFamily="49" charset="0"/>
              <a:buChar char="o"/>
            </a:pPr>
            <a:r>
              <a:rPr lang="en-US" sz="1600">
                <a:solidFill>
                  <a:schemeClr val="tx1"/>
                </a:solidFill>
                <a:cs typeface="Calibri"/>
              </a:rPr>
              <a:t>Centralized services provided with DHR field staff assigned to all Agencies</a:t>
            </a:r>
          </a:p>
          <a:p>
            <a:pPr lvl="1">
              <a:buFont typeface="Courier New" panose="02070309020205020404" pitchFamily="49" charset="0"/>
              <a:buChar char="o"/>
            </a:pPr>
            <a:r>
              <a:rPr lang="en-US" sz="1600">
                <a:solidFill>
                  <a:schemeClr val="tx1"/>
                </a:solidFill>
                <a:cs typeface="Calibri"/>
              </a:rPr>
              <a:t>Implement bargaining and manage bargaining agreements</a:t>
            </a:r>
          </a:p>
          <a:p>
            <a:pPr lvl="1">
              <a:buFont typeface="Courier New" panose="02070309020205020404" pitchFamily="49" charset="0"/>
              <a:buChar char="o"/>
            </a:pPr>
            <a:r>
              <a:rPr lang="en-US" sz="1600">
                <a:solidFill>
                  <a:schemeClr val="tx1"/>
                </a:solidFill>
                <a:cs typeface="Calibri"/>
              </a:rPr>
              <a:t>Manage Benefits program</a:t>
            </a:r>
          </a:p>
          <a:p>
            <a:pPr lvl="1">
              <a:buFont typeface="Courier New" panose="02070309020205020404" pitchFamily="49" charset="0"/>
              <a:buChar char="o"/>
            </a:pPr>
            <a:r>
              <a:rPr lang="en-US" sz="1600">
                <a:solidFill>
                  <a:schemeClr val="tx1"/>
                </a:solidFill>
                <a:cs typeface="Calibri"/>
              </a:rPr>
              <a:t>Manage disciplinary process</a:t>
            </a:r>
          </a:p>
          <a:p>
            <a:endParaRPr lang="en-US" sz="1800" b="1">
              <a:solidFill>
                <a:schemeClr val="tx1"/>
              </a:solidFill>
            </a:endParaRPr>
          </a:p>
          <a:p>
            <a:r>
              <a:rPr lang="en-US" sz="1800" b="1">
                <a:solidFill>
                  <a:schemeClr val="tx1"/>
                </a:solidFill>
              </a:rPr>
              <a:t>Civil Rights Responsibilities</a:t>
            </a:r>
            <a:br>
              <a:rPr lang="en-US" sz="1800" b="1">
                <a:solidFill>
                  <a:schemeClr val="tx1"/>
                </a:solidFill>
              </a:rPr>
            </a:br>
            <a:endParaRPr lang="en-US" sz="1600">
              <a:solidFill>
                <a:schemeClr val="tx1"/>
              </a:solidFill>
              <a:cs typeface="Calibri"/>
            </a:endParaRPr>
          </a:p>
          <a:p>
            <a:pPr lvl="1">
              <a:buFont typeface="Courier New" panose="02070309020205020404" pitchFamily="49" charset="0"/>
              <a:buChar char="o"/>
            </a:pPr>
            <a:r>
              <a:rPr lang="en-US" sz="1600">
                <a:solidFill>
                  <a:schemeClr val="tx1"/>
                </a:solidFill>
                <a:cs typeface="Calibri"/>
              </a:rPr>
              <a:t>Oversee federally mandated EEO and non-discrimination programs, DBE, OJT and Davis-Bacon</a:t>
            </a:r>
          </a:p>
          <a:p>
            <a:pPr lvl="1">
              <a:buFont typeface="Courier New" panose="02070309020205020404" pitchFamily="49" charset="0"/>
              <a:buChar char="o"/>
            </a:pPr>
            <a:r>
              <a:rPr lang="en-US" sz="1600">
                <a:solidFill>
                  <a:schemeClr val="tx1"/>
                </a:solidFill>
                <a:cs typeface="Calibri"/>
              </a:rPr>
              <a:t>Oversight, compliance and enforcement responsibilities</a:t>
            </a:r>
          </a:p>
          <a:p>
            <a:pPr lvl="1">
              <a:buFont typeface="Courier New" panose="02070309020205020404" pitchFamily="49" charset="0"/>
              <a:buChar char="o"/>
            </a:pPr>
            <a:r>
              <a:rPr lang="en-US" sz="1600">
                <a:solidFill>
                  <a:schemeClr val="tx1"/>
                </a:solidFill>
                <a:cs typeface="Calibri"/>
              </a:rPr>
              <a:t>Talent acquisition, outreach, recruitment and hiring</a:t>
            </a:r>
          </a:p>
          <a:p>
            <a:pPr lvl="1">
              <a:buFont typeface="Courier New" panose="02070309020205020404" pitchFamily="49" charset="0"/>
              <a:buChar char="o"/>
            </a:pPr>
            <a:r>
              <a:rPr lang="en-US" sz="1600">
                <a:solidFill>
                  <a:schemeClr val="tx1"/>
                </a:solidFill>
                <a:cs typeface="Calibri"/>
              </a:rPr>
              <a:t>Orchestrator of new employee onboarding</a:t>
            </a:r>
          </a:p>
          <a:p>
            <a:pPr lvl="1">
              <a:buFont typeface="Courier New" panose="02070309020205020404" pitchFamily="49" charset="0"/>
              <a:buChar char="o"/>
            </a:pPr>
            <a:r>
              <a:rPr lang="en-US" sz="1600">
                <a:solidFill>
                  <a:schemeClr val="tx1"/>
                </a:solidFill>
                <a:cs typeface="Calibri"/>
              </a:rPr>
              <a:t>Workplace civility policies, practices and training</a:t>
            </a:r>
          </a:p>
          <a:p>
            <a:pPr lvl="1">
              <a:buFont typeface="Courier New" panose="02070309020205020404" pitchFamily="49" charset="0"/>
              <a:buChar char="o"/>
            </a:pPr>
            <a:r>
              <a:rPr lang="en-US" sz="1600">
                <a:solidFill>
                  <a:schemeClr val="tx1"/>
                </a:solidFill>
                <a:cs typeface="Calibri"/>
              </a:rPr>
              <a:t>Emphasis on youth outreach, training and employment initiatives</a:t>
            </a:r>
          </a:p>
          <a:p>
            <a:pPr lvl="1">
              <a:buFont typeface="Courier New" panose="02070309020205020404" pitchFamily="49" charset="0"/>
              <a:buChar char="o"/>
            </a:pPr>
            <a:r>
              <a:rPr lang="en-US" sz="1600">
                <a:solidFill>
                  <a:schemeClr val="tx1"/>
                </a:solidFill>
                <a:ea typeface="+mn-lt"/>
                <a:cs typeface="+mn-lt"/>
              </a:rPr>
              <a:t>Contractor Compliance</a:t>
            </a:r>
          </a:p>
          <a:p>
            <a:pPr lvl="1">
              <a:buFont typeface="Courier New" panose="02070309020205020404" pitchFamily="49" charset="0"/>
              <a:buChar char="o"/>
            </a:pPr>
            <a:endParaRPr lang="en-US" sz="1600">
              <a:solidFill>
                <a:schemeClr val="tx1"/>
              </a:solidFill>
              <a:cs typeface="Calibri"/>
            </a:endParaRPr>
          </a:p>
        </p:txBody>
      </p:sp>
      <p:sp>
        <p:nvSpPr>
          <p:cNvPr id="5" name="Slide Number Placeholder 4">
            <a:extLst>
              <a:ext uri="{FF2B5EF4-FFF2-40B4-BE49-F238E27FC236}">
                <a16:creationId xmlns:a16="http://schemas.microsoft.com/office/drawing/2014/main" id="{F15F796C-3861-4E7E-B010-C9D5F1A2E123}"/>
              </a:ext>
            </a:extLst>
          </p:cNvPr>
          <p:cNvSpPr>
            <a:spLocks noGrp="1"/>
          </p:cNvSpPr>
          <p:nvPr>
            <p:ph type="sldNum" sz="quarter" idx="12"/>
          </p:nvPr>
        </p:nvSpPr>
        <p:spPr/>
        <p:txBody>
          <a:bodyPr/>
          <a:lstStyle/>
          <a:p>
            <a:fld id="{6113E31D-E2AB-40D1-8B51-AFA5AFEF393A}" type="slidenum">
              <a:rPr lang="en-US" smtClean="0"/>
              <a:t>10</a:t>
            </a:fld>
            <a:endParaRPr lang="en-US"/>
          </a:p>
        </p:txBody>
      </p:sp>
      <p:sp>
        <p:nvSpPr>
          <p:cNvPr id="4" name="Content Placeholder 2">
            <a:extLst>
              <a:ext uri="{FF2B5EF4-FFF2-40B4-BE49-F238E27FC236}">
                <a16:creationId xmlns:a16="http://schemas.microsoft.com/office/drawing/2014/main" id="{473AC8C0-26BF-4A4A-A419-44B6A3754275}"/>
              </a:ext>
            </a:extLst>
          </p:cNvPr>
          <p:cNvSpPr txBox="1">
            <a:spLocks/>
          </p:cNvSpPr>
          <p:nvPr/>
        </p:nvSpPr>
        <p:spPr>
          <a:xfrm>
            <a:off x="6099707" y="1823081"/>
            <a:ext cx="4343401" cy="4352872"/>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600">
              <a:solidFill>
                <a:schemeClr val="tx1"/>
              </a:solidFill>
              <a:ea typeface="+mn-lt"/>
              <a:cs typeface="+mn-lt"/>
            </a:endParaRPr>
          </a:p>
        </p:txBody>
      </p:sp>
    </p:spTree>
    <p:extLst>
      <p:ext uri="{BB962C8B-B14F-4D97-AF65-F5344CB8AC3E}">
        <p14:creationId xmlns:p14="http://schemas.microsoft.com/office/powerpoint/2010/main" val="155864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8EEE7F-CDBF-4BA5-987B-148BC0109BED}"/>
              </a:ext>
            </a:extLst>
          </p:cNvPr>
          <p:cNvSpPr>
            <a:spLocks noGrp="1"/>
          </p:cNvSpPr>
          <p:nvPr>
            <p:ph type="title"/>
          </p:nvPr>
        </p:nvSpPr>
        <p:spPr>
          <a:xfrm>
            <a:off x="1097280" y="286603"/>
            <a:ext cx="10058400" cy="1450757"/>
          </a:xfrm>
        </p:spPr>
        <p:txBody>
          <a:bodyPr vert="horz" lIns="91440" tIns="45720" rIns="91440" bIns="45720" rtlCol="0" anchor="b">
            <a:noAutofit/>
          </a:bodyPr>
          <a:lstStyle/>
          <a:p>
            <a:r>
              <a:rPr lang="en-US" dirty="0">
                <a:solidFill>
                  <a:schemeClr val="accent5"/>
                </a:solidFill>
              </a:rPr>
              <a:t>Shared Human Resources Activities with the VTrans Training Center</a:t>
            </a:r>
          </a:p>
        </p:txBody>
      </p:sp>
      <p:sp>
        <p:nvSpPr>
          <p:cNvPr id="3" name="Content Placeholder 2">
            <a:extLst>
              <a:ext uri="{FF2B5EF4-FFF2-40B4-BE49-F238E27FC236}">
                <a16:creationId xmlns:a16="http://schemas.microsoft.com/office/drawing/2014/main" id="{8C58433D-13AF-4016-B753-D578C3E52AF7}"/>
              </a:ext>
            </a:extLst>
          </p:cNvPr>
          <p:cNvSpPr>
            <a:spLocks noGrp="1"/>
          </p:cNvSpPr>
          <p:nvPr>
            <p:ph sz="half" idx="1"/>
          </p:nvPr>
        </p:nvSpPr>
        <p:spPr>
          <a:xfrm>
            <a:off x="1097280" y="1845734"/>
            <a:ext cx="6054148" cy="4023360"/>
          </a:xfrm>
        </p:spPr>
        <p:txBody>
          <a:bodyPr vert="horz" lIns="0" tIns="45720" rIns="0" bIns="45720" rtlCol="0">
            <a:normAutofit/>
          </a:bodyPr>
          <a:lstStyle/>
          <a:p>
            <a:pPr lvl="1">
              <a:buFont typeface="Courier New" panose="02070309020205020404" pitchFamily="49" charset="0"/>
              <a:buChar char="o"/>
            </a:pPr>
            <a:r>
              <a:rPr lang="en-US" sz="1600" dirty="0">
                <a:solidFill>
                  <a:schemeClr val="tx1"/>
                </a:solidFill>
              </a:rPr>
              <a:t>Shared responsibilities for New Employee Welcome</a:t>
            </a:r>
          </a:p>
          <a:p>
            <a:pPr lvl="1">
              <a:buFont typeface="Courier New" panose="02070309020205020404" pitchFamily="49" charset="0"/>
              <a:buChar char="o"/>
            </a:pPr>
            <a:r>
              <a:rPr lang="en-US" sz="1600" dirty="0">
                <a:solidFill>
                  <a:schemeClr val="tx1"/>
                </a:solidFill>
              </a:rPr>
              <a:t>Coordination of all training opportunities to include leadership, development, technical and safety training</a:t>
            </a:r>
          </a:p>
          <a:p>
            <a:pPr lvl="1">
              <a:buFont typeface="Courier New" panose="02070309020205020404" pitchFamily="49" charset="0"/>
              <a:buChar char="o"/>
            </a:pPr>
            <a:r>
              <a:rPr lang="en-US" sz="1600" dirty="0">
                <a:solidFill>
                  <a:schemeClr val="tx1"/>
                </a:solidFill>
              </a:rPr>
              <a:t>Manage Occupational Health and Safety Program</a:t>
            </a:r>
          </a:p>
          <a:p>
            <a:pPr lvl="1">
              <a:buFont typeface="Courier New" panose="02070309020205020404" pitchFamily="49" charset="0"/>
              <a:buChar char="o"/>
            </a:pPr>
            <a:r>
              <a:rPr lang="en-US" sz="1600" dirty="0">
                <a:solidFill>
                  <a:schemeClr val="tx1"/>
                </a:solidFill>
              </a:rPr>
              <a:t>Collaboration with Central DHR training and other Agencies</a:t>
            </a:r>
          </a:p>
          <a:p>
            <a:pPr lvl="1">
              <a:buFont typeface="Courier New" panose="02070309020205020404" pitchFamily="49" charset="0"/>
              <a:buChar char="o"/>
            </a:pPr>
            <a:r>
              <a:rPr lang="en-US" sz="1600" dirty="0">
                <a:solidFill>
                  <a:schemeClr val="tx1"/>
                </a:solidFill>
              </a:rPr>
              <a:t>Maintain Learning Management System in conjunction with other Agencies</a:t>
            </a:r>
          </a:p>
          <a:p>
            <a:pPr lvl="1">
              <a:buFont typeface="Courier New" panose="02070309020205020404" pitchFamily="49" charset="0"/>
              <a:buChar char="o"/>
            </a:pPr>
            <a:r>
              <a:rPr lang="en-US" sz="1600" dirty="0">
                <a:solidFill>
                  <a:schemeClr val="tx1"/>
                </a:solidFill>
              </a:rPr>
              <a:t>Build unique training programs for AOT</a:t>
            </a:r>
          </a:p>
          <a:p>
            <a:pPr lvl="1">
              <a:buFont typeface="Courier New" panose="02070309020205020404" pitchFamily="49" charset="0"/>
              <a:buChar char="o"/>
            </a:pPr>
            <a:r>
              <a:rPr lang="en-US" sz="1600" dirty="0">
                <a:solidFill>
                  <a:schemeClr val="tx1"/>
                </a:solidFill>
              </a:rPr>
              <a:t>Manage the VT Local Technical Assistance Program (LTAP) = Vermont Local Roads</a:t>
            </a:r>
          </a:p>
          <a:p>
            <a:pPr lvl="1">
              <a:buFont typeface="Courier New" panose="02070309020205020404" pitchFamily="49" charset="0"/>
              <a:buChar char="o"/>
            </a:pPr>
            <a:r>
              <a:rPr lang="en-US" sz="1600" dirty="0">
                <a:solidFill>
                  <a:schemeClr val="tx1"/>
                </a:solidFill>
              </a:rPr>
              <a:t>Oversee Agency employee retention strategies</a:t>
            </a:r>
          </a:p>
        </p:txBody>
      </p:sp>
      <p:pic>
        <p:nvPicPr>
          <p:cNvPr id="9" name="Picture 8">
            <a:extLst>
              <a:ext uri="{FF2B5EF4-FFF2-40B4-BE49-F238E27FC236}">
                <a16:creationId xmlns:a16="http://schemas.microsoft.com/office/drawing/2014/main" id="{20E0EE4C-C77B-4587-85B7-4B3B91550B5C}"/>
              </a:ext>
            </a:extLst>
          </p:cNvPr>
          <p:cNvPicPr>
            <a:picLocks noChangeAspect="1"/>
          </p:cNvPicPr>
          <p:nvPr/>
        </p:nvPicPr>
        <p:blipFill>
          <a:blip r:embed="rId3"/>
          <a:stretch>
            <a:fillRect/>
          </a:stretch>
        </p:blipFill>
        <p:spPr>
          <a:xfrm>
            <a:off x="10481481" y="6482442"/>
            <a:ext cx="1524595" cy="342467"/>
          </a:xfrm>
          <a:prstGeom prst="rect">
            <a:avLst/>
          </a:prstGeom>
        </p:spPr>
      </p:pic>
      <p:sp>
        <p:nvSpPr>
          <p:cNvPr id="16" name="Slide Number Placeholder 4">
            <a:extLst>
              <a:ext uri="{FF2B5EF4-FFF2-40B4-BE49-F238E27FC236}">
                <a16:creationId xmlns:a16="http://schemas.microsoft.com/office/drawing/2014/main" id="{B3F8B37E-71AE-45F0-9149-7B731971D9F8}"/>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11</a:t>
            </a:fld>
            <a:endParaRPr lang="en-US" sz="1050">
              <a:solidFill>
                <a:schemeClr val="bg1"/>
              </a:solidFill>
            </a:endParaRPr>
          </a:p>
        </p:txBody>
      </p:sp>
      <p:pic>
        <p:nvPicPr>
          <p:cNvPr id="4" name="Picture 3">
            <a:extLst>
              <a:ext uri="{FF2B5EF4-FFF2-40B4-BE49-F238E27FC236}">
                <a16:creationId xmlns:a16="http://schemas.microsoft.com/office/drawing/2014/main" id="{17D3464D-3FE2-4126-8566-F9B9A94AE63F}"/>
              </a:ext>
            </a:extLst>
          </p:cNvPr>
          <p:cNvPicPr>
            <a:picLocks noChangeAspect="1"/>
          </p:cNvPicPr>
          <p:nvPr/>
        </p:nvPicPr>
        <p:blipFill rotWithShape="1">
          <a:blip r:embed="rId4"/>
          <a:srcRect l="8782" r="6401" b="2"/>
          <a:stretch/>
        </p:blipFill>
        <p:spPr>
          <a:xfrm>
            <a:off x="7285068" y="2218775"/>
            <a:ext cx="3999654" cy="3277277"/>
          </a:xfrm>
          <a:prstGeom prst="rect">
            <a:avLst/>
          </a:prstGeom>
        </p:spPr>
      </p:pic>
    </p:spTree>
    <p:extLst>
      <p:ext uri="{BB962C8B-B14F-4D97-AF65-F5344CB8AC3E}">
        <p14:creationId xmlns:p14="http://schemas.microsoft.com/office/powerpoint/2010/main" val="4186812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Graphic 8" descr="Connections">
            <a:extLst>
              <a:ext uri="{FF2B5EF4-FFF2-40B4-BE49-F238E27FC236}">
                <a16:creationId xmlns:a16="http://schemas.microsoft.com/office/drawing/2014/main" id="{AED092BF-D873-470C-B24D-0EBA9D9D74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912" y="640080"/>
            <a:ext cx="5577840" cy="5577840"/>
          </a:xfrm>
          <a:prstGeom prst="rect">
            <a:avLst/>
          </a:prstGeom>
        </p:spPr>
      </p:pic>
      <p:sp>
        <p:nvSpPr>
          <p:cNvPr id="49" name="Rectangle 4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94FE3B-DB66-45DC-9AEB-5B14668563D9}"/>
              </a:ext>
            </a:extLst>
          </p:cNvPr>
          <p:cNvSpPr>
            <a:spLocks noGrp="1"/>
          </p:cNvSpPr>
          <p:nvPr>
            <p:ph type="ctrTitle"/>
          </p:nvPr>
        </p:nvSpPr>
        <p:spPr>
          <a:xfrm>
            <a:off x="8075254" y="1965960"/>
            <a:ext cx="3659246" cy="2926080"/>
          </a:xfrm>
        </p:spPr>
        <p:txBody>
          <a:bodyPr vert="horz" lIns="91440" tIns="45720" rIns="91440" bIns="45720" rtlCol="0" anchor="b">
            <a:normAutofit/>
          </a:bodyPr>
          <a:lstStyle/>
          <a:p>
            <a:r>
              <a:rPr lang="en-US" sz="4100">
                <a:solidFill>
                  <a:srgbClr val="FFFFFF"/>
                </a:solidFill>
              </a:rPr>
              <a:t>It Takes a Village to Embark on Strategic Workforce Management</a:t>
            </a:r>
          </a:p>
        </p:txBody>
      </p:sp>
      <p:sp>
        <p:nvSpPr>
          <p:cNvPr id="51" name="Rectangle 5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Slide Number Placeholder 3">
            <a:extLst>
              <a:ext uri="{FF2B5EF4-FFF2-40B4-BE49-F238E27FC236}">
                <a16:creationId xmlns:a16="http://schemas.microsoft.com/office/drawing/2014/main" id="{6B8551A9-638B-407D-BB72-EF7AEC625CEB}"/>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tx1"/>
                </a:solidFill>
              </a:rPr>
              <a:t>12</a:t>
            </a:fld>
            <a:endParaRPr lang="en-US">
              <a:solidFill>
                <a:schemeClr val="tx1"/>
              </a:solidFill>
            </a:endParaRPr>
          </a:p>
        </p:txBody>
      </p:sp>
      <p:pic>
        <p:nvPicPr>
          <p:cNvPr id="38" name="Picture 37">
            <a:extLst>
              <a:ext uri="{FF2B5EF4-FFF2-40B4-BE49-F238E27FC236}">
                <a16:creationId xmlns:a16="http://schemas.microsoft.com/office/drawing/2014/main" id="{2D1027B0-E234-497A-A0D3-C3076285AB39}"/>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41880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34078A-5F50-440F-AC95-45FC50380922}"/>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kern="1200" spc="-50" baseline="0">
                <a:solidFill>
                  <a:schemeClr val="accent5"/>
                </a:solidFill>
                <a:latin typeface="+mj-lt"/>
                <a:ea typeface="+mj-ea"/>
                <a:cs typeface="+mj-cs"/>
              </a:rPr>
              <a:t>In This Section</a:t>
            </a:r>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extLst>
              <p:ext uri="{D42A27DB-BD31-4B8C-83A1-F6EECF244321}">
                <p14:modId xmlns:p14="http://schemas.microsoft.com/office/powerpoint/2010/main" val="3719053472"/>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3">
            <a:extLst>
              <a:ext uri="{FF2B5EF4-FFF2-40B4-BE49-F238E27FC236}">
                <a16:creationId xmlns:a16="http://schemas.microsoft.com/office/drawing/2014/main" id="{A608E75A-E83D-44C9-9E18-49D9F72C56CB}"/>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bg1"/>
                </a:solidFill>
              </a:rPr>
              <a:t>13</a:t>
            </a:fld>
            <a:endParaRPr lang="en-US">
              <a:solidFill>
                <a:schemeClr val="bg1"/>
              </a:solidFill>
            </a:endParaRPr>
          </a:p>
        </p:txBody>
      </p:sp>
      <p:pic>
        <p:nvPicPr>
          <p:cNvPr id="10" name="Picture 9">
            <a:extLst>
              <a:ext uri="{FF2B5EF4-FFF2-40B4-BE49-F238E27FC236}">
                <a16:creationId xmlns:a16="http://schemas.microsoft.com/office/drawing/2014/main" id="{D5B06A42-77F7-4E53-844F-C3DCC896571A}"/>
              </a:ext>
            </a:extLst>
          </p:cNvPr>
          <p:cNvPicPr>
            <a:picLocks noChangeAspect="1"/>
          </p:cNvPicPr>
          <p:nvPr/>
        </p:nvPicPr>
        <p:blipFill>
          <a:blip r:embed="rId8"/>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416311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EB5D-B018-41DA-BA89-B3F170928AC1}"/>
              </a:ext>
            </a:extLst>
          </p:cNvPr>
          <p:cNvSpPr>
            <a:spLocks noGrp="1"/>
          </p:cNvSpPr>
          <p:nvPr>
            <p:ph type="title"/>
          </p:nvPr>
        </p:nvSpPr>
        <p:spPr>
          <a:xfrm>
            <a:off x="1097280" y="286603"/>
            <a:ext cx="10058400" cy="1450757"/>
          </a:xfrm>
        </p:spPr>
        <p:txBody>
          <a:bodyPr>
            <a:normAutofit/>
          </a:bodyPr>
          <a:lstStyle/>
          <a:p>
            <a:r>
              <a:rPr lang="en-US">
                <a:solidFill>
                  <a:schemeClr val="accent5"/>
                </a:solidFill>
              </a:rPr>
              <a:t>Peer Exchange with Alaska DOT</a:t>
            </a:r>
          </a:p>
        </p:txBody>
      </p:sp>
      <p:pic>
        <p:nvPicPr>
          <p:cNvPr id="8" name="Graphic 7" descr="Meeting">
            <a:extLst>
              <a:ext uri="{FF2B5EF4-FFF2-40B4-BE49-F238E27FC236}">
                <a16:creationId xmlns:a16="http://schemas.microsoft.com/office/drawing/2014/main" id="{8E2C86AF-839F-4466-BBB2-1BF04A3D6D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432" y="2104325"/>
            <a:ext cx="3094997" cy="3094997"/>
          </a:xfrm>
          <a:prstGeom prst="rect">
            <a:avLst/>
          </a:prstGeom>
        </p:spPr>
      </p:pic>
      <p:sp>
        <p:nvSpPr>
          <p:cNvPr id="3" name="Content Placeholder 2">
            <a:extLst>
              <a:ext uri="{FF2B5EF4-FFF2-40B4-BE49-F238E27FC236}">
                <a16:creationId xmlns:a16="http://schemas.microsoft.com/office/drawing/2014/main" id="{4585D160-2722-4C9D-B419-B54A3D1059CF}"/>
              </a:ext>
            </a:extLst>
          </p:cNvPr>
          <p:cNvSpPr>
            <a:spLocks noGrp="1"/>
          </p:cNvSpPr>
          <p:nvPr>
            <p:ph idx="1"/>
          </p:nvPr>
        </p:nvSpPr>
        <p:spPr>
          <a:xfrm>
            <a:off x="4639733" y="1845734"/>
            <a:ext cx="6515947" cy="4023360"/>
          </a:xfrm>
        </p:spPr>
        <p:txBody>
          <a:bodyPr vert="horz" lIns="0" tIns="45720" rIns="0" bIns="45720" rtlCol="0" anchor="t">
            <a:noAutofit/>
          </a:bodyPr>
          <a:lstStyle/>
          <a:p>
            <a:pPr>
              <a:buFont typeface="Courier New" panose="02070309020205020404" pitchFamily="49" charset="0"/>
              <a:buChar char="o"/>
            </a:pPr>
            <a:r>
              <a:rPr lang="en-US" sz="1600">
                <a:solidFill>
                  <a:schemeClr val="tx1"/>
                </a:solidFill>
              </a:rPr>
              <a:t>Collaboration began in Kansas City, 2018 AASHTO Agency of Admin Conference</a:t>
            </a:r>
          </a:p>
          <a:p>
            <a:pPr>
              <a:buFont typeface="Courier New" panose="02070309020205020404" pitchFamily="49" charset="0"/>
              <a:buChar char="o"/>
            </a:pPr>
            <a:r>
              <a:rPr lang="en-US" sz="1600">
                <a:solidFill>
                  <a:schemeClr val="tx1"/>
                </a:solidFill>
              </a:rPr>
              <a:t>6/2018, 2- week visit, Juneau, Anchorage, and Fairbanks, two employees</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rPr>
              <a:t>Met with Human Resources</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rPr>
              <a:t>Met with LTAP Partners</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rPr>
              <a:t>Met with Key Leaders</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rPr>
              <a:t>Toured Districts</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cs typeface="Calibri"/>
              </a:rPr>
              <a:t>Met with LTAP Leaders</a:t>
            </a:r>
            <a:endParaRPr lang="en-US" sz="1600">
              <a:solidFill>
                <a:schemeClr val="tx1"/>
              </a:solidFill>
            </a:endParaRPr>
          </a:p>
          <a:p>
            <a:pPr>
              <a:buFont typeface="Courier New" panose="02070309020205020404" pitchFamily="49" charset="0"/>
              <a:buChar char="o"/>
            </a:pPr>
            <a:r>
              <a:rPr lang="en-US" sz="1600">
                <a:solidFill>
                  <a:schemeClr val="tx1"/>
                </a:solidFill>
              </a:rPr>
              <a:t>Mentorship</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rPr>
              <a:t>Sharing materials</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rPr>
              <a:t>Brainstorming</a:t>
            </a:r>
            <a:endParaRPr lang="en-US" sz="1600">
              <a:solidFill>
                <a:schemeClr val="tx1"/>
              </a:solidFill>
              <a:cs typeface="Calibri"/>
            </a:endParaRPr>
          </a:p>
          <a:p>
            <a:pPr marL="486410" lvl="1" indent="-285750">
              <a:buFont typeface="Arial" panose="020B0604020202020204" pitchFamily="34" charset="0"/>
              <a:buChar char="•"/>
            </a:pPr>
            <a:r>
              <a:rPr lang="en-US" sz="1600">
                <a:solidFill>
                  <a:schemeClr val="tx1"/>
                </a:solidFill>
              </a:rPr>
              <a:t>Accountability</a:t>
            </a:r>
          </a:p>
          <a:p>
            <a:pPr>
              <a:buFont typeface="Courier New" panose="02070309020205020404" pitchFamily="49" charset="0"/>
              <a:buChar char="o"/>
            </a:pPr>
            <a:r>
              <a:rPr lang="en-US" sz="1600">
                <a:solidFill>
                  <a:schemeClr val="tx1"/>
                </a:solidFill>
                <a:cs typeface="Calibri"/>
              </a:rPr>
              <a:t>10/2018, 1- week visit Alaska DOT to VT DOT, 3 employees</a:t>
            </a:r>
          </a:p>
        </p:txBody>
      </p:sp>
      <p:sp>
        <p:nvSpPr>
          <p:cNvPr id="5" name="Slide Number Placeholder 4">
            <a:extLst>
              <a:ext uri="{FF2B5EF4-FFF2-40B4-BE49-F238E27FC236}">
                <a16:creationId xmlns:a16="http://schemas.microsoft.com/office/drawing/2014/main" id="{5EB04CE8-D814-4C8C-881F-D5181573C2D9}"/>
              </a:ext>
            </a:extLst>
          </p:cNvPr>
          <p:cNvSpPr>
            <a:spLocks noGrp="1"/>
          </p:cNvSpPr>
          <p:nvPr>
            <p:ph type="sldNum" sz="quarter" idx="12"/>
          </p:nvPr>
        </p:nvSpPr>
        <p:spPr/>
        <p:txBody>
          <a:bodyPr/>
          <a:lstStyle/>
          <a:p>
            <a:fld id="{6113E31D-E2AB-40D1-8B51-AFA5AFEF393A}" type="slidenum">
              <a:rPr lang="en-US" smtClean="0"/>
              <a:t>14</a:t>
            </a:fld>
            <a:endParaRPr lang="en-US"/>
          </a:p>
        </p:txBody>
      </p:sp>
    </p:spTree>
    <p:extLst>
      <p:ext uri="{BB962C8B-B14F-4D97-AF65-F5344CB8AC3E}">
        <p14:creationId xmlns:p14="http://schemas.microsoft.com/office/powerpoint/2010/main" val="838893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EB5D-B018-41DA-BA89-B3F170928AC1}"/>
              </a:ext>
            </a:extLst>
          </p:cNvPr>
          <p:cNvSpPr>
            <a:spLocks noGrp="1"/>
          </p:cNvSpPr>
          <p:nvPr>
            <p:ph type="title"/>
          </p:nvPr>
        </p:nvSpPr>
        <p:spPr>
          <a:xfrm>
            <a:off x="1097280" y="286603"/>
            <a:ext cx="10058400" cy="1450757"/>
          </a:xfrm>
        </p:spPr>
        <p:txBody>
          <a:bodyPr>
            <a:normAutofit/>
          </a:bodyPr>
          <a:lstStyle/>
          <a:p>
            <a:r>
              <a:rPr lang="en-US" dirty="0">
                <a:solidFill>
                  <a:schemeClr val="accent5"/>
                </a:solidFill>
              </a:rPr>
              <a:t>Peer Exchange with Alaska DOT – Information Sharing Topics</a:t>
            </a:r>
          </a:p>
        </p:txBody>
      </p:sp>
      <p:sp>
        <p:nvSpPr>
          <p:cNvPr id="5" name="Slide Number Placeholder 4">
            <a:extLst>
              <a:ext uri="{FF2B5EF4-FFF2-40B4-BE49-F238E27FC236}">
                <a16:creationId xmlns:a16="http://schemas.microsoft.com/office/drawing/2014/main" id="{5EB04CE8-D814-4C8C-881F-D5181573C2D9}"/>
              </a:ext>
            </a:extLst>
          </p:cNvPr>
          <p:cNvSpPr>
            <a:spLocks noGrp="1"/>
          </p:cNvSpPr>
          <p:nvPr>
            <p:ph type="sldNum" sz="quarter" idx="12"/>
          </p:nvPr>
        </p:nvSpPr>
        <p:spPr/>
        <p:txBody>
          <a:bodyPr/>
          <a:lstStyle/>
          <a:p>
            <a:fld id="{6113E31D-E2AB-40D1-8B51-AFA5AFEF393A}" type="slidenum">
              <a:rPr lang="en-US" smtClean="0"/>
              <a:t>15</a:t>
            </a:fld>
            <a:endParaRPr lang="en-US"/>
          </a:p>
        </p:txBody>
      </p:sp>
      <p:sp>
        <p:nvSpPr>
          <p:cNvPr id="6" name="TextBox 5">
            <a:extLst>
              <a:ext uri="{FF2B5EF4-FFF2-40B4-BE49-F238E27FC236}">
                <a16:creationId xmlns:a16="http://schemas.microsoft.com/office/drawing/2014/main" id="{1C7E3C39-A516-4F51-982A-CC83D725C590}"/>
              </a:ext>
            </a:extLst>
          </p:cNvPr>
          <p:cNvSpPr txBox="1"/>
          <p:nvPr/>
        </p:nvSpPr>
        <p:spPr>
          <a:xfrm>
            <a:off x="1097280" y="1828802"/>
            <a:ext cx="10058400" cy="4247317"/>
          </a:xfrm>
          <a:prstGeom prst="rect">
            <a:avLst/>
          </a:prstGeom>
          <a:noFill/>
        </p:spPr>
        <p:txBody>
          <a:bodyPr wrap="square" numCol="2" rtlCol="0">
            <a:spAutoFit/>
          </a:bodyPr>
          <a:lstStyle/>
          <a:p>
            <a:pPr marL="285750" indent="-285750">
              <a:buFont typeface="Courier New" panose="02070309020205020404" pitchFamily="49" charset="0"/>
              <a:buChar char="o"/>
            </a:pPr>
            <a:r>
              <a:rPr lang="en-US" sz="1600" dirty="0"/>
              <a:t>Workforce planning and management</a:t>
            </a:r>
          </a:p>
          <a:p>
            <a:pPr marL="285750" indent="-285750">
              <a:buFont typeface="Courier New" panose="02070309020205020404" pitchFamily="49" charset="0"/>
              <a:buChar char="o"/>
            </a:pPr>
            <a:r>
              <a:rPr lang="en-US" sz="1600" dirty="0"/>
              <a:t>Recruitment strategy review</a:t>
            </a:r>
          </a:p>
          <a:p>
            <a:pPr marL="285750" indent="-285750">
              <a:buFont typeface="Courier New" panose="02070309020205020404" pitchFamily="49" charset="0"/>
              <a:buChar char="o"/>
            </a:pPr>
            <a:r>
              <a:rPr lang="en-US" sz="1600" dirty="0"/>
              <a:t>Transportation awareness programming for </a:t>
            </a:r>
            <a:br>
              <a:rPr lang="en-US" sz="1600" dirty="0"/>
            </a:br>
            <a:r>
              <a:rPr lang="en-US" sz="1600" dirty="0"/>
              <a:t>future employees (university, tech schools)</a:t>
            </a:r>
          </a:p>
          <a:p>
            <a:pPr marL="285750" indent="-285750">
              <a:buFont typeface="Courier New" panose="02070309020205020404" pitchFamily="49" charset="0"/>
              <a:buChar char="o"/>
            </a:pPr>
            <a:r>
              <a:rPr lang="en-US" sz="1600" dirty="0"/>
              <a:t>Results based alignment</a:t>
            </a:r>
          </a:p>
          <a:p>
            <a:pPr marL="285750" indent="-285750">
              <a:buFont typeface="Courier New" panose="02070309020205020404" pitchFamily="49" charset="0"/>
              <a:buChar char="o"/>
            </a:pPr>
            <a:r>
              <a:rPr lang="en-US" sz="1600" dirty="0"/>
              <a:t>Leadership and learning programs</a:t>
            </a:r>
          </a:p>
          <a:p>
            <a:pPr marL="285750" indent="-285750">
              <a:buFont typeface="Courier New" panose="02070309020205020404" pitchFamily="49" charset="0"/>
              <a:buChar char="o"/>
            </a:pPr>
            <a:r>
              <a:rPr lang="en-US" sz="1600" dirty="0"/>
              <a:t>Knowledge management programming</a:t>
            </a:r>
          </a:p>
          <a:p>
            <a:pPr marL="285750" indent="-285750">
              <a:buFont typeface="Courier New" panose="02070309020205020404" pitchFamily="49" charset="0"/>
              <a:buChar char="o"/>
            </a:pPr>
            <a:r>
              <a:rPr lang="en-US" sz="1600" dirty="0"/>
              <a:t>Highway Safety</a:t>
            </a:r>
          </a:p>
          <a:p>
            <a:pPr marL="285750" indent="-285750">
              <a:buFont typeface="Courier New" panose="02070309020205020404" pitchFamily="49" charset="0"/>
              <a:buChar char="o"/>
            </a:pPr>
            <a:r>
              <a:rPr lang="en-US" sz="1600" dirty="0"/>
              <a:t>Occupational health and safety</a:t>
            </a:r>
          </a:p>
          <a:p>
            <a:pPr marL="285750" indent="-285750">
              <a:buFont typeface="Courier New" panose="02070309020205020404" pitchFamily="49" charset="0"/>
              <a:buChar char="o"/>
            </a:pPr>
            <a:r>
              <a:rPr lang="en-US" sz="1600" dirty="0"/>
              <a:t>Met with local leadership consultant</a:t>
            </a:r>
          </a:p>
          <a:p>
            <a:pPr marL="285750" indent="-285750">
              <a:buFont typeface="Courier New" panose="02070309020205020404" pitchFamily="49" charset="0"/>
              <a:buChar char="o"/>
            </a:pPr>
            <a:r>
              <a:rPr lang="en-US" sz="1600" dirty="0"/>
              <a:t>Reviewed contract administration processes</a:t>
            </a:r>
          </a:p>
          <a:p>
            <a:pPr marL="285750" indent="-285750">
              <a:buFont typeface="Courier New" panose="02070309020205020404" pitchFamily="49" charset="0"/>
              <a:buChar char="o"/>
            </a:pPr>
            <a:r>
              <a:rPr lang="en-US" sz="1600" dirty="0"/>
              <a:t>Reviewed budgeting and performance measurement</a:t>
            </a:r>
          </a:p>
          <a:p>
            <a:pPr marL="285750" indent="-285750">
              <a:buFont typeface="Courier New" panose="02070309020205020404" pitchFamily="49" charset="0"/>
              <a:buChar char="o"/>
            </a:pPr>
            <a:r>
              <a:rPr lang="en-US" sz="1600" dirty="0"/>
              <a:t>Maintenance operations; South, Central and Northern</a:t>
            </a:r>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a:t>Employee onboarding; Human Resources and department specific</a:t>
            </a:r>
          </a:p>
          <a:p>
            <a:pPr marL="285750" indent="-285750">
              <a:buFont typeface="Courier New" panose="02070309020205020404" pitchFamily="49" charset="0"/>
              <a:buChar char="o"/>
            </a:pPr>
            <a:r>
              <a:rPr lang="en-US" sz="1600" dirty="0"/>
              <a:t>DMV meeting to discuss best practices and appointment management</a:t>
            </a:r>
          </a:p>
          <a:p>
            <a:pPr marL="285750" indent="-285750">
              <a:buFont typeface="Courier New" panose="02070309020205020404" pitchFamily="49" charset="0"/>
              <a:buChar char="o"/>
            </a:pPr>
            <a:r>
              <a:rPr lang="en-US" sz="1600" dirty="0"/>
              <a:t>Reviewed employee recognition programs</a:t>
            </a:r>
          </a:p>
          <a:p>
            <a:pPr marL="285750" indent="-285750">
              <a:buFont typeface="Courier New" panose="02070309020205020404" pitchFamily="49" charset="0"/>
              <a:buChar char="o"/>
            </a:pPr>
            <a:r>
              <a:rPr lang="en-US" sz="1600" dirty="0"/>
              <a:t>Received drone program overview</a:t>
            </a:r>
          </a:p>
          <a:p>
            <a:pPr marL="285750" indent="-285750">
              <a:buFont typeface="Courier New" panose="02070309020205020404" pitchFamily="49" charset="0"/>
              <a:buChar char="o"/>
            </a:pPr>
            <a:r>
              <a:rPr lang="en-US" sz="1600" dirty="0"/>
              <a:t>Shared technical training resources (LTAP)</a:t>
            </a:r>
          </a:p>
          <a:p>
            <a:pPr marL="285750" indent="-285750">
              <a:buFont typeface="Courier New" panose="02070309020205020404" pitchFamily="49" charset="0"/>
              <a:buChar char="o"/>
            </a:pPr>
            <a:r>
              <a:rPr lang="en-US" sz="1600" dirty="0"/>
              <a:t>Reviewed Transportation Academy content</a:t>
            </a:r>
          </a:p>
          <a:p>
            <a:pPr marL="285750" indent="-285750">
              <a:buFont typeface="Courier New" panose="02070309020205020404" pitchFamily="49" charset="0"/>
              <a:buChar char="o"/>
            </a:pPr>
            <a:r>
              <a:rPr lang="en-US" sz="1600" dirty="0"/>
              <a:t>Met with Executives to discuss collaboration opportunities</a:t>
            </a:r>
          </a:p>
          <a:p>
            <a:pPr marL="285750" indent="-285750">
              <a:buFont typeface="Courier New" panose="02070309020205020404" pitchFamily="49" charset="0"/>
              <a:buChar char="o"/>
            </a:pPr>
            <a:r>
              <a:rPr lang="en-US" sz="1600" dirty="0"/>
              <a:t>Attended permafrost tour</a:t>
            </a:r>
          </a:p>
          <a:p>
            <a:pPr marL="285750" indent="-285750">
              <a:buFont typeface="Courier New" panose="02070309020205020404" pitchFamily="49" charset="0"/>
              <a:buChar char="o"/>
            </a:pPr>
            <a:r>
              <a:rPr lang="en-US" sz="1600" dirty="0"/>
              <a:t>Aviation program review and tour of the Alaska International Airport</a:t>
            </a:r>
          </a:p>
          <a:p>
            <a:pPr marL="285750" indent="-285750">
              <a:buFont typeface="Courier New" panose="02070309020205020404" pitchFamily="49" charset="0"/>
              <a:buChar char="o"/>
            </a:pPr>
            <a:r>
              <a:rPr lang="en-US" sz="1600" dirty="0"/>
              <a:t>IT consolidation and recruiting best practices</a:t>
            </a:r>
          </a:p>
        </p:txBody>
      </p:sp>
    </p:spTree>
    <p:extLst>
      <p:ext uri="{BB962C8B-B14F-4D97-AF65-F5344CB8AC3E}">
        <p14:creationId xmlns:p14="http://schemas.microsoft.com/office/powerpoint/2010/main" val="775568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EB5D-B018-41DA-BA89-B3F170928AC1}"/>
              </a:ext>
            </a:extLst>
          </p:cNvPr>
          <p:cNvSpPr>
            <a:spLocks noGrp="1"/>
          </p:cNvSpPr>
          <p:nvPr>
            <p:ph type="title"/>
          </p:nvPr>
        </p:nvSpPr>
        <p:spPr/>
        <p:txBody>
          <a:bodyPr anchor="ctr">
            <a:normAutofit/>
          </a:bodyPr>
          <a:lstStyle/>
          <a:p>
            <a:r>
              <a:rPr lang="en-US"/>
              <a:t>Peer Exchange Outcome Examples </a:t>
            </a:r>
            <a:endParaRPr lang="en-US">
              <a:cs typeface="Calibri Light"/>
            </a:endParaRPr>
          </a:p>
        </p:txBody>
      </p:sp>
      <p:sp>
        <p:nvSpPr>
          <p:cNvPr id="3" name="Content Placeholder 2">
            <a:extLst>
              <a:ext uri="{FF2B5EF4-FFF2-40B4-BE49-F238E27FC236}">
                <a16:creationId xmlns:a16="http://schemas.microsoft.com/office/drawing/2014/main" id="{4585D160-2722-4C9D-B419-B54A3D1059CF}"/>
              </a:ext>
            </a:extLst>
          </p:cNvPr>
          <p:cNvSpPr>
            <a:spLocks noGrp="1"/>
          </p:cNvSpPr>
          <p:nvPr>
            <p:ph idx="1"/>
          </p:nvPr>
        </p:nvSpPr>
        <p:spPr/>
        <p:txBody>
          <a:bodyPr vert="horz" lIns="0" tIns="45720" rIns="0" bIns="45720" numCol="2" spcCol="457200" rtlCol="0" anchor="ctr">
            <a:noAutofit/>
          </a:bodyPr>
          <a:lstStyle/>
          <a:p>
            <a:pPr>
              <a:buFont typeface="Courier New" panose="02070309020205020404" pitchFamily="49" charset="0"/>
              <a:buChar char="o"/>
            </a:pPr>
            <a:r>
              <a:rPr lang="en-US" sz="1600">
                <a:solidFill>
                  <a:schemeClr val="tx1"/>
                </a:solidFill>
                <a:cs typeface="Calibri"/>
              </a:rPr>
              <a:t>Completion of AOT Strategic Workforce Report</a:t>
            </a:r>
          </a:p>
          <a:p>
            <a:pPr>
              <a:buFont typeface="Courier New" panose="02070309020205020404" pitchFamily="49" charset="0"/>
              <a:buChar char="o"/>
            </a:pPr>
            <a:r>
              <a:rPr lang="en-US" sz="1600">
                <a:solidFill>
                  <a:schemeClr val="tx1"/>
                </a:solidFill>
              </a:rPr>
              <a:t>Joint creation of AK/VT Lock Out, Tag Out safety program</a:t>
            </a:r>
            <a:endParaRPr lang="en-US" sz="1600">
              <a:solidFill>
                <a:schemeClr val="tx1"/>
              </a:solidFill>
              <a:cs typeface="Calibri"/>
            </a:endParaRPr>
          </a:p>
          <a:p>
            <a:pPr>
              <a:buFont typeface="Courier New" panose="02070309020205020404" pitchFamily="49" charset="0"/>
              <a:buChar char="o"/>
            </a:pPr>
            <a:r>
              <a:rPr lang="en-US" sz="1600">
                <a:solidFill>
                  <a:schemeClr val="tx1"/>
                </a:solidFill>
                <a:ea typeface="+mn-lt"/>
                <a:cs typeface="+mn-lt"/>
              </a:rPr>
              <a:t>Inclusion of performance metrics included in VLR Roads Pavement and VLR Roads Signage Courses.</a:t>
            </a:r>
            <a:endParaRPr lang="en-US" sz="1600">
              <a:solidFill>
                <a:schemeClr val="tx1"/>
              </a:solidFill>
              <a:cs typeface="Calibri"/>
            </a:endParaRPr>
          </a:p>
          <a:p>
            <a:pPr>
              <a:buFont typeface="Courier New" panose="02070309020205020404" pitchFamily="49" charset="0"/>
              <a:buChar char="o"/>
            </a:pPr>
            <a:r>
              <a:rPr lang="en-US" sz="1600">
                <a:solidFill>
                  <a:schemeClr val="tx1"/>
                </a:solidFill>
                <a:cs typeface="Calibri"/>
              </a:rPr>
              <a:t>Information regarding Infant at Work program </a:t>
            </a:r>
            <a:br>
              <a:rPr lang="en-US" sz="1600">
                <a:solidFill>
                  <a:schemeClr val="tx1"/>
                </a:solidFill>
                <a:cs typeface="Calibri"/>
              </a:rPr>
            </a:br>
            <a:r>
              <a:rPr lang="en-US" sz="1600">
                <a:solidFill>
                  <a:schemeClr val="tx1"/>
                </a:solidFill>
                <a:cs typeface="Calibri"/>
              </a:rPr>
              <a:t>implemented (shared from Washington)</a:t>
            </a:r>
          </a:p>
          <a:p>
            <a:pPr>
              <a:buFont typeface="Courier New" panose="02070309020205020404" pitchFamily="49" charset="0"/>
              <a:buChar char="o"/>
            </a:pPr>
            <a:r>
              <a:rPr lang="en-US" sz="1600">
                <a:solidFill>
                  <a:schemeClr val="tx1"/>
                </a:solidFill>
              </a:rPr>
              <a:t>Example of employee entrance survey leverage to create "stay interview" tool for supervisor toolkit</a:t>
            </a:r>
            <a:endParaRPr lang="en-US" sz="1600">
              <a:solidFill>
                <a:schemeClr val="tx1"/>
              </a:solidFill>
              <a:cs typeface="Calibri"/>
            </a:endParaRPr>
          </a:p>
          <a:p>
            <a:pPr>
              <a:buFont typeface="Courier New" panose="02070309020205020404" pitchFamily="49" charset="0"/>
              <a:buChar char="o"/>
            </a:pPr>
            <a:r>
              <a:rPr lang="en-US" sz="1600">
                <a:solidFill>
                  <a:schemeClr val="tx1"/>
                </a:solidFill>
              </a:rPr>
              <a:t>Knowledge management programming created for Transportation Leadership Institute Accountability</a:t>
            </a:r>
            <a:endParaRPr lang="en-US" sz="1600">
              <a:solidFill>
                <a:schemeClr val="tx1"/>
              </a:solidFill>
              <a:cs typeface="Calibri"/>
            </a:endParaRPr>
          </a:p>
          <a:p>
            <a:pPr>
              <a:buFont typeface="Courier New" panose="02070309020205020404" pitchFamily="49" charset="0"/>
              <a:buChar char="o"/>
            </a:pPr>
            <a:r>
              <a:rPr lang="en-US" sz="1600">
                <a:solidFill>
                  <a:schemeClr val="tx1"/>
                </a:solidFill>
                <a:cs typeface="Calibri"/>
              </a:rPr>
              <a:t>Engineering series competency matrix shared to develop JDP</a:t>
            </a:r>
          </a:p>
          <a:p>
            <a:pPr>
              <a:buFont typeface="Courier New" panose="02070309020205020404" pitchFamily="49" charset="0"/>
              <a:buChar char="o"/>
            </a:pPr>
            <a:r>
              <a:rPr lang="en-US" sz="1600">
                <a:solidFill>
                  <a:schemeClr val="tx1"/>
                </a:solidFill>
                <a:cs typeface="Calibri"/>
              </a:rPr>
              <a:t>VTTC website updated</a:t>
            </a:r>
          </a:p>
          <a:p>
            <a:pPr>
              <a:buFont typeface="Courier New" panose="02070309020205020404" pitchFamily="49" charset="0"/>
              <a:buChar char="o"/>
            </a:pPr>
            <a:r>
              <a:rPr lang="en-US" sz="1600">
                <a:solidFill>
                  <a:schemeClr val="tx1"/>
                </a:solidFill>
                <a:ea typeface="+mn-lt"/>
                <a:cs typeface="+mn-lt"/>
              </a:rPr>
              <a:t>Use of case study in Transportation Leadership Institute</a:t>
            </a:r>
          </a:p>
          <a:p>
            <a:pPr>
              <a:buFont typeface="Courier New" panose="02070309020205020404" pitchFamily="49" charset="0"/>
              <a:buChar char="o"/>
            </a:pPr>
            <a:r>
              <a:rPr lang="en-US" sz="1600">
                <a:solidFill>
                  <a:schemeClr val="tx1"/>
                </a:solidFill>
                <a:ea typeface="+mn-lt"/>
                <a:cs typeface="+mn-lt"/>
              </a:rPr>
              <a:t>Framework for VT to develop employee recognition programming - ongoing</a:t>
            </a:r>
            <a:endParaRPr lang="en-US" sz="1600">
              <a:solidFill>
                <a:schemeClr val="tx1"/>
              </a:solidFill>
              <a:cs typeface="Calibri"/>
            </a:endParaRPr>
          </a:p>
          <a:p>
            <a:pPr>
              <a:buFont typeface="Courier New" panose="02070309020205020404" pitchFamily="49" charset="0"/>
              <a:buChar char="o"/>
            </a:pPr>
            <a:r>
              <a:rPr lang="en-US" sz="1600">
                <a:solidFill>
                  <a:schemeClr val="tx1"/>
                </a:solidFill>
                <a:cs typeface="Calibri"/>
              </a:rPr>
              <a:t>Information leveraged to develop VT Drone Program</a:t>
            </a:r>
          </a:p>
          <a:p>
            <a:pPr>
              <a:buFont typeface="Courier New" panose="02070309020205020404" pitchFamily="49" charset="0"/>
              <a:buChar char="o"/>
            </a:pPr>
            <a:r>
              <a:rPr lang="en-US" sz="1600" b="1">
                <a:solidFill>
                  <a:schemeClr val="accent1"/>
                </a:solidFill>
                <a:cs typeface="Calibri"/>
              </a:rPr>
              <a:t>Many, many examples of cost savings realized. </a:t>
            </a:r>
          </a:p>
          <a:p>
            <a:pPr>
              <a:buFont typeface="Courier New" panose="02070309020205020404" pitchFamily="49" charset="0"/>
              <a:buChar char="o"/>
            </a:pPr>
            <a:r>
              <a:rPr lang="en-US" sz="1600" b="1">
                <a:solidFill>
                  <a:schemeClr val="accent1"/>
                </a:solidFill>
                <a:cs typeface="Calibri"/>
              </a:rPr>
              <a:t>How do we share more information with each other?</a:t>
            </a:r>
          </a:p>
        </p:txBody>
      </p:sp>
      <p:sp>
        <p:nvSpPr>
          <p:cNvPr id="5" name="Slide Number Placeholder 4">
            <a:extLst>
              <a:ext uri="{FF2B5EF4-FFF2-40B4-BE49-F238E27FC236}">
                <a16:creationId xmlns:a16="http://schemas.microsoft.com/office/drawing/2014/main" id="{5EB04CE8-D814-4C8C-881F-D5181573C2D9}"/>
              </a:ext>
            </a:extLst>
          </p:cNvPr>
          <p:cNvSpPr>
            <a:spLocks noGrp="1"/>
          </p:cNvSpPr>
          <p:nvPr>
            <p:ph type="sldNum" sz="quarter" idx="12"/>
          </p:nvPr>
        </p:nvSpPr>
        <p:spPr/>
        <p:txBody>
          <a:bodyPr>
            <a:normAutofit/>
          </a:bodyPr>
          <a:lstStyle/>
          <a:p>
            <a:pPr>
              <a:spcAft>
                <a:spcPts val="600"/>
              </a:spcAft>
            </a:pPr>
            <a:fld id="{6113E31D-E2AB-40D1-8B51-AFA5AFEF393A}" type="slidenum">
              <a:rPr lang="en-US">
                <a:solidFill>
                  <a:schemeClr val="bg1"/>
                </a:solidFill>
              </a:rPr>
              <a:pPr>
                <a:spcAft>
                  <a:spcPts val="600"/>
                </a:spcAft>
              </a:pPr>
              <a:t>16</a:t>
            </a:fld>
            <a:endParaRPr lang="en-US">
              <a:solidFill>
                <a:schemeClr val="bg1"/>
              </a:solidFill>
            </a:endParaRPr>
          </a:p>
        </p:txBody>
      </p:sp>
    </p:spTree>
    <p:extLst>
      <p:ext uri="{BB962C8B-B14F-4D97-AF65-F5344CB8AC3E}">
        <p14:creationId xmlns:p14="http://schemas.microsoft.com/office/powerpoint/2010/main" val="60960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D79D7-6F2F-4F13-8080-593AF826DDEA}"/>
              </a:ext>
            </a:extLst>
          </p:cNvPr>
          <p:cNvSpPr>
            <a:spLocks noGrp="1"/>
          </p:cNvSpPr>
          <p:nvPr>
            <p:ph type="title"/>
          </p:nvPr>
        </p:nvSpPr>
        <p:spPr>
          <a:xfrm>
            <a:off x="7859485" y="634946"/>
            <a:ext cx="3690257" cy="1450757"/>
          </a:xfrm>
        </p:spPr>
        <p:txBody>
          <a:bodyPr>
            <a:normAutofit fontScale="90000"/>
          </a:bodyPr>
          <a:lstStyle/>
          <a:p>
            <a:r>
              <a:rPr lang="en-US" sz="3700" dirty="0"/>
              <a:t>Comparing Other Strategic Workforce Reports - DOT’s</a:t>
            </a:r>
          </a:p>
        </p:txBody>
      </p:sp>
      <p:pic>
        <p:nvPicPr>
          <p:cNvPr id="6" name="Picture 5" descr="Map&#10;&#10;Description automatically generated">
            <a:extLst>
              <a:ext uri="{FF2B5EF4-FFF2-40B4-BE49-F238E27FC236}">
                <a16:creationId xmlns:a16="http://schemas.microsoft.com/office/drawing/2014/main" id="{4528A69E-5393-4860-BBC5-05B76DED009E}"/>
              </a:ext>
            </a:extLst>
          </p:cNvPr>
          <p:cNvPicPr>
            <a:picLocks noChangeAspect="1"/>
          </p:cNvPicPr>
          <p:nvPr/>
        </p:nvPicPr>
        <p:blipFill rotWithShape="1">
          <a:blip r:embed="rId3"/>
          <a:srcRect r="-127" b="1"/>
          <a:stretch/>
        </p:blipFill>
        <p:spPr>
          <a:xfrm>
            <a:off x="486389" y="634946"/>
            <a:ext cx="7281657" cy="4745178"/>
          </a:xfrm>
          <a:prstGeom prst="rect">
            <a:avLst/>
          </a:prstGeom>
        </p:spPr>
      </p:pic>
      <p:cxnSp>
        <p:nvCxnSpPr>
          <p:cNvPr id="34" name="Straight Connector 3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DC0A05-0FE8-4948-806F-18B713D1F859}"/>
              </a:ext>
            </a:extLst>
          </p:cNvPr>
          <p:cNvSpPr>
            <a:spLocks noGrp="1"/>
          </p:cNvSpPr>
          <p:nvPr>
            <p:ph idx="1"/>
          </p:nvPr>
        </p:nvSpPr>
        <p:spPr>
          <a:xfrm>
            <a:off x="7859485" y="2198913"/>
            <a:ext cx="3690257" cy="3755565"/>
          </a:xfrm>
        </p:spPr>
        <p:txBody>
          <a:bodyPr>
            <a:normAutofit/>
          </a:bodyPr>
          <a:lstStyle/>
          <a:p>
            <a:pPr>
              <a:buFont typeface="Courier New" panose="02070309020205020404" pitchFamily="49" charset="0"/>
              <a:buChar char="o"/>
            </a:pPr>
            <a:r>
              <a:rPr lang="en-US"/>
              <a:t>Alaska</a:t>
            </a:r>
          </a:p>
          <a:p>
            <a:pPr>
              <a:buFont typeface="Courier New" panose="02070309020205020404" pitchFamily="49" charset="0"/>
              <a:buChar char="o"/>
            </a:pPr>
            <a:r>
              <a:rPr lang="en-US"/>
              <a:t>California</a:t>
            </a:r>
          </a:p>
          <a:p>
            <a:pPr>
              <a:buFont typeface="Courier New" panose="02070309020205020404" pitchFamily="49" charset="0"/>
              <a:buChar char="o"/>
            </a:pPr>
            <a:r>
              <a:rPr lang="en-US"/>
              <a:t>Washington</a:t>
            </a:r>
          </a:p>
          <a:p>
            <a:pPr>
              <a:buFont typeface="Courier New" panose="02070309020205020404" pitchFamily="49" charset="0"/>
              <a:buChar char="o"/>
            </a:pPr>
            <a:r>
              <a:rPr lang="en-US"/>
              <a:t>Texas</a:t>
            </a:r>
          </a:p>
          <a:p>
            <a:pPr>
              <a:buFont typeface="Courier New" panose="02070309020205020404" pitchFamily="49" charset="0"/>
              <a:buChar char="o"/>
            </a:pPr>
            <a:r>
              <a:rPr lang="en-US"/>
              <a:t>Missouri</a:t>
            </a:r>
          </a:p>
        </p:txBody>
      </p:sp>
      <p:sp>
        <p:nvSpPr>
          <p:cNvPr id="36" name="Rectangle 35">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Slide Number Placeholder 4">
            <a:extLst>
              <a:ext uri="{FF2B5EF4-FFF2-40B4-BE49-F238E27FC236}">
                <a16:creationId xmlns:a16="http://schemas.microsoft.com/office/drawing/2014/main" id="{EDB54A78-420E-4A9B-99C7-3C39ED62FE2E}"/>
              </a:ext>
            </a:extLst>
          </p:cNvPr>
          <p:cNvSpPr txBox="1">
            <a:spLocks/>
          </p:cNvSpPr>
          <p:nvPr/>
        </p:nvSpPr>
        <p:spPr>
          <a:xfrm>
            <a:off x="4539441" y="6459784"/>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13E31D-E2AB-40D1-8B51-AFA5AFEF393A}" type="slidenum">
              <a:rPr lang="en-US" smtClean="0">
                <a:solidFill>
                  <a:schemeClr val="bg1"/>
                </a:solidFill>
              </a:rPr>
              <a:pPr>
                <a:spcAft>
                  <a:spcPts val="600"/>
                </a:spcAft>
              </a:pPr>
              <a:t>17</a:t>
            </a:fld>
            <a:endParaRPr lang="en-US">
              <a:solidFill>
                <a:schemeClr val="bg1"/>
              </a:solidFill>
            </a:endParaRPr>
          </a:p>
        </p:txBody>
      </p:sp>
      <p:pic>
        <p:nvPicPr>
          <p:cNvPr id="7" name="Picture 6">
            <a:extLst>
              <a:ext uri="{FF2B5EF4-FFF2-40B4-BE49-F238E27FC236}">
                <a16:creationId xmlns:a16="http://schemas.microsoft.com/office/drawing/2014/main" id="{95825943-A26A-49D3-BD8F-F286F40FFC71}"/>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186630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Graphic 8" descr="Blueprint">
            <a:extLst>
              <a:ext uri="{FF2B5EF4-FFF2-40B4-BE49-F238E27FC236}">
                <a16:creationId xmlns:a16="http://schemas.microsoft.com/office/drawing/2014/main" id="{AED092BF-D873-470C-B24D-0EBA9D9D74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2912" y="640080"/>
            <a:ext cx="5577840" cy="5577840"/>
          </a:xfrm>
          <a:prstGeom prst="rect">
            <a:avLst/>
          </a:prstGeom>
        </p:spPr>
      </p:pic>
      <p:sp>
        <p:nvSpPr>
          <p:cNvPr id="49" name="Rectangle 4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94FE3B-DB66-45DC-9AEB-5B14668563D9}"/>
              </a:ext>
            </a:extLst>
          </p:cNvPr>
          <p:cNvSpPr>
            <a:spLocks noGrp="1"/>
          </p:cNvSpPr>
          <p:nvPr>
            <p:ph type="ctrTitle"/>
          </p:nvPr>
        </p:nvSpPr>
        <p:spPr>
          <a:xfrm>
            <a:off x="8096885" y="2318004"/>
            <a:ext cx="3659246" cy="2221991"/>
          </a:xfrm>
        </p:spPr>
        <p:txBody>
          <a:bodyPr vert="horz" lIns="91440" tIns="45720" rIns="91440" bIns="45720" rtlCol="0" anchor="b">
            <a:normAutofit/>
          </a:bodyPr>
          <a:lstStyle/>
          <a:p>
            <a:r>
              <a:rPr lang="en-US" sz="4100">
                <a:solidFill>
                  <a:srgbClr val="FFFFFF"/>
                </a:solidFill>
              </a:rPr>
              <a:t>Vermont, Strategic Workforce Plan</a:t>
            </a:r>
          </a:p>
        </p:txBody>
      </p:sp>
      <p:sp>
        <p:nvSpPr>
          <p:cNvPr id="51" name="Rectangle 5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3">
            <a:extLst>
              <a:ext uri="{FF2B5EF4-FFF2-40B4-BE49-F238E27FC236}">
                <a16:creationId xmlns:a16="http://schemas.microsoft.com/office/drawing/2014/main" id="{68405B0F-776D-446E-979F-D87D5A742165}"/>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tx1"/>
                </a:solidFill>
              </a:rPr>
              <a:t>18</a:t>
            </a:fld>
            <a:endParaRPr lang="en-US">
              <a:solidFill>
                <a:schemeClr val="tx1"/>
              </a:solidFill>
            </a:endParaRPr>
          </a:p>
        </p:txBody>
      </p:sp>
      <p:pic>
        <p:nvPicPr>
          <p:cNvPr id="12" name="Picture 11">
            <a:extLst>
              <a:ext uri="{FF2B5EF4-FFF2-40B4-BE49-F238E27FC236}">
                <a16:creationId xmlns:a16="http://schemas.microsoft.com/office/drawing/2014/main" id="{07C2F80D-6300-48C0-AE3F-77F9957FFBAD}"/>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79933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34078A-5F50-440F-AC95-45FC50380922}"/>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kern="1200" spc="-50" baseline="0">
                <a:solidFill>
                  <a:schemeClr val="accent5"/>
                </a:solidFill>
                <a:latin typeface="+mj-lt"/>
                <a:ea typeface="+mj-ea"/>
                <a:cs typeface="+mj-cs"/>
              </a:rPr>
              <a:t>In This Section</a:t>
            </a:r>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extLst>
              <p:ext uri="{D42A27DB-BD31-4B8C-83A1-F6EECF244321}">
                <p14:modId xmlns:p14="http://schemas.microsoft.com/office/powerpoint/2010/main" val="1924664075"/>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3">
            <a:extLst>
              <a:ext uri="{FF2B5EF4-FFF2-40B4-BE49-F238E27FC236}">
                <a16:creationId xmlns:a16="http://schemas.microsoft.com/office/drawing/2014/main" id="{A608E75A-E83D-44C9-9E18-49D9F72C56CB}"/>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bg1"/>
                </a:solidFill>
              </a:rPr>
              <a:t>19</a:t>
            </a:fld>
            <a:endParaRPr lang="en-US">
              <a:solidFill>
                <a:schemeClr val="bg1"/>
              </a:solidFill>
            </a:endParaRPr>
          </a:p>
        </p:txBody>
      </p:sp>
      <p:pic>
        <p:nvPicPr>
          <p:cNvPr id="10" name="Picture 9">
            <a:extLst>
              <a:ext uri="{FF2B5EF4-FFF2-40B4-BE49-F238E27FC236}">
                <a16:creationId xmlns:a16="http://schemas.microsoft.com/office/drawing/2014/main" id="{D5B06A42-77F7-4E53-844F-C3DCC896571A}"/>
              </a:ext>
            </a:extLst>
          </p:cNvPr>
          <p:cNvPicPr>
            <a:picLocks noChangeAspect="1"/>
          </p:cNvPicPr>
          <p:nvPr/>
        </p:nvPicPr>
        <p:blipFill>
          <a:blip r:embed="rId8"/>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2354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43A6C344-EB56-4CB3-9AE6-B89AE00CC923}"/>
              </a:ext>
            </a:extLst>
          </p:cNvPr>
          <p:cNvSpPr>
            <a:spLocks noGrp="1"/>
          </p:cNvSpPr>
          <p:nvPr>
            <p:ph type="sldNum" sz="quarter" idx="12"/>
          </p:nvPr>
        </p:nvSpPr>
        <p:spPr>
          <a:xfrm>
            <a:off x="5438414" y="6425748"/>
            <a:ext cx="1312025" cy="365125"/>
          </a:xfrm>
        </p:spPr>
        <p:txBody>
          <a:bodyPr vert="horz" lIns="91440" tIns="45720" rIns="91440" bIns="45720" rtlCol="0" anchor="ctr">
            <a:normAutofit/>
          </a:bodyPr>
          <a:lstStyle/>
          <a:p>
            <a:pPr>
              <a:spcAft>
                <a:spcPts val="600"/>
              </a:spcAft>
            </a:pPr>
            <a:fld id="{6113E31D-E2AB-40D1-8B51-AFA5AFEF393A}" type="slidenum">
              <a:rPr lang="en-US" smtClean="0"/>
              <a:pPr>
                <a:spcAft>
                  <a:spcPts val="600"/>
                </a:spcAft>
              </a:pPr>
              <a:t>2</a:t>
            </a:fld>
            <a:endParaRPr lang="en-US"/>
          </a:p>
        </p:txBody>
      </p:sp>
      <p:pic>
        <p:nvPicPr>
          <p:cNvPr id="6" name="Picture 5">
            <a:extLst>
              <a:ext uri="{FF2B5EF4-FFF2-40B4-BE49-F238E27FC236}">
                <a16:creationId xmlns:a16="http://schemas.microsoft.com/office/drawing/2014/main" id="{02936E14-5C00-49E7-BF05-533A7CD576E1}"/>
              </a:ext>
            </a:extLst>
          </p:cNvPr>
          <p:cNvPicPr>
            <a:picLocks noChangeAspect="1"/>
          </p:cNvPicPr>
          <p:nvPr/>
        </p:nvPicPr>
        <p:blipFill>
          <a:blip r:embed="rId3"/>
          <a:stretch>
            <a:fillRect/>
          </a:stretch>
        </p:blipFill>
        <p:spPr>
          <a:xfrm>
            <a:off x="10481481" y="6482442"/>
            <a:ext cx="1524595" cy="342467"/>
          </a:xfrm>
          <a:prstGeom prst="rect">
            <a:avLst/>
          </a:prstGeom>
        </p:spPr>
      </p:pic>
      <p:sp>
        <p:nvSpPr>
          <p:cNvPr id="2" name="Title 1">
            <a:extLst>
              <a:ext uri="{FF2B5EF4-FFF2-40B4-BE49-F238E27FC236}">
                <a16:creationId xmlns:a16="http://schemas.microsoft.com/office/drawing/2014/main" id="{EB39402F-F827-40B0-B377-A045A918254A}"/>
              </a:ext>
            </a:extLst>
          </p:cNvPr>
          <p:cNvSpPr>
            <a:spLocks noGrp="1"/>
          </p:cNvSpPr>
          <p:nvPr>
            <p:ph type="title"/>
          </p:nvPr>
        </p:nvSpPr>
        <p:spPr>
          <a:xfrm>
            <a:off x="1066800" y="230870"/>
            <a:ext cx="10058400" cy="1188995"/>
          </a:xfrm>
        </p:spPr>
        <p:txBody>
          <a:bodyPr anchor="ctr">
            <a:normAutofit/>
          </a:bodyPr>
          <a:lstStyle/>
          <a:p>
            <a:r>
              <a:rPr lang="en-US">
                <a:solidFill>
                  <a:schemeClr val="accent5"/>
                </a:solidFill>
              </a:rPr>
              <a:t>Vermont Agency of Transportation </a:t>
            </a:r>
          </a:p>
        </p:txBody>
      </p:sp>
      <p:graphicFrame>
        <p:nvGraphicFramePr>
          <p:cNvPr id="9" name="Content Placeholder 6">
            <a:extLst>
              <a:ext uri="{FF2B5EF4-FFF2-40B4-BE49-F238E27FC236}">
                <a16:creationId xmlns:a16="http://schemas.microsoft.com/office/drawing/2014/main" id="{ED0A11E2-B5AF-4D29-8F90-E660B31E9352}"/>
              </a:ext>
            </a:extLst>
          </p:cNvPr>
          <p:cNvGraphicFramePr>
            <a:graphicFrameLocks noGrp="1"/>
          </p:cNvGraphicFramePr>
          <p:nvPr>
            <p:ph idx="1"/>
            <p:extLst>
              <p:ext uri="{D42A27DB-BD31-4B8C-83A1-F6EECF244321}">
                <p14:modId xmlns:p14="http://schemas.microsoft.com/office/powerpoint/2010/main" val="2243588648"/>
              </p:ext>
            </p:extLst>
          </p:nvPr>
        </p:nvGraphicFramePr>
        <p:xfrm>
          <a:off x="1036319" y="1650735"/>
          <a:ext cx="10119362" cy="37653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4012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Autofit/>
          </a:bodyPr>
          <a:lstStyle/>
          <a:p>
            <a:r>
              <a:rPr lang="en-US"/>
              <a:t>Strategic Workforce Plan;</a:t>
            </a:r>
            <a:br>
              <a:rPr lang="en-US"/>
            </a:br>
            <a:r>
              <a:rPr lang="en-US"/>
              <a:t>What we Needed to Consider</a:t>
            </a:r>
          </a:p>
        </p:txBody>
      </p:sp>
      <p:sp>
        <p:nvSpPr>
          <p:cNvPr id="3" name="Slide Number Placeholder 2">
            <a:extLst>
              <a:ext uri="{FF2B5EF4-FFF2-40B4-BE49-F238E27FC236}">
                <a16:creationId xmlns:a16="http://schemas.microsoft.com/office/drawing/2014/main" id="{44D82D5F-99B0-4A1C-B8C3-A8D83162E850}"/>
              </a:ext>
            </a:extLst>
          </p:cNvPr>
          <p:cNvSpPr>
            <a:spLocks noGrp="1"/>
          </p:cNvSpPr>
          <p:nvPr>
            <p:ph type="sldNum" sz="quarter" idx="12"/>
          </p:nvPr>
        </p:nvSpPr>
        <p:spPr/>
        <p:txBody>
          <a:bodyPr/>
          <a:lstStyle/>
          <a:p>
            <a:fld id="{6113E31D-E2AB-40D1-8B51-AFA5AFEF393A}" type="slidenum">
              <a:rPr lang="en-US" smtClean="0"/>
              <a:t>20</a:t>
            </a:fld>
            <a:endParaRPr lang="en-US"/>
          </a:p>
        </p:txBody>
      </p:sp>
      <p:pic>
        <p:nvPicPr>
          <p:cNvPr id="4" name="Picture 3">
            <a:extLst>
              <a:ext uri="{FF2B5EF4-FFF2-40B4-BE49-F238E27FC236}">
                <a16:creationId xmlns:a16="http://schemas.microsoft.com/office/drawing/2014/main" id="{D70BC46F-3138-486C-9B15-0715851886FD}"/>
              </a:ext>
            </a:extLst>
          </p:cNvPr>
          <p:cNvPicPr>
            <a:picLocks noChangeAspect="1"/>
          </p:cNvPicPr>
          <p:nvPr/>
        </p:nvPicPr>
        <p:blipFill>
          <a:blip r:embed="rId4"/>
          <a:stretch>
            <a:fillRect/>
          </a:stretch>
        </p:blipFill>
        <p:spPr>
          <a:xfrm>
            <a:off x="10481481" y="6482442"/>
            <a:ext cx="1524595" cy="342467"/>
          </a:xfrm>
          <a:prstGeom prst="rect">
            <a:avLst/>
          </a:prstGeom>
        </p:spPr>
      </p:pic>
      <p:pic>
        <p:nvPicPr>
          <p:cNvPr id="8" name="Content Placeholder 7" descr="A picture containing map, text&#10;&#10;Description automatically generated">
            <a:extLst>
              <a:ext uri="{FF2B5EF4-FFF2-40B4-BE49-F238E27FC236}">
                <a16:creationId xmlns:a16="http://schemas.microsoft.com/office/drawing/2014/main" id="{4324EC12-5AA0-4FAE-A6A2-A34C61DDD3AF}"/>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5207" b="5207"/>
          <a:stretch/>
        </p:blipFill>
        <p:spPr>
          <a:xfrm>
            <a:off x="892739" y="1737360"/>
            <a:ext cx="10467481" cy="4222172"/>
          </a:xfrm>
          <a:prstGeom prst="rect">
            <a:avLst/>
          </a:prstGeom>
        </p:spPr>
      </p:pic>
    </p:spTree>
    <p:custDataLst>
      <p:tags r:id="rId1"/>
    </p:custDataLst>
    <p:extLst>
      <p:ext uri="{BB962C8B-B14F-4D97-AF65-F5344CB8AC3E}">
        <p14:creationId xmlns:p14="http://schemas.microsoft.com/office/powerpoint/2010/main" val="105165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0FD25-FD1B-4C0F-945C-9DE557D378FA}"/>
              </a:ext>
            </a:extLst>
          </p:cNvPr>
          <p:cNvSpPr>
            <a:spLocks noGrp="1"/>
          </p:cNvSpPr>
          <p:nvPr>
            <p:ph type="title"/>
          </p:nvPr>
        </p:nvSpPr>
        <p:spPr>
          <a:xfrm>
            <a:off x="1097280" y="988906"/>
            <a:ext cx="10058400" cy="748454"/>
          </a:xfrm>
        </p:spPr>
        <p:txBody>
          <a:bodyPr anchor="ctr">
            <a:normAutofit/>
          </a:bodyPr>
          <a:lstStyle/>
          <a:p>
            <a:r>
              <a:rPr lang="en-US"/>
              <a:t>Critical Workforce Trends</a:t>
            </a:r>
          </a:p>
        </p:txBody>
      </p:sp>
      <p:sp>
        <p:nvSpPr>
          <p:cNvPr id="3" name="Content Placeholder 2">
            <a:extLst>
              <a:ext uri="{FF2B5EF4-FFF2-40B4-BE49-F238E27FC236}">
                <a16:creationId xmlns:a16="http://schemas.microsoft.com/office/drawing/2014/main" id="{8D6F0320-7A88-4EB7-9E02-AF269E604370}"/>
              </a:ext>
            </a:extLst>
          </p:cNvPr>
          <p:cNvSpPr>
            <a:spLocks noGrp="1"/>
          </p:cNvSpPr>
          <p:nvPr>
            <p:ph idx="1"/>
          </p:nvPr>
        </p:nvSpPr>
        <p:spPr/>
        <p:txBody>
          <a:bodyPr anchor="ctr">
            <a:normAutofit/>
          </a:bodyPr>
          <a:lstStyle/>
          <a:p>
            <a:pPr lvl="1">
              <a:buFont typeface="Courier New" panose="02070309020205020404" pitchFamily="49" charset="0"/>
              <a:buChar char="o"/>
            </a:pPr>
            <a:r>
              <a:rPr lang="en-US" sz="1600">
                <a:solidFill>
                  <a:schemeClr val="tx1"/>
                </a:solidFill>
              </a:rPr>
              <a:t>Employee flexibility in working conditions/schedules/work life integration</a:t>
            </a:r>
          </a:p>
          <a:p>
            <a:pPr lvl="1">
              <a:buFont typeface="Courier New" panose="02070309020205020404" pitchFamily="49" charset="0"/>
              <a:buChar char="o"/>
            </a:pPr>
            <a:r>
              <a:rPr lang="en-US" sz="1600">
                <a:solidFill>
                  <a:schemeClr val="tx1"/>
                </a:solidFill>
              </a:rPr>
              <a:t>Leaner employee counts, higher service expectations with fewer resources</a:t>
            </a:r>
          </a:p>
          <a:p>
            <a:pPr lvl="1">
              <a:buFont typeface="Courier New" panose="02070309020205020404" pitchFamily="49" charset="0"/>
              <a:buChar char="o"/>
            </a:pPr>
            <a:r>
              <a:rPr lang="en-US" sz="1600">
                <a:solidFill>
                  <a:schemeClr val="tx1"/>
                </a:solidFill>
              </a:rPr>
              <a:t>Upskilling and development of career paths</a:t>
            </a:r>
          </a:p>
          <a:p>
            <a:pPr lvl="1">
              <a:buFont typeface="Courier New" panose="02070309020205020404" pitchFamily="49" charset="0"/>
              <a:buChar char="o"/>
            </a:pPr>
            <a:r>
              <a:rPr lang="en-US" sz="1600">
                <a:solidFill>
                  <a:schemeClr val="tx1"/>
                </a:solidFill>
              </a:rPr>
              <a:t>Retention issues</a:t>
            </a:r>
          </a:p>
          <a:p>
            <a:pPr lvl="1">
              <a:buFont typeface="Courier New" panose="02070309020205020404" pitchFamily="49" charset="0"/>
              <a:buChar char="o"/>
            </a:pPr>
            <a:r>
              <a:rPr lang="en-US" sz="1600">
                <a:solidFill>
                  <a:schemeClr val="tx1"/>
                </a:solidFill>
              </a:rPr>
              <a:t>High retirement rates and aging workforce</a:t>
            </a:r>
          </a:p>
          <a:p>
            <a:pPr lvl="1">
              <a:buFont typeface="Courier New" panose="02070309020205020404" pitchFamily="49" charset="0"/>
              <a:buChar char="o"/>
            </a:pPr>
            <a:r>
              <a:rPr lang="en-US" sz="1600">
                <a:solidFill>
                  <a:schemeClr val="tx1"/>
                </a:solidFill>
              </a:rPr>
              <a:t>Multiple generations in the workplace</a:t>
            </a:r>
          </a:p>
          <a:p>
            <a:pPr lvl="1">
              <a:buFont typeface="Courier New" panose="02070309020205020404" pitchFamily="49" charset="0"/>
              <a:buChar char="o"/>
            </a:pPr>
            <a:r>
              <a:rPr lang="en-US" sz="1600">
                <a:solidFill>
                  <a:schemeClr val="tx1"/>
                </a:solidFill>
              </a:rPr>
              <a:t>Difficulty finding qualified candidates – younger demographics – general laborers and jobs that require round the clock coverage during snowstorms and construction</a:t>
            </a:r>
          </a:p>
          <a:p>
            <a:pPr lvl="1">
              <a:buFont typeface="Courier New" panose="02070309020205020404" pitchFamily="49" charset="0"/>
              <a:buChar char="o"/>
            </a:pPr>
            <a:r>
              <a:rPr lang="en-US" sz="1600">
                <a:solidFill>
                  <a:schemeClr val="tx1"/>
                </a:solidFill>
              </a:rPr>
              <a:t>Attracting and retaining a diverse workforce – double the turnover rate for people of color and women (especially in the maintenance job classifications)</a:t>
            </a:r>
          </a:p>
          <a:p>
            <a:pPr lvl="1">
              <a:buFont typeface="Courier New" panose="02070309020205020404" pitchFamily="49" charset="0"/>
              <a:buChar char="o"/>
            </a:pPr>
            <a:r>
              <a:rPr lang="en-US" sz="1600">
                <a:solidFill>
                  <a:schemeClr val="tx1"/>
                </a:solidFill>
              </a:rPr>
              <a:t>Supervisors are seeking voluntary demotions</a:t>
            </a:r>
          </a:p>
          <a:p>
            <a:pPr lvl="1">
              <a:buFont typeface="Courier New" panose="02070309020205020404" pitchFamily="49" charset="0"/>
              <a:buChar char="o"/>
            </a:pPr>
            <a:endParaRPr lang="en-US" sz="1600">
              <a:solidFill>
                <a:schemeClr val="tx1"/>
              </a:solidFill>
            </a:endParaRPr>
          </a:p>
        </p:txBody>
      </p:sp>
      <p:sp>
        <p:nvSpPr>
          <p:cNvPr id="10" name="Slide Number Placeholder 2">
            <a:extLst>
              <a:ext uri="{FF2B5EF4-FFF2-40B4-BE49-F238E27FC236}">
                <a16:creationId xmlns:a16="http://schemas.microsoft.com/office/drawing/2014/main" id="{C746A018-C65D-4A7D-A86E-C9869EFE9EC0}"/>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t>21</a:t>
            </a:fld>
            <a:endParaRPr lang="en-US"/>
          </a:p>
        </p:txBody>
      </p:sp>
    </p:spTree>
    <p:extLst>
      <p:ext uri="{BB962C8B-B14F-4D97-AF65-F5344CB8AC3E}">
        <p14:creationId xmlns:p14="http://schemas.microsoft.com/office/powerpoint/2010/main" val="2166173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0FD25-FD1B-4C0F-945C-9DE557D378FA}"/>
              </a:ext>
            </a:extLst>
          </p:cNvPr>
          <p:cNvSpPr>
            <a:spLocks noGrp="1"/>
          </p:cNvSpPr>
          <p:nvPr>
            <p:ph type="title"/>
          </p:nvPr>
        </p:nvSpPr>
        <p:spPr/>
        <p:txBody>
          <a:bodyPr/>
          <a:lstStyle/>
          <a:p>
            <a:r>
              <a:rPr lang="en-US" dirty="0">
                <a:solidFill>
                  <a:schemeClr val="accent5"/>
                </a:solidFill>
              </a:rPr>
              <a:t>Additional Workforce Considerations</a:t>
            </a:r>
          </a:p>
        </p:txBody>
      </p:sp>
      <p:sp>
        <p:nvSpPr>
          <p:cNvPr id="3" name="Content Placeholder 2">
            <a:extLst>
              <a:ext uri="{FF2B5EF4-FFF2-40B4-BE49-F238E27FC236}">
                <a16:creationId xmlns:a16="http://schemas.microsoft.com/office/drawing/2014/main" id="{8D6F0320-7A88-4EB7-9E02-AF269E604370}"/>
              </a:ext>
            </a:extLst>
          </p:cNvPr>
          <p:cNvSpPr>
            <a:spLocks noGrp="1"/>
          </p:cNvSpPr>
          <p:nvPr>
            <p:ph idx="1"/>
          </p:nvPr>
        </p:nvSpPr>
        <p:spPr/>
        <p:txBody>
          <a:bodyPr vert="horz" lIns="0" tIns="45720" rIns="0" bIns="45720" rtlCol="0" anchor="t">
            <a:normAutofit/>
          </a:bodyPr>
          <a:lstStyle/>
          <a:p>
            <a:pPr>
              <a:buFont typeface="Courier New" panose="02070309020205020404" pitchFamily="49" charset="0"/>
              <a:buChar char="o"/>
            </a:pPr>
            <a:r>
              <a:rPr lang="en-US" sz="1600" dirty="0">
                <a:solidFill>
                  <a:schemeClr val="tx1"/>
                </a:solidFill>
              </a:rPr>
              <a:t>Pre COVID-10 incredibly low unemployment rate 3.2%</a:t>
            </a:r>
            <a:endParaRPr lang="en-US" sz="1600" dirty="0">
              <a:solidFill>
                <a:schemeClr val="tx1"/>
              </a:solidFill>
              <a:highlight>
                <a:srgbClr val="FFFF00"/>
              </a:highlight>
            </a:endParaRPr>
          </a:p>
          <a:p>
            <a:pPr>
              <a:buFont typeface="Courier New" panose="02070309020205020404" pitchFamily="49" charset="0"/>
              <a:buChar char="o"/>
            </a:pPr>
            <a:r>
              <a:rPr lang="en-US" sz="1600" dirty="0">
                <a:solidFill>
                  <a:schemeClr val="tx1"/>
                </a:solidFill>
              </a:rPr>
              <a:t>Vermont government has three active non-striking unions</a:t>
            </a:r>
            <a:endParaRPr lang="en-US" sz="1600" dirty="0">
              <a:solidFill>
                <a:schemeClr val="tx1"/>
              </a:solidFill>
              <a:cs typeface="Calibri"/>
            </a:endParaRPr>
          </a:p>
          <a:p>
            <a:pPr>
              <a:buFont typeface="Courier New" panose="02070309020205020404" pitchFamily="49" charset="0"/>
              <a:buChar char="o"/>
            </a:pPr>
            <a:r>
              <a:rPr lang="en-US" sz="1600" dirty="0">
                <a:solidFill>
                  <a:schemeClr val="tx1"/>
                </a:solidFill>
                <a:cs typeface="Calibri"/>
              </a:rPr>
              <a:t>Government positions are managed by the Legislature</a:t>
            </a:r>
            <a:endParaRPr lang="en-US" sz="1600" dirty="0">
              <a:solidFill>
                <a:schemeClr val="tx1"/>
              </a:solidFill>
            </a:endParaRPr>
          </a:p>
          <a:p>
            <a:pPr>
              <a:buFont typeface="Courier New" panose="02070309020205020404" pitchFamily="49" charset="0"/>
              <a:buChar char="o"/>
            </a:pPr>
            <a:r>
              <a:rPr lang="en-US" sz="1600" dirty="0">
                <a:solidFill>
                  <a:schemeClr val="tx1"/>
                </a:solidFill>
              </a:rPr>
              <a:t>Workforce activities are dispersed throughout the Agency</a:t>
            </a:r>
            <a:endParaRPr lang="en-US" sz="1600" dirty="0">
              <a:solidFill>
                <a:schemeClr val="tx1"/>
              </a:solidFill>
              <a:cs typeface="Calibri" panose="020F0502020204030204"/>
            </a:endParaRPr>
          </a:p>
          <a:p>
            <a:pPr>
              <a:buFont typeface="Courier New" panose="02070309020205020404" pitchFamily="49" charset="0"/>
              <a:buChar char="o"/>
            </a:pPr>
            <a:r>
              <a:rPr lang="en-US" sz="1600" dirty="0">
                <a:solidFill>
                  <a:schemeClr val="tx1"/>
                </a:solidFill>
              </a:rPr>
              <a:t>First attempt to develop a formal Strategic Workforce Plan</a:t>
            </a:r>
            <a:endParaRPr lang="en-US" sz="1600" dirty="0">
              <a:solidFill>
                <a:schemeClr val="tx1"/>
              </a:solidFill>
              <a:cs typeface="Calibri" panose="020F0502020204030204"/>
            </a:endParaRPr>
          </a:p>
          <a:p>
            <a:pPr marL="486410" lvl="1" indent="-285750">
              <a:buFont typeface="Arial" panose="020B0604020202020204" pitchFamily="34" charset="0"/>
              <a:buChar char="•"/>
            </a:pPr>
            <a:r>
              <a:rPr lang="en-US" sz="1600" dirty="0">
                <a:solidFill>
                  <a:schemeClr val="tx1"/>
                </a:solidFill>
              </a:rPr>
              <a:t>Develop a single voice for our activities</a:t>
            </a:r>
            <a:endParaRPr lang="en-US" sz="1600" dirty="0">
              <a:solidFill>
                <a:schemeClr val="tx1"/>
              </a:solidFill>
              <a:cs typeface="Calibri" panose="020F0502020204030204"/>
            </a:endParaRPr>
          </a:p>
          <a:p>
            <a:pPr marL="486410" lvl="1" indent="-285750">
              <a:buFont typeface="Arial" panose="020B0604020202020204" pitchFamily="34" charset="0"/>
              <a:buChar char="•"/>
            </a:pPr>
            <a:r>
              <a:rPr lang="en-US" sz="1600" dirty="0">
                <a:solidFill>
                  <a:schemeClr val="tx1"/>
                </a:solidFill>
              </a:rPr>
              <a:t>A road map vs. disparate initiatives</a:t>
            </a:r>
            <a:endParaRPr lang="en-US" sz="1600" dirty="0">
              <a:solidFill>
                <a:schemeClr val="tx1"/>
              </a:solidFill>
              <a:cs typeface="Calibri" panose="020F0502020204030204"/>
            </a:endParaRPr>
          </a:p>
          <a:p>
            <a:pPr marL="486410" lvl="1" indent="-285750">
              <a:buFont typeface="Arial" panose="020B0604020202020204" pitchFamily="34" charset="0"/>
              <a:buChar char="•"/>
            </a:pPr>
            <a:r>
              <a:rPr lang="en-US" sz="1600" dirty="0">
                <a:solidFill>
                  <a:schemeClr val="tx1"/>
                </a:solidFill>
              </a:rPr>
              <a:t>Needed more leadership validation</a:t>
            </a:r>
            <a:endParaRPr lang="en-US" sz="1600" dirty="0">
              <a:solidFill>
                <a:schemeClr val="tx1"/>
              </a:solidFill>
              <a:cs typeface="Calibri" panose="020F0502020204030204"/>
            </a:endParaRPr>
          </a:p>
          <a:p>
            <a:pPr marL="486410" lvl="1" indent="-285750">
              <a:buFont typeface="Arial" panose="020B0604020202020204" pitchFamily="34" charset="0"/>
              <a:buChar char="•"/>
            </a:pPr>
            <a:r>
              <a:rPr lang="en-US" sz="1600" dirty="0">
                <a:solidFill>
                  <a:schemeClr val="tx1"/>
                </a:solidFill>
              </a:rPr>
              <a:t>Take the first step</a:t>
            </a:r>
            <a:endParaRPr lang="en-US" sz="1600" dirty="0">
              <a:solidFill>
                <a:schemeClr val="tx1"/>
              </a:solidFill>
              <a:cs typeface="Calibri" panose="020F0502020204030204"/>
            </a:endParaRPr>
          </a:p>
          <a:p>
            <a:pPr marL="383540" lvl="1">
              <a:buFont typeface="Wingdings" panose="05000000000000000000" pitchFamily="2" charset="2"/>
              <a:buChar char="Ø"/>
            </a:pPr>
            <a:endParaRPr lang="en-US" sz="1600" dirty="0">
              <a:cs typeface="Calibri" panose="020F0502020204030204"/>
            </a:endParaRPr>
          </a:p>
        </p:txBody>
      </p:sp>
      <p:sp>
        <p:nvSpPr>
          <p:cNvPr id="5" name="Slide Number Placeholder 4">
            <a:extLst>
              <a:ext uri="{FF2B5EF4-FFF2-40B4-BE49-F238E27FC236}">
                <a16:creationId xmlns:a16="http://schemas.microsoft.com/office/drawing/2014/main" id="{C6987404-EEFA-4BF2-8779-BCBB4BEE3E65}"/>
              </a:ext>
            </a:extLst>
          </p:cNvPr>
          <p:cNvSpPr>
            <a:spLocks noGrp="1"/>
          </p:cNvSpPr>
          <p:nvPr>
            <p:ph type="sldNum" sz="quarter" idx="12"/>
          </p:nvPr>
        </p:nvSpPr>
        <p:spPr/>
        <p:txBody>
          <a:bodyPr/>
          <a:lstStyle/>
          <a:p>
            <a:fld id="{6113E31D-E2AB-40D1-8B51-AFA5AFEF393A}" type="slidenum">
              <a:rPr lang="en-US" smtClean="0"/>
              <a:t>22</a:t>
            </a:fld>
            <a:endParaRPr lang="en-US"/>
          </a:p>
        </p:txBody>
      </p:sp>
    </p:spTree>
    <p:extLst>
      <p:ext uri="{BB962C8B-B14F-4D97-AF65-F5344CB8AC3E}">
        <p14:creationId xmlns:p14="http://schemas.microsoft.com/office/powerpoint/2010/main" val="2382207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2CBCA9-FE6A-4E58-9D9A-7BFDCAE7720F}"/>
              </a:ext>
            </a:extLst>
          </p:cNvPr>
          <p:cNvSpPr>
            <a:spLocks noGrp="1"/>
          </p:cNvSpPr>
          <p:nvPr>
            <p:ph type="title"/>
          </p:nvPr>
        </p:nvSpPr>
        <p:spPr/>
        <p:txBody>
          <a:bodyPr>
            <a:normAutofit/>
          </a:bodyPr>
          <a:lstStyle/>
          <a:p>
            <a:r>
              <a:rPr lang="en-US">
                <a:latin typeface="Franklin Gothic Book" panose="020B0503020102020204" pitchFamily="34" charset="0"/>
              </a:rPr>
              <a:t>Strategic Goal Objectives</a:t>
            </a:r>
            <a:endParaRPr lang="en-US"/>
          </a:p>
        </p:txBody>
      </p:sp>
      <p:graphicFrame>
        <p:nvGraphicFramePr>
          <p:cNvPr id="35" name="Content Placeholder 7">
            <a:extLst>
              <a:ext uri="{FF2B5EF4-FFF2-40B4-BE49-F238E27FC236}">
                <a16:creationId xmlns:a16="http://schemas.microsoft.com/office/drawing/2014/main" id="{6AD0CF74-5739-4B90-9259-354DA60D1B6B}"/>
              </a:ext>
            </a:extLst>
          </p:cNvPr>
          <p:cNvGraphicFramePr>
            <a:graphicFrameLocks noGrp="1"/>
          </p:cNvGraphicFramePr>
          <p:nvPr>
            <p:ph idx="1"/>
            <p:extLst>
              <p:ext uri="{D42A27DB-BD31-4B8C-83A1-F6EECF244321}">
                <p14:modId xmlns:p14="http://schemas.microsoft.com/office/powerpoint/2010/main" val="3957211872"/>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A22961CB-3C1C-4763-9B1B-C87CB0ECE1A5}"/>
              </a:ext>
            </a:extLst>
          </p:cNvPr>
          <p:cNvSpPr>
            <a:spLocks noGrp="1"/>
          </p:cNvSpPr>
          <p:nvPr>
            <p:ph type="sldNum" sz="quarter" idx="12"/>
          </p:nvPr>
        </p:nvSpPr>
        <p:spPr/>
        <p:txBody>
          <a:bodyPr>
            <a:normAutofit/>
          </a:bodyPr>
          <a:lstStyle/>
          <a:p>
            <a:pPr>
              <a:spcAft>
                <a:spcPts val="600"/>
              </a:spcAft>
            </a:pPr>
            <a:fld id="{6113E31D-E2AB-40D1-8B51-AFA5AFEF393A}" type="slidenum">
              <a:rPr lang="en-US" smtClean="0"/>
              <a:pPr>
                <a:spcAft>
                  <a:spcPts val="600"/>
                </a:spcAft>
              </a:pPr>
              <a:t>23</a:t>
            </a:fld>
            <a:endParaRPr lang="en-US"/>
          </a:p>
        </p:txBody>
      </p:sp>
      <p:sp>
        <p:nvSpPr>
          <p:cNvPr id="22" name="Content Placeholder 7">
            <a:extLst>
              <a:ext uri="{FF2B5EF4-FFF2-40B4-BE49-F238E27FC236}">
                <a16:creationId xmlns:a16="http://schemas.microsoft.com/office/drawing/2014/main" id="{37DB1E23-A3B7-45B7-9022-193879D3A0B0}"/>
              </a:ext>
            </a:extLst>
          </p:cNvPr>
          <p:cNvSpPr txBox="1">
            <a:spLocks/>
          </p:cNvSpPr>
          <p:nvPr/>
        </p:nvSpPr>
        <p:spPr>
          <a:xfrm>
            <a:off x="6096000" y="2401066"/>
            <a:ext cx="4172697" cy="3457919"/>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buClr>
                <a:srgbClr val="E17000"/>
              </a:buClr>
            </a:pPr>
            <a:endParaRPr lang="en-US" sz="3200">
              <a:solidFill>
                <a:prstClr val="black"/>
              </a:solidFill>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289348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96E841-6D27-4777-99C8-F9F6B925E247}"/>
              </a:ext>
            </a:extLst>
          </p:cNvPr>
          <p:cNvSpPr>
            <a:spLocks noGrp="1"/>
          </p:cNvSpPr>
          <p:nvPr>
            <p:ph type="title"/>
          </p:nvPr>
        </p:nvSpPr>
        <p:spPr>
          <a:xfrm>
            <a:off x="1097280" y="286603"/>
            <a:ext cx="10058400" cy="1450757"/>
          </a:xfrm>
        </p:spPr>
        <p:txBody>
          <a:bodyPr>
            <a:normAutofit/>
          </a:bodyPr>
          <a:lstStyle/>
          <a:p>
            <a:pPr lvl="0"/>
            <a:r>
              <a:rPr lang="en-US">
                <a:solidFill>
                  <a:schemeClr val="accent5"/>
                </a:solidFill>
              </a:rPr>
              <a:t>Cultural Priorities</a:t>
            </a:r>
          </a:p>
        </p:txBody>
      </p:sp>
      <p:sp>
        <p:nvSpPr>
          <p:cNvPr id="31" name="Title 1">
            <a:extLst>
              <a:ext uri="{FF2B5EF4-FFF2-40B4-BE49-F238E27FC236}">
                <a16:creationId xmlns:a16="http://schemas.microsoft.com/office/drawing/2014/main" id="{5AD23B05-9611-4772-88BC-9503AFF51975}"/>
              </a:ext>
            </a:extLst>
          </p:cNvPr>
          <p:cNvSpPr txBox="1">
            <a:spLocks/>
          </p:cNvSpPr>
          <p:nvPr/>
        </p:nvSpPr>
        <p:spPr>
          <a:xfrm>
            <a:off x="1874930" y="466964"/>
            <a:ext cx="8456186" cy="914400"/>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defTabSz="914400"/>
            <a:endParaRPr lang="en-US">
              <a:solidFill>
                <a:srgbClr val="3095B4">
                  <a:lumMod val="50000"/>
                </a:srgbClr>
              </a:solidFill>
              <a:latin typeface="Franklin Gothic Book" panose="020B0503020102020204" pitchFamily="34" charset="0"/>
            </a:endParaRPr>
          </a:p>
        </p:txBody>
      </p:sp>
      <p:graphicFrame>
        <p:nvGraphicFramePr>
          <p:cNvPr id="60" name="Content Placeholder 7">
            <a:extLst>
              <a:ext uri="{FF2B5EF4-FFF2-40B4-BE49-F238E27FC236}">
                <a16:creationId xmlns:a16="http://schemas.microsoft.com/office/drawing/2014/main" id="{0CD7C318-843E-4538-97B2-7E7BD88B5ECF}"/>
              </a:ext>
            </a:extLst>
          </p:cNvPr>
          <p:cNvGraphicFramePr>
            <a:graphicFrameLocks noGrp="1"/>
          </p:cNvGraphicFramePr>
          <p:nvPr>
            <p:ph idx="1"/>
            <p:extLst>
              <p:ext uri="{D42A27DB-BD31-4B8C-83A1-F6EECF244321}">
                <p14:modId xmlns:p14="http://schemas.microsoft.com/office/powerpoint/2010/main" val="309380354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Slide Number Placeholder 4">
            <a:extLst>
              <a:ext uri="{FF2B5EF4-FFF2-40B4-BE49-F238E27FC236}">
                <a16:creationId xmlns:a16="http://schemas.microsoft.com/office/drawing/2014/main" id="{450E9A46-1F59-4AED-B85C-BFF98AE5E591}"/>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t>24</a:t>
            </a:fld>
            <a:endParaRPr lang="en-US"/>
          </a:p>
        </p:txBody>
      </p:sp>
    </p:spTree>
    <p:custDataLst>
      <p:tags r:id="rId1"/>
    </p:custDataLst>
    <p:extLst>
      <p:ext uri="{BB962C8B-B14F-4D97-AF65-F5344CB8AC3E}">
        <p14:creationId xmlns:p14="http://schemas.microsoft.com/office/powerpoint/2010/main" val="427076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D64661-74D2-42BC-89F8-C890FB518F76}"/>
              </a:ext>
            </a:extLst>
          </p:cNvPr>
          <p:cNvSpPr>
            <a:spLocks noGrp="1"/>
          </p:cNvSpPr>
          <p:nvPr>
            <p:ph type="title"/>
          </p:nvPr>
        </p:nvSpPr>
        <p:spPr/>
        <p:txBody>
          <a:bodyPr anchor="ctr">
            <a:normAutofit/>
          </a:bodyPr>
          <a:lstStyle/>
          <a:p>
            <a:r>
              <a:rPr lang="en-US"/>
              <a:t>Civility and Respect</a:t>
            </a:r>
          </a:p>
        </p:txBody>
      </p:sp>
      <p:sp>
        <p:nvSpPr>
          <p:cNvPr id="10" name="Content Placeholder 9">
            <a:extLst>
              <a:ext uri="{FF2B5EF4-FFF2-40B4-BE49-F238E27FC236}">
                <a16:creationId xmlns:a16="http://schemas.microsoft.com/office/drawing/2014/main" id="{FE19E093-2BA2-4A84-85D8-C44B2CBDF4EB}"/>
              </a:ext>
            </a:extLst>
          </p:cNvPr>
          <p:cNvSpPr>
            <a:spLocks noGrp="1"/>
          </p:cNvSpPr>
          <p:nvPr>
            <p:ph idx="1"/>
          </p:nvPr>
        </p:nvSpPr>
        <p:spPr/>
        <p:txBody>
          <a:bodyPr anchor="ctr">
            <a:normAutofit/>
          </a:bodyPr>
          <a:lstStyle/>
          <a:p>
            <a:pPr marL="0" marR="0" lvl="0" indent="0" defTabSz="914400" rtl="0" eaLnBrk="1" fontAlgn="auto" latinLnBrk="0" hangingPunct="1">
              <a:spcBef>
                <a:spcPts val="0"/>
              </a:spcBef>
              <a:spcAft>
                <a:spcPts val="0"/>
              </a:spcAft>
              <a:buClrTx/>
              <a:buSzTx/>
              <a:buFontTx/>
              <a:buNone/>
              <a:tabLst/>
              <a:defRPr/>
            </a:pPr>
            <a:r>
              <a:rPr lang="en-US" sz="1600">
                <a:solidFill>
                  <a:schemeClr val="tx1"/>
                </a:solidFill>
              </a:rPr>
              <a:t>Promote workplace respect, civility, and inclusivity as a key cultural priority, in addition to appreciation and value of individual differences and capitalization on strengths of employees.</a:t>
            </a:r>
          </a:p>
          <a:p>
            <a:pPr marL="0" marR="0" lvl="0" indent="0" defTabSz="914400" rtl="0" eaLnBrk="1" fontAlgn="auto" latinLnBrk="0" hangingPunct="1">
              <a:spcBef>
                <a:spcPts val="0"/>
              </a:spcBef>
              <a:spcAft>
                <a:spcPts val="0"/>
              </a:spcAft>
              <a:buClrTx/>
              <a:buSzTx/>
              <a:buFontTx/>
              <a:buNone/>
              <a:tabLst/>
              <a:defRPr/>
            </a:pPr>
            <a:endParaRPr lang="en-US" sz="1600">
              <a:solidFill>
                <a:schemeClr val="tx1"/>
              </a:solidFill>
            </a:endParaRPr>
          </a:p>
          <a:p>
            <a:pPr defTabSz="914400"/>
            <a:r>
              <a:rPr lang="en-US" sz="1600" b="1">
                <a:solidFill>
                  <a:schemeClr val="tx1"/>
                </a:solidFill>
              </a:rPr>
              <a:t>How are we doing?</a:t>
            </a:r>
          </a:p>
          <a:p>
            <a:pPr marL="285750" indent="-285750" defTabSz="914400">
              <a:buFont typeface="Arial" panose="020B0604020202020204" pitchFamily="34" charset="0"/>
              <a:buChar char="•"/>
            </a:pPr>
            <a:r>
              <a:rPr lang="en-US" sz="1600">
                <a:solidFill>
                  <a:schemeClr val="tx1"/>
                </a:solidFill>
              </a:rPr>
              <a:t>Workplace Civility and Respect is embraced by AOT Leadership and embedded in the Agency culture, policies, and practices. </a:t>
            </a:r>
          </a:p>
          <a:p>
            <a:pPr marL="285750" indent="-285750" defTabSz="914400">
              <a:buFont typeface="Arial" panose="020B0604020202020204" pitchFamily="34" charset="0"/>
              <a:buChar char="•"/>
            </a:pPr>
            <a:r>
              <a:rPr lang="en-US" sz="1600">
                <a:solidFill>
                  <a:schemeClr val="tx1"/>
                </a:solidFill>
              </a:rPr>
              <a:t>All employees receive training on Respect (Ouch!), Workplace Civility, and Unconscious Bias beginning with New Employee Welcome (NEW), AOT Leadership Institute, Pathway to Supervision, and workgroup trainings.</a:t>
            </a:r>
          </a:p>
          <a:p>
            <a:pPr defTabSz="914400"/>
            <a:r>
              <a:rPr lang="en-US" sz="1600" b="1">
                <a:solidFill>
                  <a:schemeClr val="tx1"/>
                </a:solidFill>
              </a:rPr>
              <a:t>What are we doing to improve?</a:t>
            </a:r>
          </a:p>
          <a:p>
            <a:pPr marL="285750" indent="-285750" defTabSz="914400">
              <a:buFont typeface="Arial" panose="020B0604020202020204" pitchFamily="34" charset="0"/>
              <a:buChar char="•"/>
            </a:pPr>
            <a:r>
              <a:rPr lang="en-US" sz="1600">
                <a:solidFill>
                  <a:schemeClr val="tx1"/>
                </a:solidFill>
              </a:rPr>
              <a:t>Entire AOT workforce to receive Workplace Civility and Unconscious Bias Training in 2019.</a:t>
            </a:r>
          </a:p>
          <a:p>
            <a:pPr marL="285750" indent="-285750" defTabSz="914400">
              <a:buFont typeface="Arial" panose="020B0604020202020204" pitchFamily="34" charset="0"/>
              <a:buChar char="•"/>
            </a:pPr>
            <a:r>
              <a:rPr lang="en-US" sz="1600">
                <a:solidFill>
                  <a:schemeClr val="tx1"/>
                </a:solidFill>
              </a:rPr>
              <a:t>Civil Rights to deliver Preventing and Addressing Sexual Harassment training to all new employees beginning in 2019.</a:t>
            </a:r>
          </a:p>
        </p:txBody>
      </p:sp>
      <p:sp>
        <p:nvSpPr>
          <p:cNvPr id="2" name="Slide Number Placeholder 1">
            <a:extLst>
              <a:ext uri="{FF2B5EF4-FFF2-40B4-BE49-F238E27FC236}">
                <a16:creationId xmlns:a16="http://schemas.microsoft.com/office/drawing/2014/main" id="{569736FA-205D-4939-A443-16760A0FE57C}"/>
              </a:ext>
            </a:extLst>
          </p:cNvPr>
          <p:cNvSpPr>
            <a:spLocks noGrp="1"/>
          </p:cNvSpPr>
          <p:nvPr>
            <p:ph type="sldNum" sz="quarter" idx="12"/>
          </p:nvPr>
        </p:nvSpPr>
        <p:spPr/>
        <p:txBody>
          <a:bodyPr/>
          <a:lstStyle/>
          <a:p>
            <a:fld id="{6113E31D-E2AB-40D1-8B51-AFA5AFEF393A}" type="slidenum">
              <a:rPr lang="en-US" smtClean="0"/>
              <a:t>25</a:t>
            </a:fld>
            <a:endParaRPr lang="en-US"/>
          </a:p>
        </p:txBody>
      </p:sp>
    </p:spTree>
    <p:custDataLst>
      <p:tags r:id="rId1"/>
    </p:custDataLst>
    <p:extLst>
      <p:ext uri="{BB962C8B-B14F-4D97-AF65-F5344CB8AC3E}">
        <p14:creationId xmlns:p14="http://schemas.microsoft.com/office/powerpoint/2010/main" val="703135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752126-A5BC-439A-AF1E-D303D6AC80F3}"/>
              </a:ext>
            </a:extLst>
          </p:cNvPr>
          <p:cNvSpPr>
            <a:spLocks noGrp="1"/>
          </p:cNvSpPr>
          <p:nvPr>
            <p:ph type="title"/>
          </p:nvPr>
        </p:nvSpPr>
        <p:spPr/>
        <p:txBody>
          <a:bodyPr anchor="ctr">
            <a:normAutofit/>
          </a:bodyPr>
          <a:lstStyle/>
          <a:p>
            <a:r>
              <a:rPr lang="en-US"/>
              <a:t>Safety</a:t>
            </a:r>
          </a:p>
        </p:txBody>
      </p:sp>
      <p:sp>
        <p:nvSpPr>
          <p:cNvPr id="4" name="Content Placeholder 3">
            <a:extLst>
              <a:ext uri="{FF2B5EF4-FFF2-40B4-BE49-F238E27FC236}">
                <a16:creationId xmlns:a16="http://schemas.microsoft.com/office/drawing/2014/main" id="{A1AC7257-5C03-4FC4-9F3E-57807ACE7039}"/>
              </a:ext>
            </a:extLst>
          </p:cNvPr>
          <p:cNvSpPr>
            <a:spLocks noGrp="1"/>
          </p:cNvSpPr>
          <p:nvPr>
            <p:ph idx="1"/>
          </p:nvPr>
        </p:nvSpPr>
        <p:spPr/>
        <p:txBody>
          <a:bodyPr anchor="ctr">
            <a:normAutofit/>
          </a:bodyPr>
          <a:lstStyle/>
          <a:p>
            <a:pPr marL="0" marR="0" lvl="0" indent="0" defTabSz="914400" rtl="0" eaLnBrk="1" fontAlgn="auto" latinLnBrk="0" hangingPunct="1">
              <a:spcBef>
                <a:spcPts val="0"/>
              </a:spcBef>
              <a:spcAft>
                <a:spcPts val="0"/>
              </a:spcAft>
              <a:buClrTx/>
              <a:buSzTx/>
              <a:buFontTx/>
              <a:buNone/>
              <a:tabLst/>
              <a:defRPr/>
            </a:pPr>
            <a:r>
              <a:rPr lang="en-US" sz="1600">
                <a:solidFill>
                  <a:schemeClr val="tx1"/>
                </a:solidFill>
              </a:rPr>
              <a:t>Promote a culture of safety and security through leadership, individual commitment, education, and accountability.</a:t>
            </a:r>
          </a:p>
          <a:p>
            <a:pPr marL="0" marR="0" lvl="0" indent="0" defTabSz="914400" rtl="0" eaLnBrk="1" fontAlgn="auto" latinLnBrk="0" hangingPunct="1">
              <a:spcBef>
                <a:spcPts val="0"/>
              </a:spcBef>
              <a:spcAft>
                <a:spcPts val="0"/>
              </a:spcAft>
              <a:buClrTx/>
              <a:buSzTx/>
              <a:buFontTx/>
              <a:buNone/>
              <a:tabLst/>
              <a:defRPr/>
            </a:pPr>
            <a:endParaRPr lang="en-US" sz="1600">
              <a:solidFill>
                <a:schemeClr val="tx1"/>
              </a:solidFill>
            </a:endParaRPr>
          </a:p>
          <a:p>
            <a:pPr defTabSz="914400"/>
            <a:r>
              <a:rPr lang="en-US" sz="1600" b="1">
                <a:solidFill>
                  <a:schemeClr val="tx1"/>
                </a:solidFill>
              </a:rPr>
              <a:t>How are we doing?</a:t>
            </a:r>
          </a:p>
          <a:p>
            <a:pPr marL="285750" indent="-285750" defTabSz="914400">
              <a:buFont typeface="Arial" panose="020B0604020202020204" pitchFamily="34" charset="0"/>
              <a:buChar char="•"/>
            </a:pPr>
            <a:r>
              <a:rPr lang="en-US" sz="1600">
                <a:solidFill>
                  <a:schemeClr val="tx1"/>
                </a:solidFill>
              </a:rPr>
              <a:t>Implementation of Agency wide Safety Governance</a:t>
            </a:r>
          </a:p>
          <a:p>
            <a:pPr marL="285750" indent="-285750" defTabSz="914400">
              <a:buFont typeface="Arial" panose="020B0604020202020204" pitchFamily="34" charset="0"/>
              <a:buChar char="•"/>
            </a:pPr>
            <a:r>
              <a:rPr lang="en-US" sz="1600">
                <a:solidFill>
                  <a:schemeClr val="tx1"/>
                </a:solidFill>
              </a:rPr>
              <a:t>Implementation of Practice Behavior-Based Safety (BBS), “application of science of behavior change to real world safety problems”</a:t>
            </a:r>
          </a:p>
          <a:p>
            <a:pPr marL="285750" indent="-285750" defTabSz="914400">
              <a:buFont typeface="Arial" panose="020B0604020202020204" pitchFamily="34" charset="0"/>
              <a:buChar char="•"/>
            </a:pPr>
            <a:r>
              <a:rPr lang="en-US" sz="1600">
                <a:solidFill>
                  <a:schemeClr val="tx1"/>
                </a:solidFill>
              </a:rPr>
              <a:t>Field trainings and visits to ensure compliance and to provide assistance and advice</a:t>
            </a:r>
          </a:p>
          <a:p>
            <a:pPr defTabSz="914400"/>
            <a:r>
              <a:rPr lang="en-US" sz="1600" b="1">
                <a:solidFill>
                  <a:schemeClr val="tx1"/>
                </a:solidFill>
              </a:rPr>
              <a:t>What are we doing to improve?</a:t>
            </a:r>
          </a:p>
          <a:p>
            <a:pPr marL="285750" indent="-285750" defTabSz="914400">
              <a:buFont typeface="Arial" panose="020B0604020202020204" pitchFamily="34" charset="0"/>
              <a:buChar char="•"/>
            </a:pPr>
            <a:r>
              <a:rPr lang="en-US" sz="1600" b="1">
                <a:solidFill>
                  <a:schemeClr val="tx1"/>
                </a:solidFill>
              </a:rPr>
              <a:t>Go regional: </a:t>
            </a:r>
            <a:r>
              <a:rPr lang="en-US" sz="1600">
                <a:solidFill>
                  <a:schemeClr val="tx1"/>
                </a:solidFill>
              </a:rPr>
              <a:t>regionalize 4 Safety Technicians</a:t>
            </a:r>
          </a:p>
          <a:p>
            <a:pPr marL="285750" indent="-285750" defTabSz="914400">
              <a:buFont typeface="Arial" panose="020B0604020202020204" pitchFamily="34" charset="0"/>
              <a:buChar char="•"/>
            </a:pPr>
            <a:r>
              <a:rPr lang="en-US" sz="1600">
                <a:solidFill>
                  <a:schemeClr val="tx1"/>
                </a:solidFill>
              </a:rPr>
              <a:t>Engaging more with local safety specialists</a:t>
            </a:r>
          </a:p>
          <a:p>
            <a:pPr marL="285750" indent="-285750" defTabSz="914400">
              <a:buFont typeface="Arial" panose="020B0604020202020204" pitchFamily="34" charset="0"/>
              <a:buChar char="•"/>
            </a:pPr>
            <a:r>
              <a:rPr lang="en-US" sz="1600">
                <a:solidFill>
                  <a:schemeClr val="tx1"/>
                </a:solidFill>
              </a:rPr>
              <a:t>Digital tracking: increased efficiency of reports, investigations and assessments.</a:t>
            </a:r>
          </a:p>
        </p:txBody>
      </p:sp>
      <p:sp>
        <p:nvSpPr>
          <p:cNvPr id="2" name="Slide Number Placeholder 1">
            <a:extLst>
              <a:ext uri="{FF2B5EF4-FFF2-40B4-BE49-F238E27FC236}">
                <a16:creationId xmlns:a16="http://schemas.microsoft.com/office/drawing/2014/main" id="{BE5457BB-4CC9-4F05-8AF2-3DABE4C7A8E0}"/>
              </a:ext>
            </a:extLst>
          </p:cNvPr>
          <p:cNvSpPr>
            <a:spLocks noGrp="1"/>
          </p:cNvSpPr>
          <p:nvPr>
            <p:ph type="sldNum" sz="quarter" idx="12"/>
          </p:nvPr>
        </p:nvSpPr>
        <p:spPr/>
        <p:txBody>
          <a:bodyPr/>
          <a:lstStyle/>
          <a:p>
            <a:fld id="{6113E31D-E2AB-40D1-8B51-AFA5AFEF393A}" type="slidenum">
              <a:rPr lang="en-US" smtClean="0"/>
              <a:t>26</a:t>
            </a:fld>
            <a:endParaRPr lang="en-US"/>
          </a:p>
        </p:txBody>
      </p:sp>
      <p:sp>
        <p:nvSpPr>
          <p:cNvPr id="31" name="Title 1">
            <a:extLst>
              <a:ext uri="{FF2B5EF4-FFF2-40B4-BE49-F238E27FC236}">
                <a16:creationId xmlns:a16="http://schemas.microsoft.com/office/drawing/2014/main" id="{5AD23B05-9611-4772-88BC-9503AFF51975}"/>
              </a:ext>
            </a:extLst>
          </p:cNvPr>
          <p:cNvSpPr txBox="1">
            <a:spLocks/>
          </p:cNvSpPr>
          <p:nvPr/>
        </p:nvSpPr>
        <p:spPr>
          <a:xfrm>
            <a:off x="1874930" y="466964"/>
            <a:ext cx="8456186" cy="914400"/>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defTabSz="914400"/>
            <a:endParaRPr lang="en-US">
              <a:solidFill>
                <a:srgbClr val="3095B4">
                  <a:lumMod val="50000"/>
                </a:srgbClr>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3004418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752126-A5BC-439A-AF1E-D303D6AC80F3}"/>
              </a:ext>
            </a:extLst>
          </p:cNvPr>
          <p:cNvSpPr>
            <a:spLocks noGrp="1"/>
          </p:cNvSpPr>
          <p:nvPr>
            <p:ph type="title"/>
          </p:nvPr>
        </p:nvSpPr>
        <p:spPr/>
        <p:txBody>
          <a:bodyPr anchor="ctr">
            <a:normAutofit/>
          </a:bodyPr>
          <a:lstStyle/>
          <a:p>
            <a:r>
              <a:rPr lang="en-US"/>
              <a:t>Customer Service</a:t>
            </a:r>
          </a:p>
        </p:txBody>
      </p:sp>
      <p:sp>
        <p:nvSpPr>
          <p:cNvPr id="2" name="Content Placeholder 1">
            <a:extLst>
              <a:ext uri="{FF2B5EF4-FFF2-40B4-BE49-F238E27FC236}">
                <a16:creationId xmlns:a16="http://schemas.microsoft.com/office/drawing/2014/main" id="{D36956FA-2CD2-4FD0-B634-3D64A5431B28}"/>
              </a:ext>
            </a:extLst>
          </p:cNvPr>
          <p:cNvSpPr>
            <a:spLocks noGrp="1"/>
          </p:cNvSpPr>
          <p:nvPr>
            <p:ph idx="1"/>
          </p:nvPr>
        </p:nvSpPr>
        <p:spPr/>
        <p:txBody>
          <a:bodyPr anchor="ctr">
            <a:normAutofit/>
          </a:bodyPr>
          <a:lstStyle/>
          <a:p>
            <a:pPr marL="0" marR="0" lvl="0" indent="0" defTabSz="914400" rtl="0" eaLnBrk="1" fontAlgn="auto" latinLnBrk="0" hangingPunct="1">
              <a:spcBef>
                <a:spcPts val="0"/>
              </a:spcBef>
              <a:spcAft>
                <a:spcPts val="0"/>
              </a:spcAft>
              <a:buClrTx/>
              <a:buSzTx/>
              <a:buFontTx/>
              <a:buNone/>
              <a:tabLst/>
              <a:defRPr/>
            </a:pPr>
            <a:r>
              <a:rPr lang="en-US" sz="1600">
                <a:solidFill>
                  <a:schemeClr val="tx1"/>
                </a:solidFill>
              </a:rPr>
              <a:t>Achieve high-quality customer service when interacting with both internal and external customers.</a:t>
            </a:r>
            <a:br>
              <a:rPr lang="en-US" sz="1600">
                <a:solidFill>
                  <a:schemeClr val="tx1"/>
                </a:solidFill>
              </a:rPr>
            </a:br>
            <a:endParaRPr lang="en-US" sz="1600">
              <a:solidFill>
                <a:schemeClr val="tx1"/>
              </a:solidFill>
            </a:endParaRPr>
          </a:p>
          <a:p>
            <a:pPr defTabSz="914400"/>
            <a:r>
              <a:rPr lang="en-US" sz="1600" b="1">
                <a:solidFill>
                  <a:schemeClr val="tx1"/>
                </a:solidFill>
              </a:rPr>
              <a:t>How are we doing?</a:t>
            </a:r>
          </a:p>
          <a:p>
            <a:pPr marL="285750" indent="-285750" defTabSz="914400">
              <a:buFont typeface="Arial" panose="020B0604020202020204" pitchFamily="34" charset="0"/>
              <a:buChar char="•"/>
            </a:pPr>
            <a:r>
              <a:rPr lang="en-US" sz="1600">
                <a:solidFill>
                  <a:schemeClr val="tx1"/>
                </a:solidFill>
              </a:rPr>
              <a:t>Managers and Supervisors in all parts of AOT encourage their teams to provide excellent customer service. </a:t>
            </a:r>
          </a:p>
          <a:p>
            <a:pPr marL="285750" indent="-285750" defTabSz="914400">
              <a:buFont typeface="Arial" panose="020B0604020202020204" pitchFamily="34" charset="0"/>
              <a:buChar char="•"/>
            </a:pPr>
            <a:r>
              <a:rPr lang="en-US" sz="1600">
                <a:solidFill>
                  <a:schemeClr val="tx1"/>
                </a:solidFill>
              </a:rPr>
              <a:t>AOT hires applicants who bring with them a focus on customer service and support the organization’s culture. </a:t>
            </a:r>
          </a:p>
          <a:p>
            <a:pPr defTabSz="914400"/>
            <a:r>
              <a:rPr lang="en-US" sz="1600" b="1">
                <a:solidFill>
                  <a:schemeClr val="tx1"/>
                </a:solidFill>
              </a:rPr>
              <a:t>What are we doing to improve?</a:t>
            </a:r>
          </a:p>
          <a:p>
            <a:pPr marL="285750" indent="-285750" defTabSz="914400">
              <a:buFont typeface="Arial" panose="020B0604020202020204" pitchFamily="34" charset="0"/>
              <a:buChar char="•"/>
            </a:pPr>
            <a:r>
              <a:rPr lang="en-US" sz="1600">
                <a:solidFill>
                  <a:schemeClr val="tx1"/>
                </a:solidFill>
              </a:rPr>
              <a:t>New trainings and </a:t>
            </a:r>
            <a:r>
              <a:rPr lang="en-US" sz="1600" err="1">
                <a:solidFill>
                  <a:schemeClr val="tx1"/>
                </a:solidFill>
              </a:rPr>
              <a:t>eLearnings</a:t>
            </a:r>
            <a:r>
              <a:rPr lang="en-US" sz="1600">
                <a:solidFill>
                  <a:schemeClr val="tx1"/>
                </a:solidFill>
              </a:rPr>
              <a:t> were developed.</a:t>
            </a:r>
          </a:p>
          <a:p>
            <a:pPr marL="285750" indent="-285750" defTabSz="914400">
              <a:buFont typeface="Arial" panose="020B0604020202020204" pitchFamily="34" charset="0"/>
              <a:buChar char="•"/>
            </a:pPr>
            <a:r>
              <a:rPr lang="en-US" sz="1600">
                <a:solidFill>
                  <a:schemeClr val="tx1"/>
                </a:solidFill>
              </a:rPr>
              <a:t>Customer Service training was rolled out across the agency.</a:t>
            </a:r>
          </a:p>
          <a:p>
            <a:pPr marL="285750" indent="-285750" defTabSz="914400">
              <a:buFont typeface="Arial" panose="020B0604020202020204" pitchFamily="34" charset="0"/>
              <a:buChar char="•"/>
            </a:pPr>
            <a:r>
              <a:rPr lang="en-US" sz="1600">
                <a:solidFill>
                  <a:schemeClr val="tx1"/>
                </a:solidFill>
              </a:rPr>
              <a:t>Competency-based hiring: AOT needs to prioritize customer service within the competencies being highlighted.</a:t>
            </a:r>
          </a:p>
        </p:txBody>
      </p:sp>
      <p:sp>
        <p:nvSpPr>
          <p:cNvPr id="4" name="Slide Number Placeholder 3">
            <a:extLst>
              <a:ext uri="{FF2B5EF4-FFF2-40B4-BE49-F238E27FC236}">
                <a16:creationId xmlns:a16="http://schemas.microsoft.com/office/drawing/2014/main" id="{B3A1C177-9939-43C8-A59A-C4A56826CF05}"/>
              </a:ext>
            </a:extLst>
          </p:cNvPr>
          <p:cNvSpPr>
            <a:spLocks noGrp="1"/>
          </p:cNvSpPr>
          <p:nvPr>
            <p:ph type="sldNum" sz="quarter" idx="12"/>
          </p:nvPr>
        </p:nvSpPr>
        <p:spPr/>
        <p:txBody>
          <a:bodyPr/>
          <a:lstStyle/>
          <a:p>
            <a:fld id="{6113E31D-E2AB-40D1-8B51-AFA5AFEF393A}" type="slidenum">
              <a:rPr lang="en-US" smtClean="0"/>
              <a:t>27</a:t>
            </a:fld>
            <a:endParaRPr lang="en-US"/>
          </a:p>
        </p:txBody>
      </p:sp>
      <p:sp>
        <p:nvSpPr>
          <p:cNvPr id="31" name="Title 1">
            <a:extLst>
              <a:ext uri="{FF2B5EF4-FFF2-40B4-BE49-F238E27FC236}">
                <a16:creationId xmlns:a16="http://schemas.microsoft.com/office/drawing/2014/main" id="{5AD23B05-9611-4772-88BC-9503AFF51975}"/>
              </a:ext>
            </a:extLst>
          </p:cNvPr>
          <p:cNvSpPr txBox="1">
            <a:spLocks/>
          </p:cNvSpPr>
          <p:nvPr/>
        </p:nvSpPr>
        <p:spPr>
          <a:xfrm>
            <a:off x="1874930" y="466964"/>
            <a:ext cx="8456186" cy="914400"/>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defTabSz="914400"/>
            <a:endParaRPr lang="en-US">
              <a:solidFill>
                <a:srgbClr val="3095B4">
                  <a:lumMod val="50000"/>
                </a:srgbClr>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1634713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752126-A5BC-439A-AF1E-D303D6AC80F3}"/>
              </a:ext>
            </a:extLst>
          </p:cNvPr>
          <p:cNvSpPr>
            <a:spLocks noGrp="1"/>
          </p:cNvSpPr>
          <p:nvPr>
            <p:ph type="title"/>
          </p:nvPr>
        </p:nvSpPr>
        <p:spPr/>
        <p:txBody>
          <a:bodyPr anchor="ctr">
            <a:normAutofit/>
          </a:bodyPr>
          <a:lstStyle/>
          <a:p>
            <a:r>
              <a:rPr lang="en-US"/>
              <a:t>Employee Engagement</a:t>
            </a:r>
          </a:p>
        </p:txBody>
      </p:sp>
      <p:sp>
        <p:nvSpPr>
          <p:cNvPr id="2" name="Content Placeholder 1">
            <a:extLst>
              <a:ext uri="{FF2B5EF4-FFF2-40B4-BE49-F238E27FC236}">
                <a16:creationId xmlns:a16="http://schemas.microsoft.com/office/drawing/2014/main" id="{8779CA63-C23E-4553-8E85-37F4E6A84EA4}"/>
              </a:ext>
            </a:extLst>
          </p:cNvPr>
          <p:cNvSpPr>
            <a:spLocks noGrp="1"/>
          </p:cNvSpPr>
          <p:nvPr>
            <p:ph idx="1"/>
          </p:nvPr>
        </p:nvSpPr>
        <p:spPr/>
        <p:txBody>
          <a:bodyPr anchor="ctr">
            <a:normAutofit/>
          </a:bodyPr>
          <a:lstStyle/>
          <a:p>
            <a:pPr marL="0" marR="0" lvl="0" indent="0" defTabSz="914400" rtl="0" eaLnBrk="1" fontAlgn="auto" latinLnBrk="0" hangingPunct="1">
              <a:spcBef>
                <a:spcPts val="0"/>
              </a:spcBef>
              <a:spcAft>
                <a:spcPts val="0"/>
              </a:spcAft>
              <a:buClrTx/>
              <a:buSzTx/>
              <a:buFontTx/>
              <a:buNone/>
              <a:tabLst/>
              <a:defRPr/>
            </a:pPr>
            <a:r>
              <a:rPr lang="en-US" sz="1600">
                <a:solidFill>
                  <a:schemeClr val="tx1"/>
                </a:solidFill>
              </a:rPr>
              <a:t>Gallup defines employee engagement as the involvement with and enthusiasm for work. Employee engagement is built on the foundation of concepts like job satisfaction, employee commitment and organizational citizenship behavior.</a:t>
            </a:r>
            <a:br>
              <a:rPr lang="en-US" sz="1600">
                <a:solidFill>
                  <a:schemeClr val="tx1"/>
                </a:solidFill>
              </a:rPr>
            </a:br>
            <a:endParaRPr lang="en-US" sz="1600">
              <a:solidFill>
                <a:schemeClr val="tx1"/>
              </a:solidFill>
            </a:endParaRPr>
          </a:p>
          <a:p>
            <a:pPr defTabSz="914400"/>
            <a:r>
              <a:rPr lang="en-US" sz="1600" b="1">
                <a:solidFill>
                  <a:schemeClr val="tx1"/>
                </a:solidFill>
              </a:rPr>
              <a:t>How are we doing?</a:t>
            </a:r>
          </a:p>
          <a:p>
            <a:pPr marL="285750" indent="-285750" defTabSz="914400">
              <a:buFont typeface="Arial" panose="020B0604020202020204" pitchFamily="34" charset="0"/>
              <a:buChar char="•"/>
            </a:pPr>
            <a:r>
              <a:rPr lang="en-US" sz="1600" b="1">
                <a:solidFill>
                  <a:schemeClr val="tx1"/>
                </a:solidFill>
              </a:rPr>
              <a:t>Start on day one: </a:t>
            </a:r>
            <a:r>
              <a:rPr lang="en-US" sz="1600">
                <a:solidFill>
                  <a:schemeClr val="tx1"/>
                </a:solidFill>
              </a:rPr>
              <a:t>Onboarding events provided by CR in conjunction with the VTTC give new employees the tools they need to be successful. </a:t>
            </a:r>
          </a:p>
          <a:p>
            <a:pPr marL="285750" indent="-285750" defTabSz="914400">
              <a:buFont typeface="Arial" panose="020B0604020202020204" pitchFamily="34" charset="0"/>
              <a:buChar char="•"/>
            </a:pPr>
            <a:r>
              <a:rPr lang="en-US" sz="1600" b="1">
                <a:solidFill>
                  <a:schemeClr val="tx1"/>
                </a:solidFill>
              </a:rPr>
              <a:t>Starts at the top: </a:t>
            </a:r>
            <a:r>
              <a:rPr lang="en-US" sz="1600">
                <a:solidFill>
                  <a:schemeClr val="tx1"/>
                </a:solidFill>
              </a:rPr>
              <a:t>Leadership commitment helps establish a clear mission, vision and values.</a:t>
            </a:r>
          </a:p>
          <a:p>
            <a:pPr defTabSz="914400"/>
            <a:r>
              <a:rPr lang="en-US" sz="1600" b="1">
                <a:solidFill>
                  <a:schemeClr val="tx1"/>
                </a:solidFill>
              </a:rPr>
              <a:t>What are we doing to improve?</a:t>
            </a:r>
          </a:p>
          <a:p>
            <a:pPr marL="285750" indent="-285750" defTabSz="914400">
              <a:buFont typeface="Arial" panose="020B0604020202020204" pitchFamily="34" charset="0"/>
              <a:buChar char="•"/>
            </a:pPr>
            <a:r>
              <a:rPr lang="en-US" sz="1600" b="1">
                <a:solidFill>
                  <a:schemeClr val="tx1"/>
                </a:solidFill>
              </a:rPr>
              <a:t>VTTC Homepage: </a:t>
            </a:r>
            <a:r>
              <a:rPr lang="en-US" sz="1600">
                <a:solidFill>
                  <a:schemeClr val="tx1"/>
                </a:solidFill>
              </a:rPr>
              <a:t>A section dedicated to the recognition and appreciation of high-achieving employees. </a:t>
            </a:r>
          </a:p>
          <a:p>
            <a:pPr marL="285750" indent="-285750" defTabSz="914400">
              <a:buFont typeface="Arial" panose="020B0604020202020204" pitchFamily="34" charset="0"/>
              <a:buChar char="•"/>
            </a:pPr>
            <a:r>
              <a:rPr lang="en-US" sz="1600" b="1">
                <a:solidFill>
                  <a:schemeClr val="tx1"/>
                </a:solidFill>
              </a:rPr>
              <a:t>Onboarding/Bi-weekly: </a:t>
            </a:r>
            <a:r>
              <a:rPr lang="en-US" sz="1600">
                <a:solidFill>
                  <a:schemeClr val="tx1"/>
                </a:solidFill>
              </a:rPr>
              <a:t>an extended onboarding period to allow more time for mandatory and suggested trainings as well a consistent check ins with Supervisors.</a:t>
            </a:r>
          </a:p>
        </p:txBody>
      </p:sp>
      <p:sp>
        <p:nvSpPr>
          <p:cNvPr id="4" name="Slide Number Placeholder 3">
            <a:extLst>
              <a:ext uri="{FF2B5EF4-FFF2-40B4-BE49-F238E27FC236}">
                <a16:creationId xmlns:a16="http://schemas.microsoft.com/office/drawing/2014/main" id="{EF84F0AF-90BC-4D93-9A04-7BE4B9A502C5}"/>
              </a:ext>
            </a:extLst>
          </p:cNvPr>
          <p:cNvSpPr>
            <a:spLocks noGrp="1"/>
          </p:cNvSpPr>
          <p:nvPr>
            <p:ph type="sldNum" sz="quarter" idx="12"/>
          </p:nvPr>
        </p:nvSpPr>
        <p:spPr/>
        <p:txBody>
          <a:bodyPr/>
          <a:lstStyle/>
          <a:p>
            <a:fld id="{6113E31D-E2AB-40D1-8B51-AFA5AFEF393A}" type="slidenum">
              <a:rPr lang="en-US" smtClean="0"/>
              <a:t>28</a:t>
            </a:fld>
            <a:endParaRPr lang="en-US"/>
          </a:p>
        </p:txBody>
      </p:sp>
      <p:sp>
        <p:nvSpPr>
          <p:cNvPr id="31" name="Title 1">
            <a:extLst>
              <a:ext uri="{FF2B5EF4-FFF2-40B4-BE49-F238E27FC236}">
                <a16:creationId xmlns:a16="http://schemas.microsoft.com/office/drawing/2014/main" id="{5AD23B05-9611-4772-88BC-9503AFF51975}"/>
              </a:ext>
            </a:extLst>
          </p:cNvPr>
          <p:cNvSpPr txBox="1">
            <a:spLocks/>
          </p:cNvSpPr>
          <p:nvPr/>
        </p:nvSpPr>
        <p:spPr>
          <a:xfrm>
            <a:off x="1874930" y="466964"/>
            <a:ext cx="8456186" cy="914400"/>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defTabSz="914400"/>
            <a:endParaRPr lang="en-US">
              <a:solidFill>
                <a:srgbClr val="3095B4">
                  <a:lumMod val="50000"/>
                </a:srgbClr>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94683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752126-A5BC-439A-AF1E-D303D6AC80F3}"/>
              </a:ext>
            </a:extLst>
          </p:cNvPr>
          <p:cNvSpPr>
            <a:spLocks noGrp="1"/>
          </p:cNvSpPr>
          <p:nvPr>
            <p:ph type="title"/>
          </p:nvPr>
        </p:nvSpPr>
        <p:spPr/>
        <p:txBody>
          <a:bodyPr anchor="ctr">
            <a:normAutofit/>
          </a:bodyPr>
          <a:lstStyle/>
          <a:p>
            <a:r>
              <a:rPr lang="en-US"/>
              <a:t>Quality of Life</a:t>
            </a:r>
          </a:p>
        </p:txBody>
      </p:sp>
      <p:sp>
        <p:nvSpPr>
          <p:cNvPr id="2" name="Content Placeholder 1">
            <a:extLst>
              <a:ext uri="{FF2B5EF4-FFF2-40B4-BE49-F238E27FC236}">
                <a16:creationId xmlns:a16="http://schemas.microsoft.com/office/drawing/2014/main" id="{92BCC173-8E41-4EA5-9B96-AB52877309ED}"/>
              </a:ext>
            </a:extLst>
          </p:cNvPr>
          <p:cNvSpPr>
            <a:spLocks noGrp="1"/>
          </p:cNvSpPr>
          <p:nvPr>
            <p:ph idx="1"/>
          </p:nvPr>
        </p:nvSpPr>
        <p:spPr/>
        <p:txBody>
          <a:bodyPr anchor="ctr">
            <a:normAutofit/>
          </a:bodyPr>
          <a:lstStyle/>
          <a:p>
            <a:pPr marL="0" marR="0" lvl="0" indent="0" defTabSz="914400" rtl="0" eaLnBrk="1" fontAlgn="auto" latinLnBrk="0" hangingPunct="1">
              <a:spcBef>
                <a:spcPts val="0"/>
              </a:spcBef>
              <a:spcAft>
                <a:spcPts val="0"/>
              </a:spcAft>
              <a:buClrTx/>
              <a:buSzTx/>
              <a:buFontTx/>
              <a:buNone/>
              <a:tabLst/>
              <a:defRPr/>
            </a:pPr>
            <a:r>
              <a:rPr lang="en-US" sz="1600">
                <a:solidFill>
                  <a:schemeClr val="tx1"/>
                </a:solidFill>
              </a:rPr>
              <a:t>Encourage employee quality of life and wellbeing through flexibility, mobility, and a positive work environment. </a:t>
            </a:r>
            <a:br>
              <a:rPr lang="en-US" sz="1600">
                <a:solidFill>
                  <a:schemeClr val="tx1"/>
                </a:solidFill>
              </a:rPr>
            </a:br>
            <a:endParaRPr lang="en-US" sz="1600">
              <a:solidFill>
                <a:schemeClr val="tx1"/>
              </a:solidFill>
            </a:endParaRPr>
          </a:p>
          <a:p>
            <a:pPr defTabSz="914400"/>
            <a:r>
              <a:rPr lang="en-US" sz="1600" b="1">
                <a:solidFill>
                  <a:schemeClr val="tx1"/>
                </a:solidFill>
              </a:rPr>
              <a:t>How are we doing?</a:t>
            </a:r>
          </a:p>
          <a:p>
            <a:pPr marL="285750" indent="-285750" defTabSz="914400">
              <a:buFont typeface="Arial" panose="020B0604020202020204" pitchFamily="34" charset="0"/>
              <a:buChar char="•"/>
            </a:pPr>
            <a:r>
              <a:rPr lang="en-US" sz="1600">
                <a:solidFill>
                  <a:schemeClr val="tx1"/>
                </a:solidFill>
              </a:rPr>
              <a:t>Visible Strategic Plan.</a:t>
            </a:r>
          </a:p>
          <a:p>
            <a:pPr marL="285750" indent="-285750" defTabSz="914400">
              <a:buFont typeface="Arial" panose="020B0604020202020204" pitchFamily="34" charset="0"/>
              <a:buChar char="•"/>
            </a:pPr>
            <a:r>
              <a:rPr lang="en-US" sz="1600">
                <a:solidFill>
                  <a:schemeClr val="tx1"/>
                </a:solidFill>
              </a:rPr>
              <a:t>Health and Wellness initiatives.</a:t>
            </a:r>
          </a:p>
          <a:p>
            <a:pPr marL="285750" indent="-285750" defTabSz="914400">
              <a:buFont typeface="Arial" panose="020B0604020202020204" pitchFamily="34" charset="0"/>
              <a:buChar char="•"/>
            </a:pPr>
            <a:r>
              <a:rPr lang="en-US" sz="1600" b="1">
                <a:solidFill>
                  <a:schemeClr val="tx1"/>
                </a:solidFill>
              </a:rPr>
              <a:t>Strengths training/Team retreats: </a:t>
            </a:r>
            <a:r>
              <a:rPr lang="en-US" sz="1600">
                <a:solidFill>
                  <a:schemeClr val="tx1"/>
                </a:solidFill>
              </a:rPr>
              <a:t>Offered by the VTTC promotes insight and understanding within teams to increase performance and engagement.  </a:t>
            </a:r>
          </a:p>
          <a:p>
            <a:pPr defTabSz="914400"/>
            <a:r>
              <a:rPr lang="en-US" sz="1600" b="1">
                <a:solidFill>
                  <a:schemeClr val="tx1"/>
                </a:solidFill>
              </a:rPr>
              <a:t>What are we doing to improve?</a:t>
            </a:r>
          </a:p>
          <a:p>
            <a:pPr marL="285750" indent="-285750" defTabSz="914400">
              <a:buFont typeface="Arial" panose="020B0604020202020204" pitchFamily="34" charset="0"/>
              <a:buChar char="•"/>
            </a:pPr>
            <a:r>
              <a:rPr lang="en-US" sz="1600" b="1">
                <a:solidFill>
                  <a:schemeClr val="tx1"/>
                </a:solidFill>
              </a:rPr>
              <a:t>Flexible schedules: </a:t>
            </a:r>
            <a:r>
              <a:rPr lang="en-US" sz="1600">
                <a:solidFill>
                  <a:schemeClr val="tx1"/>
                </a:solidFill>
              </a:rPr>
              <a:t>AOT is offering more Telework and Alternate Work Schedule options for those whose tasks allow for it.</a:t>
            </a:r>
            <a:endParaRPr lang="en-US" sz="1600" strike="sngStrike">
              <a:solidFill>
                <a:schemeClr val="tx1"/>
              </a:solidFill>
            </a:endParaRPr>
          </a:p>
          <a:p>
            <a:pPr marL="285750" indent="-285750" defTabSz="914400">
              <a:buFont typeface="Arial" panose="020B0604020202020204" pitchFamily="34" charset="0"/>
              <a:buChar char="•"/>
            </a:pPr>
            <a:r>
              <a:rPr lang="en-US" sz="1600" b="1">
                <a:solidFill>
                  <a:schemeClr val="tx1"/>
                </a:solidFill>
              </a:rPr>
              <a:t>One-on-ones:</a:t>
            </a:r>
            <a:r>
              <a:rPr lang="en-US" sz="1600">
                <a:solidFill>
                  <a:schemeClr val="tx1"/>
                </a:solidFill>
              </a:rPr>
              <a:t> training managers to understand they need to be focusing on their employees during these check-in times, versus distractions that might come into play.</a:t>
            </a:r>
          </a:p>
        </p:txBody>
      </p:sp>
      <p:sp>
        <p:nvSpPr>
          <p:cNvPr id="4" name="Slide Number Placeholder 3">
            <a:extLst>
              <a:ext uri="{FF2B5EF4-FFF2-40B4-BE49-F238E27FC236}">
                <a16:creationId xmlns:a16="http://schemas.microsoft.com/office/drawing/2014/main" id="{F364FE8D-E443-4F06-810B-64653E6E8EA3}"/>
              </a:ext>
            </a:extLst>
          </p:cNvPr>
          <p:cNvSpPr>
            <a:spLocks noGrp="1"/>
          </p:cNvSpPr>
          <p:nvPr>
            <p:ph type="sldNum" sz="quarter" idx="12"/>
          </p:nvPr>
        </p:nvSpPr>
        <p:spPr/>
        <p:txBody>
          <a:bodyPr/>
          <a:lstStyle/>
          <a:p>
            <a:fld id="{6113E31D-E2AB-40D1-8B51-AFA5AFEF393A}" type="slidenum">
              <a:rPr lang="en-US" smtClean="0"/>
              <a:t>29</a:t>
            </a:fld>
            <a:endParaRPr lang="en-US"/>
          </a:p>
        </p:txBody>
      </p:sp>
      <p:sp>
        <p:nvSpPr>
          <p:cNvPr id="31" name="Title 1">
            <a:extLst>
              <a:ext uri="{FF2B5EF4-FFF2-40B4-BE49-F238E27FC236}">
                <a16:creationId xmlns:a16="http://schemas.microsoft.com/office/drawing/2014/main" id="{5AD23B05-9611-4772-88BC-9503AFF51975}"/>
              </a:ext>
            </a:extLst>
          </p:cNvPr>
          <p:cNvSpPr txBox="1">
            <a:spLocks/>
          </p:cNvSpPr>
          <p:nvPr/>
        </p:nvSpPr>
        <p:spPr>
          <a:xfrm>
            <a:off x="1874930" y="466964"/>
            <a:ext cx="8456186" cy="914400"/>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defTabSz="914400"/>
            <a:endParaRPr lang="en-US">
              <a:solidFill>
                <a:srgbClr val="3095B4">
                  <a:lumMod val="50000"/>
                </a:srgbClr>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3864231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Graphic 8" descr="Cheers">
            <a:extLst>
              <a:ext uri="{FF2B5EF4-FFF2-40B4-BE49-F238E27FC236}">
                <a16:creationId xmlns:a16="http://schemas.microsoft.com/office/drawing/2014/main" id="{AED092BF-D873-470C-B24D-0EBA9D9D74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2912" y="640080"/>
            <a:ext cx="5577840" cy="5577840"/>
          </a:xfrm>
          <a:prstGeom prst="rect">
            <a:avLst/>
          </a:prstGeom>
        </p:spPr>
      </p:pic>
      <p:sp>
        <p:nvSpPr>
          <p:cNvPr id="49" name="Rectangle 4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94FE3B-DB66-45DC-9AEB-5B14668563D9}"/>
              </a:ext>
            </a:extLst>
          </p:cNvPr>
          <p:cNvSpPr>
            <a:spLocks noGrp="1"/>
          </p:cNvSpPr>
          <p:nvPr>
            <p:ph type="ctrTitle"/>
          </p:nvPr>
        </p:nvSpPr>
        <p:spPr>
          <a:xfrm>
            <a:off x="8096885" y="640080"/>
            <a:ext cx="3659246" cy="2926080"/>
          </a:xfrm>
        </p:spPr>
        <p:txBody>
          <a:bodyPr vert="horz" lIns="91440" tIns="45720" rIns="91440" bIns="45720" rtlCol="0" anchor="b">
            <a:normAutofit/>
          </a:bodyPr>
          <a:lstStyle/>
          <a:p>
            <a:r>
              <a:rPr lang="en-US" sz="4100">
                <a:solidFill>
                  <a:srgbClr val="FFFFFF"/>
                </a:solidFill>
              </a:rPr>
              <a:t>Who Are We?</a:t>
            </a:r>
          </a:p>
        </p:txBody>
      </p:sp>
      <p:sp>
        <p:nvSpPr>
          <p:cNvPr id="51" name="Rectangle 5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3">
            <a:extLst>
              <a:ext uri="{FF2B5EF4-FFF2-40B4-BE49-F238E27FC236}">
                <a16:creationId xmlns:a16="http://schemas.microsoft.com/office/drawing/2014/main" id="{2311F4D7-06D0-43E9-B056-5A5737AD741B}"/>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tx1"/>
                </a:solidFill>
              </a:rPr>
              <a:t>3</a:t>
            </a:fld>
            <a:endParaRPr lang="en-US">
              <a:solidFill>
                <a:schemeClr val="tx1"/>
              </a:solidFill>
            </a:endParaRPr>
          </a:p>
        </p:txBody>
      </p:sp>
      <p:pic>
        <p:nvPicPr>
          <p:cNvPr id="12" name="Picture 11">
            <a:extLst>
              <a:ext uri="{FF2B5EF4-FFF2-40B4-BE49-F238E27FC236}">
                <a16:creationId xmlns:a16="http://schemas.microsoft.com/office/drawing/2014/main" id="{6C05BAD5-8896-4FF1-BD96-BCC1B7118E15}"/>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538681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0CAD47-0284-4FD4-9252-C13592D445BE}"/>
              </a:ext>
            </a:extLst>
          </p:cNvPr>
          <p:cNvSpPr>
            <a:spLocks noGrp="1"/>
          </p:cNvSpPr>
          <p:nvPr>
            <p:ph type="title"/>
          </p:nvPr>
        </p:nvSpPr>
        <p:spPr>
          <a:xfrm>
            <a:off x="1097280" y="286603"/>
            <a:ext cx="10058400" cy="1450757"/>
          </a:xfrm>
        </p:spPr>
        <p:txBody>
          <a:bodyPr>
            <a:normAutofit/>
          </a:bodyPr>
          <a:lstStyle/>
          <a:p>
            <a:r>
              <a:rPr lang="en-US">
                <a:solidFill>
                  <a:schemeClr val="accent5"/>
                </a:solidFill>
              </a:rPr>
              <a:t>Focus Areas</a:t>
            </a:r>
          </a:p>
        </p:txBody>
      </p:sp>
      <p:sp>
        <p:nvSpPr>
          <p:cNvPr id="86" name="Rectangle 85">
            <a:extLst>
              <a:ext uri="{FF2B5EF4-FFF2-40B4-BE49-F238E27FC236}">
                <a16:creationId xmlns:a16="http://schemas.microsoft.com/office/drawing/2014/main" id="{EB46D928-20CF-4C1C-8208-DDCC7224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281" y="2023966"/>
            <a:ext cx="2429730" cy="1899066"/>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logo&#10;&#10;Description automatically generated">
            <a:extLst>
              <a:ext uri="{FF2B5EF4-FFF2-40B4-BE49-F238E27FC236}">
                <a16:creationId xmlns:a16="http://schemas.microsoft.com/office/drawing/2014/main" id="{BD26F639-FE21-4056-AB7C-0BD7087E73F3}"/>
              </a:ext>
            </a:extLst>
          </p:cNvPr>
          <p:cNvPicPr>
            <a:picLocks/>
          </p:cNvPicPr>
          <p:nvPr/>
        </p:nvPicPr>
        <p:blipFill>
          <a:blip r:embed="rId4"/>
          <a:stretch>
            <a:fillRect/>
          </a:stretch>
        </p:blipFill>
        <p:spPr>
          <a:xfrm>
            <a:off x="1511028" y="2184832"/>
            <a:ext cx="1580629" cy="1580629"/>
          </a:xfrm>
          <a:prstGeom prst="rect">
            <a:avLst/>
          </a:prstGeom>
          <a:scene3d>
            <a:camera prst="orthographicFront"/>
            <a:lightRig rig="contrasting" dir="t">
              <a:rot lat="0" lon="0" rev="3000000"/>
            </a:lightRig>
          </a:scene3d>
          <a:sp3d contourW="7620">
            <a:bevelT w="95250" h="31750"/>
            <a:contourClr>
              <a:srgbClr val="333333"/>
            </a:contourClr>
          </a:sp3d>
        </p:spPr>
      </p:pic>
      <p:sp>
        <p:nvSpPr>
          <p:cNvPr id="88" name="Rectangle 87">
            <a:extLst>
              <a:ext uri="{FF2B5EF4-FFF2-40B4-BE49-F238E27FC236}">
                <a16:creationId xmlns:a16="http://schemas.microsoft.com/office/drawing/2014/main" id="{5C2DE013-7AB0-443B-97C3-22890570C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6185" y="2023965"/>
            <a:ext cx="2409816" cy="189906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outdoor, building&#10;&#10;Description automatically generated">
            <a:extLst>
              <a:ext uri="{FF2B5EF4-FFF2-40B4-BE49-F238E27FC236}">
                <a16:creationId xmlns:a16="http://schemas.microsoft.com/office/drawing/2014/main" id="{E476C101-C62D-4F65-903F-814FC81B99A3}"/>
              </a:ext>
            </a:extLst>
          </p:cNvPr>
          <p:cNvPicPr>
            <a:picLocks noChangeAspect="1"/>
          </p:cNvPicPr>
          <p:nvPr/>
        </p:nvPicPr>
        <p:blipFill>
          <a:blip r:embed="rId5"/>
          <a:stretch>
            <a:fillRect/>
          </a:stretch>
        </p:blipFill>
        <p:spPr>
          <a:xfrm>
            <a:off x="4110256" y="2184831"/>
            <a:ext cx="1580630" cy="1580630"/>
          </a:xfrm>
          <a:prstGeom prst="rect">
            <a:avLst/>
          </a:prstGeom>
          <a:scene3d>
            <a:camera prst="orthographicFront"/>
            <a:lightRig rig="contrasting" dir="t">
              <a:rot lat="0" lon="0" rev="3000000"/>
            </a:lightRig>
          </a:scene3d>
          <a:sp3d contourW="7620">
            <a:bevelT w="95250" h="31750"/>
            <a:contourClr>
              <a:srgbClr val="333333"/>
            </a:contourClr>
          </a:sp3d>
        </p:spPr>
      </p:pic>
      <p:sp>
        <p:nvSpPr>
          <p:cNvPr id="90" name="Rectangle 89">
            <a:extLst>
              <a:ext uri="{FF2B5EF4-FFF2-40B4-BE49-F238E27FC236}">
                <a16:creationId xmlns:a16="http://schemas.microsoft.com/office/drawing/2014/main" id="{7E83AE91-F8F2-46F6-88F8-CAD52520EF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281" y="4083898"/>
            <a:ext cx="2429730" cy="189988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se up of a logo&#10;&#10;Description automatically generated">
            <a:extLst>
              <a:ext uri="{FF2B5EF4-FFF2-40B4-BE49-F238E27FC236}">
                <a16:creationId xmlns:a16="http://schemas.microsoft.com/office/drawing/2014/main" id="{82CDE127-6001-4408-97B3-7E6B32F04F51}"/>
              </a:ext>
            </a:extLst>
          </p:cNvPr>
          <p:cNvPicPr>
            <a:picLocks/>
          </p:cNvPicPr>
          <p:nvPr/>
        </p:nvPicPr>
        <p:blipFill>
          <a:blip r:embed="rId6"/>
          <a:stretch>
            <a:fillRect/>
          </a:stretch>
        </p:blipFill>
        <p:spPr>
          <a:xfrm>
            <a:off x="1510621" y="4241468"/>
            <a:ext cx="1581443" cy="1581443"/>
          </a:xfrm>
          <a:prstGeom prst="rect">
            <a:avLst/>
          </a:prstGeom>
          <a:scene3d>
            <a:camera prst="orthographicFront"/>
            <a:lightRig rig="contrasting" dir="t">
              <a:rot lat="0" lon="0" rev="3000000"/>
            </a:lightRig>
          </a:scene3d>
          <a:sp3d contourW="7620">
            <a:bevelT w="95250" h="31750"/>
            <a:contourClr>
              <a:srgbClr val="333333"/>
            </a:contourClr>
          </a:sp3d>
        </p:spPr>
      </p:pic>
      <p:sp>
        <p:nvSpPr>
          <p:cNvPr id="92" name="Rectangle 91">
            <a:extLst>
              <a:ext uri="{FF2B5EF4-FFF2-40B4-BE49-F238E27FC236}">
                <a16:creationId xmlns:a16="http://schemas.microsoft.com/office/drawing/2014/main" id="{EE9DCA04-0209-4A89-9CA1-8C95D074E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6185" y="4083898"/>
            <a:ext cx="2409816" cy="189988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logo&#10;&#10;Description automatically generated">
            <a:extLst>
              <a:ext uri="{FF2B5EF4-FFF2-40B4-BE49-F238E27FC236}">
                <a16:creationId xmlns:a16="http://schemas.microsoft.com/office/drawing/2014/main" id="{5DAF7178-EFAF-4393-BD4F-AE79DECF2E82}"/>
              </a:ext>
            </a:extLst>
          </p:cNvPr>
          <p:cNvPicPr>
            <a:picLocks noChangeAspect="1"/>
          </p:cNvPicPr>
          <p:nvPr/>
        </p:nvPicPr>
        <p:blipFill>
          <a:blip r:embed="rId7"/>
          <a:stretch>
            <a:fillRect/>
          </a:stretch>
        </p:blipFill>
        <p:spPr>
          <a:xfrm>
            <a:off x="4109849" y="4241468"/>
            <a:ext cx="1581443" cy="1581443"/>
          </a:xfrm>
          <a:prstGeom prst="rect">
            <a:avLst/>
          </a:prstGeom>
          <a:scene3d>
            <a:camera prst="orthographicFront"/>
            <a:lightRig rig="contrasting" dir="t">
              <a:rot lat="0" lon="0" rev="3000000"/>
            </a:lightRig>
          </a:scene3d>
          <a:sp3d contourW="7620">
            <a:bevelT w="95250" h="31750"/>
            <a:contourClr>
              <a:srgbClr val="333333"/>
            </a:contourClr>
          </a:sp3d>
        </p:spPr>
      </p:pic>
      <p:sp>
        <p:nvSpPr>
          <p:cNvPr id="4" name="Content Placeholder 3">
            <a:extLst>
              <a:ext uri="{FF2B5EF4-FFF2-40B4-BE49-F238E27FC236}">
                <a16:creationId xmlns:a16="http://schemas.microsoft.com/office/drawing/2014/main" id="{A8567B2D-4150-498F-94FD-96819B8D1946}"/>
              </a:ext>
            </a:extLst>
          </p:cNvPr>
          <p:cNvSpPr>
            <a:spLocks noGrp="1"/>
          </p:cNvSpPr>
          <p:nvPr>
            <p:ph idx="1"/>
          </p:nvPr>
        </p:nvSpPr>
        <p:spPr>
          <a:xfrm>
            <a:off x="6447125" y="1845734"/>
            <a:ext cx="4708555" cy="4023360"/>
          </a:xfrm>
        </p:spPr>
        <p:txBody>
          <a:bodyPr>
            <a:normAutofit/>
          </a:bodyPr>
          <a:lstStyle/>
          <a:p>
            <a:pPr marL="80010" indent="-171450" rtl="0" eaLnBrk="1" fontAlgn="t" latinLnBrk="0" hangingPunct="1">
              <a:spcBef>
                <a:spcPts val="0"/>
              </a:spcBef>
              <a:spcAft>
                <a:spcPts val="600"/>
              </a:spcAft>
              <a:buFont typeface="Arial" panose="020B0604020202020204" pitchFamily="34" charset="0"/>
              <a:buChar char="•"/>
            </a:pPr>
            <a:r>
              <a:rPr lang="en-US" sz="1800" b="1" i="0" u="none" strike="noStrike" kern="1200">
                <a:solidFill>
                  <a:schemeClr val="tx1"/>
                </a:solidFill>
                <a:effectLst/>
              </a:rPr>
              <a:t>Outreach</a:t>
            </a:r>
          </a:p>
          <a:p>
            <a:pPr marL="80010" indent="-171450" rtl="0" eaLnBrk="1" fontAlgn="t" latinLnBrk="0" hangingPunct="1">
              <a:spcBef>
                <a:spcPts val="0"/>
              </a:spcBef>
              <a:spcAft>
                <a:spcPts val="600"/>
              </a:spcAft>
              <a:buFont typeface="Arial" panose="020B0604020202020204" pitchFamily="34" charset="0"/>
              <a:buChar char="•"/>
            </a:pPr>
            <a:r>
              <a:rPr lang="en-US" sz="1800" b="1">
                <a:solidFill>
                  <a:schemeClr val="tx1"/>
                </a:solidFill>
              </a:rPr>
              <a:t>Talent Acquisition</a:t>
            </a:r>
          </a:p>
          <a:p>
            <a:pPr marL="80010" indent="-171450" rtl="0" eaLnBrk="1" fontAlgn="t" latinLnBrk="0" hangingPunct="1">
              <a:spcBef>
                <a:spcPts val="0"/>
              </a:spcBef>
              <a:spcAft>
                <a:spcPts val="600"/>
              </a:spcAft>
              <a:buFont typeface="Arial" panose="020B0604020202020204" pitchFamily="34" charset="0"/>
              <a:buChar char="•"/>
            </a:pPr>
            <a:r>
              <a:rPr lang="en-US" sz="1800" b="1">
                <a:solidFill>
                  <a:schemeClr val="tx1"/>
                </a:solidFill>
              </a:rPr>
              <a:t>Employee Onboarding</a:t>
            </a:r>
          </a:p>
          <a:p>
            <a:pPr marL="80010" indent="-171450" rtl="0" eaLnBrk="1" fontAlgn="t" latinLnBrk="0" hangingPunct="1">
              <a:spcBef>
                <a:spcPts val="0"/>
              </a:spcBef>
              <a:spcAft>
                <a:spcPts val="600"/>
              </a:spcAft>
              <a:buFont typeface="Arial" panose="020B0604020202020204" pitchFamily="34" charset="0"/>
              <a:buChar char="•"/>
            </a:pPr>
            <a:r>
              <a:rPr lang="en-US" sz="1800" b="1" i="0" u="none" strike="noStrike" kern="1200">
                <a:solidFill>
                  <a:schemeClr val="tx1"/>
                </a:solidFill>
                <a:effectLst/>
              </a:rPr>
              <a:t>Competencies</a:t>
            </a:r>
            <a:endParaRPr lang="en-US" sz="1800">
              <a:solidFill>
                <a:schemeClr val="tx1"/>
              </a:solidFill>
            </a:endParaRPr>
          </a:p>
          <a:p>
            <a:pPr marL="80010" indent="-171450" rtl="0" eaLnBrk="1" fontAlgn="t" latinLnBrk="0" hangingPunct="1">
              <a:spcBef>
                <a:spcPts val="0"/>
              </a:spcBef>
              <a:spcAft>
                <a:spcPts val="600"/>
              </a:spcAft>
              <a:buFont typeface="Arial" panose="020B0604020202020204" pitchFamily="34" charset="0"/>
              <a:buChar char="•"/>
            </a:pPr>
            <a:r>
              <a:rPr lang="en-US" sz="1800" b="1" i="0" u="none" strike="noStrike" kern="1200">
                <a:solidFill>
                  <a:schemeClr val="tx1"/>
                </a:solidFill>
                <a:effectLst/>
              </a:rPr>
              <a:t>Learning &amp; Development</a:t>
            </a:r>
          </a:p>
          <a:p>
            <a:pPr marL="80010" indent="-171450" rtl="0" eaLnBrk="1" fontAlgn="t" latinLnBrk="0" hangingPunct="1">
              <a:spcBef>
                <a:spcPts val="0"/>
              </a:spcBef>
              <a:spcAft>
                <a:spcPts val="600"/>
              </a:spcAft>
              <a:buFont typeface="Arial" panose="020B0604020202020204" pitchFamily="34" charset="0"/>
              <a:buChar char="•"/>
            </a:pPr>
            <a:r>
              <a:rPr lang="en-US" sz="1800" b="1">
                <a:solidFill>
                  <a:schemeClr val="tx1"/>
                </a:solidFill>
              </a:rPr>
              <a:t>Managers &amp; Supervisors</a:t>
            </a:r>
          </a:p>
          <a:p>
            <a:pPr marL="80010" indent="-171450" rtl="0" eaLnBrk="1" fontAlgn="t" latinLnBrk="0" hangingPunct="1">
              <a:spcBef>
                <a:spcPts val="0"/>
              </a:spcBef>
              <a:spcAft>
                <a:spcPts val="600"/>
              </a:spcAft>
              <a:buFont typeface="Arial" panose="020B0604020202020204" pitchFamily="34" charset="0"/>
              <a:buChar char="•"/>
            </a:pPr>
            <a:r>
              <a:rPr lang="en-US" sz="1800" b="1" i="0" u="none" strike="noStrike" kern="1200">
                <a:solidFill>
                  <a:schemeClr val="tx1"/>
                </a:solidFill>
                <a:effectLst/>
              </a:rPr>
              <a:t>Knowledge </a:t>
            </a:r>
            <a:r>
              <a:rPr lang="en-US" sz="1800" b="1">
                <a:solidFill>
                  <a:schemeClr val="tx1"/>
                </a:solidFill>
              </a:rPr>
              <a:t>Management</a:t>
            </a:r>
          </a:p>
          <a:p>
            <a:pPr marL="80010" indent="-171450" rtl="0" eaLnBrk="1" fontAlgn="t" latinLnBrk="0" hangingPunct="1">
              <a:spcBef>
                <a:spcPts val="0"/>
              </a:spcBef>
              <a:spcAft>
                <a:spcPts val="600"/>
              </a:spcAft>
              <a:buFont typeface="Arial" panose="020B0604020202020204" pitchFamily="34" charset="0"/>
              <a:buChar char="•"/>
            </a:pPr>
            <a:r>
              <a:rPr lang="en-US" sz="1800" b="1" i="0" u="none" strike="noStrike" kern="1200">
                <a:solidFill>
                  <a:schemeClr val="tx1"/>
                </a:solidFill>
                <a:effectLst/>
              </a:rPr>
              <a:t>Employee Retention</a:t>
            </a:r>
          </a:p>
          <a:p>
            <a:pPr marL="80010" indent="-171450" rtl="0" eaLnBrk="1" fontAlgn="t" latinLnBrk="0" hangingPunct="1">
              <a:spcBef>
                <a:spcPts val="0"/>
              </a:spcBef>
              <a:spcAft>
                <a:spcPts val="600"/>
              </a:spcAft>
              <a:buFont typeface="Arial" panose="020B0604020202020204" pitchFamily="34" charset="0"/>
              <a:buChar char="•"/>
            </a:pPr>
            <a:r>
              <a:rPr lang="en-US" sz="1800" b="1">
                <a:solidFill>
                  <a:schemeClr val="tx1"/>
                </a:solidFill>
              </a:rPr>
              <a:t>Employee Offboarding</a:t>
            </a:r>
            <a:endParaRPr lang="en-US" sz="1800" b="1" i="0" u="none" strike="noStrike" kern="1200">
              <a:solidFill>
                <a:schemeClr val="tx1"/>
              </a:solidFill>
              <a:effectLst/>
            </a:endParaRPr>
          </a:p>
        </p:txBody>
      </p:sp>
      <p:sp>
        <p:nvSpPr>
          <p:cNvPr id="6" name="Slide Number Placeholder 4">
            <a:extLst>
              <a:ext uri="{FF2B5EF4-FFF2-40B4-BE49-F238E27FC236}">
                <a16:creationId xmlns:a16="http://schemas.microsoft.com/office/drawing/2014/main" id="{9145A58C-C5E8-410D-A7A5-9819D403402B}"/>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30</a:t>
            </a:fld>
            <a:endParaRPr lang="en-US" sz="1050">
              <a:solidFill>
                <a:schemeClr val="bg1"/>
              </a:solidFill>
            </a:endParaRPr>
          </a:p>
        </p:txBody>
      </p:sp>
    </p:spTree>
    <p:custDataLst>
      <p:tags r:id="rId1"/>
    </p:custDataLst>
    <p:extLst>
      <p:ext uri="{BB962C8B-B14F-4D97-AF65-F5344CB8AC3E}">
        <p14:creationId xmlns:p14="http://schemas.microsoft.com/office/powerpoint/2010/main" val="3716699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37">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39">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6" name="Straight Connector 41">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7" name="Rectangle 43">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Outreach</a:t>
            </a:r>
          </a:p>
        </p:txBody>
      </p:sp>
      <p:pic>
        <p:nvPicPr>
          <p:cNvPr id="14" name="Content Placeholder 6" descr="A group of people sitting at a table&#10;&#10;Description automatically generated">
            <a:extLst>
              <a:ext uri="{FF2B5EF4-FFF2-40B4-BE49-F238E27FC236}">
                <a16:creationId xmlns:a16="http://schemas.microsoft.com/office/drawing/2014/main" id="{2B7BBEA8-F7CF-4A00-A48B-8672D1C74A9F}"/>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30496" r="18169" b="2"/>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68" name="Straight Connector 45">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574973" cy="3670180"/>
          </a:xfrm>
        </p:spPr>
        <p:txBody>
          <a:bodyPr vert="horz" lIns="0" tIns="45720" rIns="0" bIns="45720" rtlCol="0">
            <a:noAutofit/>
          </a:bodyPr>
          <a:lstStyle/>
          <a:p>
            <a:pPr marL="0" marR="0" lvl="0" indent="0" fontAlgn="auto">
              <a:spcBef>
                <a:spcPts val="0"/>
              </a:spcBef>
              <a:spcAft>
                <a:spcPts val="0"/>
              </a:spcAft>
              <a:buSzTx/>
              <a:buFont typeface="Calibri" panose="020F0502020204030204" pitchFamily="34" charset="0"/>
              <a:buNone/>
              <a:tabLst/>
              <a:defRPr/>
            </a:pPr>
            <a:r>
              <a:rPr lang="en-US" sz="1400">
                <a:solidFill>
                  <a:schemeClr val="tx1"/>
                </a:solidFill>
              </a:rPr>
              <a:t>The Office of Civil Rights supports the Agency’s outreach, recruitment, hiring, and onboarding programs, and spearheads the marketing of the Agency’s employment opportunities using many platforms and venues.</a:t>
            </a:r>
          </a:p>
          <a:p>
            <a:r>
              <a:rPr lang="en-US" sz="1400" b="1">
                <a:solidFill>
                  <a:schemeClr val="tx1"/>
                </a:solidFill>
              </a:rPr>
              <a:t>How are we doing?</a:t>
            </a:r>
          </a:p>
          <a:p>
            <a:pPr marL="285750" indent="-285750">
              <a:buFont typeface="Calibri" panose="020F0502020204030204" pitchFamily="34" charset="0"/>
              <a:buChar char="•"/>
            </a:pPr>
            <a:r>
              <a:rPr lang="en-US" sz="1400">
                <a:solidFill>
                  <a:schemeClr val="tx1"/>
                </a:solidFill>
              </a:rPr>
              <a:t>Dynamic youth outreach and employment, including internships, job shadows, CBLs, etc.</a:t>
            </a:r>
          </a:p>
          <a:p>
            <a:pPr marL="285750" indent="-285750">
              <a:buFont typeface="Calibri" panose="020F0502020204030204" pitchFamily="34" charset="0"/>
              <a:buChar char="•"/>
            </a:pPr>
            <a:r>
              <a:rPr lang="en-US" sz="1400">
                <a:solidFill>
                  <a:schemeClr val="tx1"/>
                </a:solidFill>
              </a:rPr>
              <a:t>Approximately 100 outreach and recruitment events and presentations each year.</a:t>
            </a:r>
          </a:p>
          <a:p>
            <a:pPr marL="285750" indent="-285750">
              <a:buFont typeface="Calibri" panose="020F0502020204030204" pitchFamily="34" charset="0"/>
              <a:buChar char="•"/>
            </a:pPr>
            <a:r>
              <a:rPr lang="en-US" sz="1400">
                <a:solidFill>
                  <a:schemeClr val="tx1"/>
                </a:solidFill>
              </a:rPr>
              <a:t>Building a more robust candidate pool for all AOT vacancies.</a:t>
            </a:r>
          </a:p>
          <a:p>
            <a:r>
              <a:rPr lang="en-US" sz="1400" b="1">
                <a:solidFill>
                  <a:schemeClr val="tx1"/>
                </a:solidFill>
              </a:rPr>
              <a:t>What are we doing to improve?</a:t>
            </a:r>
          </a:p>
          <a:p>
            <a:pPr marL="285750" indent="-285750">
              <a:buFont typeface="Calibri" panose="020F0502020204030204" pitchFamily="34" charset="0"/>
              <a:buChar char="•"/>
            </a:pPr>
            <a:r>
              <a:rPr lang="en-US" sz="1400">
                <a:solidFill>
                  <a:schemeClr val="tx1"/>
                </a:solidFill>
              </a:rPr>
              <a:t>Marketing and branding improvements, to include postings and applications using mobile device apps.</a:t>
            </a:r>
          </a:p>
          <a:p>
            <a:pPr marL="285750" indent="-285750">
              <a:buFont typeface="Calibri" panose="020F0502020204030204" pitchFamily="34" charset="0"/>
              <a:buChar char="•"/>
            </a:pPr>
            <a:r>
              <a:rPr lang="en-US" sz="1400" b="1">
                <a:solidFill>
                  <a:schemeClr val="tx1"/>
                </a:solidFill>
              </a:rPr>
              <a:t>Enhancing Partnerships: </a:t>
            </a:r>
            <a:r>
              <a:rPr lang="en-US" sz="1400">
                <a:solidFill>
                  <a:schemeClr val="tx1"/>
                </a:solidFill>
              </a:rPr>
              <a:t>Build Vermont Pathway, Tech Centers, Vermont Department of Labor, Creative Workforce Solutions, CDL schools and other referral partners.</a:t>
            </a:r>
          </a:p>
          <a:p>
            <a:pPr marL="0" indent="0">
              <a:buFont typeface="Calibri" panose="020F0502020204030204" pitchFamily="34" charset="0"/>
              <a:buNone/>
            </a:pPr>
            <a:endParaRPr lang="en-US" sz="1400">
              <a:solidFill>
                <a:schemeClr val="tx1"/>
              </a:solidFill>
            </a:endParaRPr>
          </a:p>
        </p:txBody>
      </p:sp>
      <p:sp>
        <p:nvSpPr>
          <p:cNvPr id="69" name="Rectangle 47">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49">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Slide Number Placeholder 3">
            <a:extLst>
              <a:ext uri="{FF2B5EF4-FFF2-40B4-BE49-F238E27FC236}">
                <a16:creationId xmlns:a16="http://schemas.microsoft.com/office/drawing/2014/main" id="{77C4D12E-1093-4223-ACED-2356F55457A3}"/>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31</a:t>
            </a:fld>
            <a:endParaRPr lang="en-US" sz="1050">
              <a:solidFill>
                <a:schemeClr val="bg1"/>
              </a:solidFill>
            </a:endParaRPr>
          </a:p>
        </p:txBody>
      </p:sp>
      <p:pic>
        <p:nvPicPr>
          <p:cNvPr id="41" name="Picture 40">
            <a:extLst>
              <a:ext uri="{FF2B5EF4-FFF2-40B4-BE49-F238E27FC236}">
                <a16:creationId xmlns:a16="http://schemas.microsoft.com/office/drawing/2014/main" id="{3B67C09B-BCD5-4E2A-A6CA-20DBE399906A}"/>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157410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Talent Acquisition</a:t>
            </a:r>
          </a:p>
        </p:txBody>
      </p:sp>
      <p:pic>
        <p:nvPicPr>
          <p:cNvPr id="2" name="Picture 1">
            <a:extLst>
              <a:ext uri="{FF2B5EF4-FFF2-40B4-BE49-F238E27FC236}">
                <a16:creationId xmlns:a16="http://schemas.microsoft.com/office/drawing/2014/main" id="{DFC4A9D2-3C4F-4831-8C05-260D584DB7BF}"/>
              </a:ext>
            </a:extLst>
          </p:cNvPr>
          <p:cNvPicPr>
            <a:picLocks/>
          </p:cNvPicPr>
          <p:nvPr/>
        </p:nvPicPr>
        <p:blipFill rotWithShape="1">
          <a:blip r:embed="rId4" cstate="print">
            <a:extLst>
              <a:ext uri="{28A0092B-C50C-407E-A947-70E740481C1C}">
                <a14:useLocalDpi xmlns:a14="http://schemas.microsoft.com/office/drawing/2010/main" val="0"/>
              </a:ext>
            </a:extLst>
          </a:blip>
          <a:srcRect l="19173" r="25676" b="1"/>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3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574973" cy="3670180"/>
          </a:xfrm>
        </p:spPr>
        <p:txBody>
          <a:bodyPr vert="horz" lIns="0" tIns="45720" rIns="0" bIns="45720" rtlCol="0">
            <a:normAutofit/>
          </a:bodyPr>
          <a:lstStyle/>
          <a:p>
            <a:pPr marL="0" indent="0">
              <a:spcBef>
                <a:spcPts val="0"/>
              </a:spcBef>
              <a:spcAft>
                <a:spcPts val="0"/>
              </a:spcAft>
              <a:buSzTx/>
              <a:buFont typeface="Calibri" panose="020F0502020204030204" pitchFamily="34" charset="0"/>
              <a:buNone/>
              <a:defRPr/>
            </a:pPr>
            <a:r>
              <a:rPr lang="en-US" sz="1400">
                <a:solidFill>
                  <a:schemeClr val="tx1"/>
                </a:solidFill>
              </a:rPr>
              <a:t>AOT is dedicated to creating and maintaining a well-qualified, productive and diverse workforce that is representative of the public it serves, and this commitment is reflected in the management of talent acquisition and the resources that have been created to support our hiring managers.</a:t>
            </a:r>
          </a:p>
          <a:p>
            <a:pPr marL="0" marR="0" lvl="0" indent="0" fontAlgn="auto">
              <a:spcBef>
                <a:spcPts val="0"/>
              </a:spcBef>
              <a:spcAft>
                <a:spcPts val="0"/>
              </a:spcAft>
              <a:buSzTx/>
              <a:buFont typeface="Calibri" panose="020F0502020204030204" pitchFamily="34" charset="0"/>
              <a:buNone/>
              <a:tabLst/>
              <a:defRPr/>
            </a:pPr>
            <a:endParaRPr lang="en-US" sz="1400">
              <a:solidFill>
                <a:schemeClr val="tx1"/>
              </a:solidFill>
            </a:endParaRPr>
          </a:p>
          <a:p>
            <a:r>
              <a:rPr lang="en-US" sz="1400" b="1">
                <a:solidFill>
                  <a:schemeClr val="tx1"/>
                </a:solidFill>
              </a:rPr>
              <a:t>How are we doing?</a:t>
            </a:r>
          </a:p>
          <a:p>
            <a:pPr marL="285750" indent="-285750">
              <a:buFont typeface="Calibri" panose="020F0502020204030204" pitchFamily="34" charset="0"/>
              <a:buChar char="•"/>
            </a:pPr>
            <a:r>
              <a:rPr lang="en-US" sz="1400" b="1">
                <a:solidFill>
                  <a:schemeClr val="tx1"/>
                </a:solidFill>
              </a:rPr>
              <a:t>Korn Ferry: </a:t>
            </a:r>
            <a:r>
              <a:rPr lang="en-US" sz="1400">
                <a:solidFill>
                  <a:schemeClr val="tx1"/>
                </a:solidFill>
              </a:rPr>
              <a:t>Utilized to identify individual competencies required of roles at the Agency.</a:t>
            </a:r>
          </a:p>
          <a:p>
            <a:pPr marL="285750" indent="-285750">
              <a:buFont typeface="Calibri" panose="020F0502020204030204" pitchFamily="34" charset="0"/>
              <a:buChar char="•"/>
            </a:pPr>
            <a:r>
              <a:rPr lang="en-US" sz="1400" b="1">
                <a:solidFill>
                  <a:schemeClr val="tx1"/>
                </a:solidFill>
              </a:rPr>
              <a:t>Hiring Justification: </a:t>
            </a:r>
            <a:r>
              <a:rPr lang="en-US" sz="1400">
                <a:solidFill>
                  <a:schemeClr val="tx1"/>
                </a:solidFill>
              </a:rPr>
              <a:t>Gives Hiring Managers the opportunity to document candidate’s qualifications, and ultimately ensures effective and timely communication surrounding candidate selection. </a:t>
            </a:r>
          </a:p>
          <a:p>
            <a:r>
              <a:rPr lang="en-US" sz="1400" b="1">
                <a:solidFill>
                  <a:schemeClr val="tx1"/>
                </a:solidFill>
              </a:rPr>
              <a:t>What are we doing to improve?</a:t>
            </a:r>
          </a:p>
          <a:p>
            <a:pPr marL="285750" indent="-285750">
              <a:buFont typeface="Calibri" panose="020F0502020204030204" pitchFamily="34" charset="0"/>
              <a:buChar char="•"/>
            </a:pPr>
            <a:r>
              <a:rPr lang="en-US" sz="1400">
                <a:solidFill>
                  <a:schemeClr val="tx1"/>
                </a:solidFill>
              </a:rPr>
              <a:t>Looking at how to better use </a:t>
            </a:r>
            <a:r>
              <a:rPr lang="en-US" sz="1400" err="1">
                <a:solidFill>
                  <a:schemeClr val="tx1"/>
                </a:solidFill>
              </a:rPr>
              <a:t>SuccessFactor</a:t>
            </a:r>
            <a:r>
              <a:rPr lang="en-US" sz="1400">
                <a:solidFill>
                  <a:schemeClr val="tx1"/>
                </a:solidFill>
              </a:rPr>
              <a:t> features.</a:t>
            </a:r>
          </a:p>
          <a:p>
            <a:pPr marL="285750" indent="-285750">
              <a:buFont typeface="Calibri" panose="020F0502020204030204" pitchFamily="34" charset="0"/>
              <a:buChar char="•"/>
            </a:pPr>
            <a:r>
              <a:rPr lang="en-US" sz="1400">
                <a:solidFill>
                  <a:schemeClr val="tx1"/>
                </a:solidFill>
              </a:rPr>
              <a:t>Continue building and enhancing SharePoint sites for hiring managers.</a:t>
            </a:r>
          </a:p>
          <a:p>
            <a:pPr marL="0" marR="0" lvl="0" indent="0" fontAlgn="auto">
              <a:spcBef>
                <a:spcPts val="0"/>
              </a:spcBef>
              <a:spcAft>
                <a:spcPts val="0"/>
              </a:spcAft>
              <a:buSzTx/>
              <a:buFont typeface="Calibri" panose="020F0502020204030204" pitchFamily="34" charset="0"/>
              <a:buNone/>
              <a:tabLst/>
              <a:defRPr/>
            </a:pPr>
            <a:endParaRPr lang="en-US" sz="1400">
              <a:solidFill>
                <a:schemeClr val="tx1"/>
              </a:solidFill>
            </a:endParaRPr>
          </a:p>
        </p:txBody>
      </p:sp>
      <p:sp>
        <p:nvSpPr>
          <p:cNvPr id="33"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4">
            <a:extLst>
              <a:ext uri="{FF2B5EF4-FFF2-40B4-BE49-F238E27FC236}">
                <a16:creationId xmlns:a16="http://schemas.microsoft.com/office/drawing/2014/main" id="{3F2FE2CC-5948-4AFD-B1A4-0D4A6FBF6E27}"/>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32</a:t>
            </a:fld>
            <a:endParaRPr lang="en-US" sz="1050">
              <a:solidFill>
                <a:schemeClr val="bg1"/>
              </a:solidFill>
            </a:endParaRPr>
          </a:p>
        </p:txBody>
      </p:sp>
      <p:pic>
        <p:nvPicPr>
          <p:cNvPr id="4" name="Picture 3">
            <a:extLst>
              <a:ext uri="{FF2B5EF4-FFF2-40B4-BE49-F238E27FC236}">
                <a16:creationId xmlns:a16="http://schemas.microsoft.com/office/drawing/2014/main" id="{F3D9B68F-1D30-4689-B0D1-570738419652}"/>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366266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Employee Onboarding</a:t>
            </a:r>
          </a:p>
        </p:txBody>
      </p:sp>
      <p:pic>
        <p:nvPicPr>
          <p:cNvPr id="4" name="Picture 3">
            <a:extLst>
              <a:ext uri="{FF2B5EF4-FFF2-40B4-BE49-F238E27FC236}">
                <a16:creationId xmlns:a16="http://schemas.microsoft.com/office/drawing/2014/main" id="{386CB129-D807-41E3-9106-E67EDD8276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88" r="21754" b="-1"/>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912431" cy="3670180"/>
          </a:xfrm>
        </p:spPr>
        <p:txBody>
          <a:bodyPr vert="horz" lIns="0" tIns="45720" rIns="0" bIns="45720" rtlCol="0">
            <a:noAutofit/>
          </a:bodyPr>
          <a:lstStyle/>
          <a:p>
            <a:r>
              <a:rPr lang="en-US" sz="1300">
                <a:solidFill>
                  <a:schemeClr val="tx1"/>
                </a:solidFill>
              </a:rPr>
              <a:t>Effective employee onboarding serves three interrelated purposes: First, it ensures that the employees feel welcome, comfortable, prepared, and supported. Second, these feelings increase the new employees’ ability to make an impact (be productive) within their role, both immediately and over time. Finally, this employee success leads to satisfaction and retention, which allows the Agency to continue to meet its mission. </a:t>
            </a:r>
          </a:p>
          <a:p>
            <a:r>
              <a:rPr lang="en-US" sz="1300" b="1" u="sng">
                <a:solidFill>
                  <a:schemeClr val="tx1"/>
                </a:solidFill>
              </a:rPr>
              <a:t>How are we doing?</a:t>
            </a:r>
          </a:p>
          <a:p>
            <a:pPr marL="285750" indent="-285750">
              <a:buFont typeface="Calibri" panose="020F0502020204030204" pitchFamily="34" charset="0"/>
              <a:buChar char="•"/>
            </a:pPr>
            <a:r>
              <a:rPr lang="en-US" sz="1300" b="1">
                <a:solidFill>
                  <a:schemeClr val="tx1"/>
                </a:solidFill>
              </a:rPr>
              <a:t>New Employee Welcome (NEW): </a:t>
            </a:r>
            <a:r>
              <a:rPr lang="en-US" sz="1300">
                <a:solidFill>
                  <a:schemeClr val="tx1"/>
                </a:solidFill>
              </a:rPr>
              <a:t>Revamped format to provide new employees with information, connections and resources to increase their success and retention.</a:t>
            </a:r>
          </a:p>
          <a:p>
            <a:pPr marL="285750" indent="-285750">
              <a:buFont typeface="Calibri" panose="020F0502020204030204" pitchFamily="34" charset="0"/>
              <a:buChar char="•"/>
            </a:pPr>
            <a:r>
              <a:rPr lang="en-US" sz="1300" b="1">
                <a:solidFill>
                  <a:schemeClr val="tx1"/>
                </a:solidFill>
              </a:rPr>
              <a:t>Statewide Onboarding Initiative: </a:t>
            </a:r>
            <a:r>
              <a:rPr lang="en-US" sz="1300">
                <a:solidFill>
                  <a:schemeClr val="tx1"/>
                </a:solidFill>
              </a:rPr>
              <a:t>Includes adaptation of Workplace Civility and Unconscious Bias as one of two mandatory in-class trainings for all SOV employees.  </a:t>
            </a:r>
          </a:p>
          <a:p>
            <a:r>
              <a:rPr lang="en-US" sz="1300" b="1" u="sng">
                <a:solidFill>
                  <a:schemeClr val="tx1"/>
                </a:solidFill>
              </a:rPr>
              <a:t>What are we doing to improve?</a:t>
            </a:r>
          </a:p>
          <a:p>
            <a:pPr marL="285750" indent="-285750">
              <a:buFont typeface="Calibri" panose="020F0502020204030204" pitchFamily="34" charset="0"/>
              <a:buChar char="•"/>
            </a:pPr>
            <a:r>
              <a:rPr lang="en-US" sz="1300">
                <a:solidFill>
                  <a:schemeClr val="tx1"/>
                </a:solidFill>
              </a:rPr>
              <a:t>Implementation of Agency-wide bi-weekly progress meetings for all Agency probationary employees and temps/ interns.</a:t>
            </a:r>
          </a:p>
          <a:p>
            <a:pPr marL="285750" indent="-285750">
              <a:buFont typeface="Calibri" panose="020F0502020204030204" pitchFamily="34" charset="0"/>
              <a:buChar char="•"/>
            </a:pPr>
            <a:r>
              <a:rPr lang="en-US" sz="1300" b="1">
                <a:solidFill>
                  <a:schemeClr val="tx1"/>
                </a:solidFill>
              </a:rPr>
              <a:t>Cohort Building: </a:t>
            </a:r>
            <a:r>
              <a:rPr lang="en-US" sz="1300">
                <a:solidFill>
                  <a:schemeClr val="tx1"/>
                </a:solidFill>
              </a:rPr>
              <a:t>Mold new employees that begin at similar times to support one another as they grow, move and establish themselves in our workforce.</a:t>
            </a:r>
          </a:p>
          <a:p>
            <a:endParaRPr lang="en-US" sz="1300">
              <a:solidFill>
                <a:schemeClr val="tx1"/>
              </a:solidFill>
            </a:endParaRP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4">
            <a:extLst>
              <a:ext uri="{FF2B5EF4-FFF2-40B4-BE49-F238E27FC236}">
                <a16:creationId xmlns:a16="http://schemas.microsoft.com/office/drawing/2014/main" id="{A3C12807-7613-4E63-895E-44FB4CBDEC19}"/>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33</a:t>
            </a:fld>
            <a:endParaRPr lang="en-US" sz="1050">
              <a:solidFill>
                <a:schemeClr val="bg1"/>
              </a:solidFill>
            </a:endParaRPr>
          </a:p>
        </p:txBody>
      </p:sp>
      <p:pic>
        <p:nvPicPr>
          <p:cNvPr id="3" name="Picture 2">
            <a:extLst>
              <a:ext uri="{FF2B5EF4-FFF2-40B4-BE49-F238E27FC236}">
                <a16:creationId xmlns:a16="http://schemas.microsoft.com/office/drawing/2014/main" id="{507B7661-A9EE-4929-8134-F5A9E517306E}"/>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1806984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Competencies</a:t>
            </a:r>
          </a:p>
        </p:txBody>
      </p:sp>
      <p:pic>
        <p:nvPicPr>
          <p:cNvPr id="4" name="Content Placeholder 3" descr="Two people standing in a room&#10;&#10;Description automatically generated">
            <a:extLst>
              <a:ext uri="{FF2B5EF4-FFF2-40B4-BE49-F238E27FC236}">
                <a16:creationId xmlns:a16="http://schemas.microsoft.com/office/drawing/2014/main" id="{CC48924D-68A3-41D2-AF09-3B4B1A0EEFE3}"/>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10371" r="39371" b="-1"/>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574973" cy="3670180"/>
          </a:xfrm>
        </p:spPr>
        <p:txBody>
          <a:bodyPr vert="horz" lIns="0" tIns="45720" rIns="0" bIns="45720" rtlCol="0">
            <a:noAutofit/>
          </a:bodyPr>
          <a:lstStyle/>
          <a:p>
            <a:r>
              <a:rPr lang="en-US" sz="1400">
                <a:solidFill>
                  <a:schemeClr val="tx1"/>
                </a:solidFill>
              </a:rPr>
              <a:t>Competencies are observable abilities, skills, knowledge, motivations or traits defined in terms of the behaviors needed for successful job performance. They are aptitudes or knowledge, whether underlying or observable, that allow a person to succeed in the development of a particular activity.</a:t>
            </a:r>
          </a:p>
          <a:p>
            <a:r>
              <a:rPr lang="en-US" sz="1400" b="1">
                <a:solidFill>
                  <a:schemeClr val="tx1"/>
                </a:solidFill>
              </a:rPr>
              <a:t>How are we doing?</a:t>
            </a:r>
          </a:p>
          <a:p>
            <a:pPr marL="285750" indent="-285750">
              <a:buFont typeface="Calibri" panose="020F0502020204030204" pitchFamily="34" charset="0"/>
              <a:buChar char="•"/>
            </a:pPr>
            <a:r>
              <a:rPr lang="en-US" sz="1400">
                <a:solidFill>
                  <a:schemeClr val="tx1"/>
                </a:solidFill>
              </a:rPr>
              <a:t>Use of Korn Ferry tools.</a:t>
            </a:r>
          </a:p>
          <a:p>
            <a:pPr marL="285750" indent="-285750">
              <a:buFont typeface="Calibri" panose="020F0502020204030204" pitchFamily="34" charset="0"/>
              <a:buChar char="•"/>
            </a:pPr>
            <a:r>
              <a:rPr lang="en-US" sz="1400">
                <a:solidFill>
                  <a:schemeClr val="tx1"/>
                </a:solidFill>
              </a:rPr>
              <a:t>Competency mapping has been completed for all Maintenance and Operations Garage positions.</a:t>
            </a:r>
          </a:p>
          <a:p>
            <a:r>
              <a:rPr lang="en-US" sz="1400" b="1">
                <a:solidFill>
                  <a:schemeClr val="tx1"/>
                </a:solidFill>
              </a:rPr>
              <a:t>What are we doing to improve?</a:t>
            </a:r>
          </a:p>
          <a:p>
            <a:pPr marL="285750" indent="-285750">
              <a:buFont typeface="Calibri" panose="020F0502020204030204" pitchFamily="34" charset="0"/>
              <a:buChar char="•"/>
            </a:pPr>
            <a:r>
              <a:rPr lang="en-US" sz="1400" b="1">
                <a:solidFill>
                  <a:schemeClr val="tx1"/>
                </a:solidFill>
              </a:rPr>
              <a:t>Learning Opportunities: </a:t>
            </a:r>
            <a:r>
              <a:rPr lang="en-US" sz="1400">
                <a:solidFill>
                  <a:schemeClr val="tx1"/>
                </a:solidFill>
              </a:rPr>
              <a:t>Mapping based off Job-Development Plans for all Agency positions.</a:t>
            </a:r>
          </a:p>
          <a:p>
            <a:pPr marL="285750" indent="-285750">
              <a:buFont typeface="Calibri" panose="020F0502020204030204" pitchFamily="34" charset="0"/>
              <a:buChar char="•"/>
            </a:pPr>
            <a:r>
              <a:rPr lang="en-US" sz="1400" b="1">
                <a:solidFill>
                  <a:schemeClr val="tx1"/>
                </a:solidFill>
              </a:rPr>
              <a:t>Job spec update/ mins update: </a:t>
            </a:r>
            <a:r>
              <a:rPr lang="en-US" sz="1400">
                <a:solidFill>
                  <a:schemeClr val="tx1"/>
                </a:solidFill>
              </a:rPr>
              <a:t>Review of positions that are currently going through the decentralized reallocation process to create a guide and determine an Agency-wide process.</a:t>
            </a: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4">
            <a:extLst>
              <a:ext uri="{FF2B5EF4-FFF2-40B4-BE49-F238E27FC236}">
                <a16:creationId xmlns:a16="http://schemas.microsoft.com/office/drawing/2014/main" id="{CE2C1F01-8D3E-4507-87D2-9A89214E22FA}"/>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34</a:t>
            </a:fld>
            <a:endParaRPr lang="en-US" sz="1050">
              <a:solidFill>
                <a:schemeClr val="bg1"/>
              </a:solidFill>
            </a:endParaRPr>
          </a:p>
        </p:txBody>
      </p:sp>
      <p:pic>
        <p:nvPicPr>
          <p:cNvPr id="3" name="Picture 2">
            <a:extLst>
              <a:ext uri="{FF2B5EF4-FFF2-40B4-BE49-F238E27FC236}">
                <a16:creationId xmlns:a16="http://schemas.microsoft.com/office/drawing/2014/main" id="{751A183A-A35F-497E-8C50-497735BDFBC4}"/>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1383403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Learning &amp; Development</a:t>
            </a:r>
          </a:p>
        </p:txBody>
      </p:sp>
      <p:pic>
        <p:nvPicPr>
          <p:cNvPr id="4" name="Picture 3">
            <a:extLst>
              <a:ext uri="{FF2B5EF4-FFF2-40B4-BE49-F238E27FC236}">
                <a16:creationId xmlns:a16="http://schemas.microsoft.com/office/drawing/2014/main" id="{EA103851-21DC-40B5-83A7-E77F36F4F5C0}"/>
              </a:ext>
            </a:extLst>
          </p:cNvPr>
          <p:cNvPicPr>
            <a:picLocks/>
          </p:cNvPicPr>
          <p:nvPr/>
        </p:nvPicPr>
        <p:blipFill rotWithShape="1">
          <a:blip r:embed="rId4" cstate="print">
            <a:extLst>
              <a:ext uri="{28A0092B-C50C-407E-A947-70E740481C1C}">
                <a14:useLocalDpi xmlns:a14="http://schemas.microsoft.com/office/drawing/2010/main" val="0"/>
              </a:ext>
            </a:extLst>
          </a:blip>
          <a:srcRect l="31520" r="12389" b="2"/>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574973" cy="3670180"/>
          </a:xfrm>
        </p:spPr>
        <p:txBody>
          <a:bodyPr vert="horz" lIns="0" tIns="45720" rIns="0" bIns="45720" rtlCol="0">
            <a:noAutofit/>
          </a:bodyPr>
          <a:lstStyle/>
          <a:p>
            <a:r>
              <a:rPr lang="en-US" sz="1300">
                <a:solidFill>
                  <a:schemeClr val="tx1"/>
                </a:solidFill>
              </a:rPr>
              <a:t>Training, which is defined as a planned effort to ease the gathering of job-related knowledge, skills, and behavior, was found to be connected to the amount of retained employees and workforce  productivity.</a:t>
            </a:r>
          </a:p>
          <a:p>
            <a:r>
              <a:rPr lang="en-US" sz="1300" b="1">
                <a:solidFill>
                  <a:schemeClr val="tx1"/>
                </a:solidFill>
              </a:rPr>
              <a:t>How are we doing?</a:t>
            </a:r>
          </a:p>
          <a:p>
            <a:pPr marL="285750" indent="-285750">
              <a:buFont typeface="Calibri" panose="020F0502020204030204" pitchFamily="34" charset="0"/>
              <a:buChar char="•"/>
            </a:pPr>
            <a:r>
              <a:rPr lang="en-US" sz="1300">
                <a:solidFill>
                  <a:schemeClr val="tx1"/>
                </a:solidFill>
              </a:rPr>
              <a:t>The Employee Development Branch builds leadership, supervisory, communication, career development and other interpersonal skills.</a:t>
            </a:r>
          </a:p>
          <a:p>
            <a:pPr marL="285750" indent="-285750">
              <a:buFont typeface="Calibri" panose="020F0502020204030204" pitchFamily="34" charset="0"/>
              <a:buChar char="•"/>
            </a:pPr>
            <a:r>
              <a:rPr lang="en-US" sz="1300">
                <a:solidFill>
                  <a:schemeClr val="tx1"/>
                </a:solidFill>
              </a:rPr>
              <a:t>The Technical and DMV branches provide role-specific training to improve job performance, create efficiencies and invest in future skills.</a:t>
            </a:r>
          </a:p>
          <a:p>
            <a:pPr marL="285750" indent="-285750">
              <a:buFont typeface="Calibri" panose="020F0502020204030204" pitchFamily="34" charset="0"/>
              <a:buChar char="•"/>
            </a:pPr>
            <a:r>
              <a:rPr lang="en-US" sz="1300">
                <a:solidFill>
                  <a:schemeClr val="tx1"/>
                </a:solidFill>
              </a:rPr>
              <a:t>The Health and Safety Branch provides safety training to ensure OSHA compliance, worker safety, and workplace hazards prevention and awareness.</a:t>
            </a:r>
          </a:p>
          <a:p>
            <a:r>
              <a:rPr lang="en-US" sz="1300" b="1">
                <a:solidFill>
                  <a:schemeClr val="tx1"/>
                </a:solidFill>
              </a:rPr>
              <a:t>What are we doing to improve?</a:t>
            </a:r>
          </a:p>
          <a:p>
            <a:pPr marL="285750" indent="-285750">
              <a:buFont typeface="Calibri" panose="020F0502020204030204" pitchFamily="34" charset="0"/>
              <a:buChar char="•"/>
            </a:pPr>
            <a:r>
              <a:rPr lang="en-US" sz="1300">
                <a:solidFill>
                  <a:schemeClr val="tx1"/>
                </a:solidFill>
              </a:rPr>
              <a:t>Continuing to improve current and expand future training offerings</a:t>
            </a:r>
          </a:p>
          <a:p>
            <a:pPr marL="285750" indent="-285750">
              <a:buFont typeface="Calibri" panose="020F0502020204030204" pitchFamily="34" charset="0"/>
              <a:buChar char="•"/>
            </a:pPr>
            <a:r>
              <a:rPr lang="en-US" sz="1300">
                <a:solidFill>
                  <a:schemeClr val="tx1"/>
                </a:solidFill>
              </a:rPr>
              <a:t>Increased communications via eNewsletters, Lunch &amp; Learn programs and more micro-learning-based tools.</a:t>
            </a: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4">
            <a:extLst>
              <a:ext uri="{FF2B5EF4-FFF2-40B4-BE49-F238E27FC236}">
                <a16:creationId xmlns:a16="http://schemas.microsoft.com/office/drawing/2014/main" id="{9C236D7C-AB45-4B6F-A3A1-8D900B7E714F}"/>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35</a:t>
            </a:fld>
            <a:endParaRPr lang="en-US" sz="1050">
              <a:solidFill>
                <a:schemeClr val="bg1"/>
              </a:solidFill>
            </a:endParaRPr>
          </a:p>
        </p:txBody>
      </p:sp>
      <p:pic>
        <p:nvPicPr>
          <p:cNvPr id="3" name="Picture 2">
            <a:extLst>
              <a:ext uri="{FF2B5EF4-FFF2-40B4-BE49-F238E27FC236}">
                <a16:creationId xmlns:a16="http://schemas.microsoft.com/office/drawing/2014/main" id="{38552B85-DBD3-429B-BE9C-1F04A24A5561}"/>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2007372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a:solidFill>
                  <a:schemeClr val="accent5"/>
                </a:solidFill>
              </a:rPr>
              <a:t>Managers &amp; Supervisors</a:t>
            </a:r>
          </a:p>
        </p:txBody>
      </p:sp>
      <p:pic>
        <p:nvPicPr>
          <p:cNvPr id="4" name="Picture 3">
            <a:extLst>
              <a:ext uri="{FF2B5EF4-FFF2-40B4-BE49-F238E27FC236}">
                <a16:creationId xmlns:a16="http://schemas.microsoft.com/office/drawing/2014/main" id="{F46EA185-D30E-4B97-9D38-1F31910D28CB}"/>
              </a:ext>
            </a:extLst>
          </p:cNvPr>
          <p:cNvPicPr>
            <a:picLocks/>
          </p:cNvPicPr>
          <p:nvPr/>
        </p:nvPicPr>
        <p:blipFill rotWithShape="1">
          <a:blip r:embed="rId4" cstate="print">
            <a:extLst>
              <a:ext uri="{28A0092B-C50C-407E-A947-70E740481C1C}">
                <a14:useLocalDpi xmlns:a14="http://schemas.microsoft.com/office/drawing/2010/main" val="0"/>
              </a:ext>
            </a:extLst>
          </a:blip>
          <a:srcRect r="4994"/>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39" name="Straight Connector 38">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17675"/>
            <a:ext cx="6574973" cy="4183549"/>
          </a:xfrm>
        </p:spPr>
        <p:txBody>
          <a:bodyPr vert="horz" lIns="0" tIns="45720" rIns="0" bIns="45720" rtlCol="0">
            <a:noAutofit/>
          </a:bodyPr>
          <a:lstStyle/>
          <a:p>
            <a:r>
              <a:rPr lang="en-US" sz="1400">
                <a:solidFill>
                  <a:schemeClr val="tx1"/>
                </a:solidFill>
              </a:rPr>
              <a:t>Managers and supervisors have the most consistent impact on employee engagement, morale, and productivity. They have a large influence over team culture, they lead performance managements, and they are responsible for individual development of their staff. “People don’t leave companies, they leave supervisors”</a:t>
            </a:r>
          </a:p>
          <a:p>
            <a:r>
              <a:rPr lang="en-US" sz="1400" b="1">
                <a:solidFill>
                  <a:schemeClr val="tx1"/>
                </a:solidFill>
              </a:rPr>
              <a:t>How are we doing?</a:t>
            </a:r>
          </a:p>
          <a:p>
            <a:pPr marL="285750" indent="-285750">
              <a:spcBef>
                <a:spcPts val="600"/>
              </a:spcBef>
              <a:buFont typeface="Calibri" panose="020F0502020204030204" pitchFamily="34" charset="0"/>
              <a:buChar char="•"/>
            </a:pPr>
            <a:r>
              <a:rPr lang="en-US" sz="1400">
                <a:solidFill>
                  <a:schemeClr val="tx1"/>
                </a:solidFill>
              </a:rPr>
              <a:t>Pre-supervisory training (Pathway to Supervision) offered, to educate employees about the roles and responsibilities.</a:t>
            </a:r>
          </a:p>
          <a:p>
            <a:pPr marL="285750" indent="-285750">
              <a:spcBef>
                <a:spcPts val="600"/>
              </a:spcBef>
              <a:buFont typeface="Calibri" panose="020F0502020204030204" pitchFamily="34" charset="0"/>
              <a:buChar char="•"/>
            </a:pPr>
            <a:r>
              <a:rPr lang="en-US" sz="1400">
                <a:solidFill>
                  <a:schemeClr val="tx1"/>
                </a:solidFill>
              </a:rPr>
              <a:t>Mandatory New Supervisor Welcome training.</a:t>
            </a:r>
          </a:p>
          <a:p>
            <a:pPr marL="285750" indent="-285750">
              <a:spcBef>
                <a:spcPts val="600"/>
              </a:spcBef>
              <a:buFont typeface="Calibri" panose="020F0502020204030204" pitchFamily="34" charset="0"/>
              <a:buChar char="•"/>
            </a:pPr>
            <a:r>
              <a:rPr lang="en-US" sz="1400">
                <a:solidFill>
                  <a:schemeClr val="tx1"/>
                </a:solidFill>
              </a:rPr>
              <a:t>Strategic Workforce Committees for the developing tools and resources</a:t>
            </a:r>
          </a:p>
          <a:p>
            <a:r>
              <a:rPr lang="en-US" sz="1400" b="1">
                <a:solidFill>
                  <a:schemeClr val="tx1"/>
                </a:solidFill>
              </a:rPr>
              <a:t>What are we doing to improve?</a:t>
            </a:r>
          </a:p>
          <a:p>
            <a:pPr marL="285750" indent="-285750">
              <a:spcBef>
                <a:spcPts val="600"/>
              </a:spcBef>
              <a:buFont typeface="Calibri" panose="020F0502020204030204" pitchFamily="34" charset="0"/>
              <a:buChar char="•"/>
            </a:pPr>
            <a:r>
              <a:rPr lang="en-US" sz="1400">
                <a:solidFill>
                  <a:schemeClr val="tx1"/>
                </a:solidFill>
              </a:rPr>
              <a:t>Mandated Supervisory Training will continue to be offered and tracked to ensure compliance. </a:t>
            </a:r>
          </a:p>
          <a:p>
            <a:pPr marL="285750" indent="-285750">
              <a:spcBef>
                <a:spcPts val="600"/>
              </a:spcBef>
              <a:buFont typeface="Calibri" panose="020F0502020204030204" pitchFamily="34" charset="0"/>
              <a:buChar char="•"/>
            </a:pPr>
            <a:r>
              <a:rPr lang="en-US" sz="1400">
                <a:solidFill>
                  <a:schemeClr val="tx1"/>
                </a:solidFill>
              </a:rPr>
              <a:t>eNewsletter targeted to supervisors, to share pertinent information in multiple platforms.</a:t>
            </a:r>
          </a:p>
          <a:p>
            <a:pPr marL="285750" indent="-285750">
              <a:spcBef>
                <a:spcPts val="600"/>
              </a:spcBef>
              <a:buFont typeface="Calibri" panose="020F0502020204030204" pitchFamily="34" charset="0"/>
              <a:buChar char="•"/>
            </a:pPr>
            <a:r>
              <a:rPr lang="en-US" sz="1400">
                <a:solidFill>
                  <a:schemeClr val="tx1"/>
                </a:solidFill>
              </a:rPr>
              <a:t>Manager &amp; Supervisor online Toolkit</a:t>
            </a:r>
          </a:p>
          <a:p>
            <a:endParaRPr lang="en-US" sz="1400">
              <a:solidFill>
                <a:schemeClr val="tx1"/>
              </a:solidFill>
            </a:endParaRPr>
          </a:p>
        </p:txBody>
      </p:sp>
      <p:sp>
        <p:nvSpPr>
          <p:cNvPr id="41" name="Rectangle 40">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4">
            <a:extLst>
              <a:ext uri="{FF2B5EF4-FFF2-40B4-BE49-F238E27FC236}">
                <a16:creationId xmlns:a16="http://schemas.microsoft.com/office/drawing/2014/main" id="{54D6C35D-4EF2-4239-B336-F59F87FF7BB4}"/>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36</a:t>
            </a:fld>
            <a:endParaRPr lang="en-US" sz="1050">
              <a:solidFill>
                <a:schemeClr val="bg1"/>
              </a:solidFill>
            </a:endParaRPr>
          </a:p>
        </p:txBody>
      </p:sp>
      <p:pic>
        <p:nvPicPr>
          <p:cNvPr id="3" name="Picture 2">
            <a:extLst>
              <a:ext uri="{FF2B5EF4-FFF2-40B4-BE49-F238E27FC236}">
                <a16:creationId xmlns:a16="http://schemas.microsoft.com/office/drawing/2014/main" id="{CE40C1D1-8BF5-4B7D-8C4C-CA7F7CC9031F}"/>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378352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Knowledge Management</a:t>
            </a:r>
          </a:p>
        </p:txBody>
      </p:sp>
      <p:pic>
        <p:nvPicPr>
          <p:cNvPr id="4" name="Picture 3" descr="A picture containing object, sky&#10;&#10;Description automatically generated">
            <a:extLst>
              <a:ext uri="{FF2B5EF4-FFF2-40B4-BE49-F238E27FC236}">
                <a16:creationId xmlns:a16="http://schemas.microsoft.com/office/drawing/2014/main" id="{6B454E11-6748-4713-8B41-D5D19221CFF1}"/>
              </a:ext>
            </a:extLst>
          </p:cNvPr>
          <p:cNvPicPr>
            <a:picLocks/>
          </p:cNvPicPr>
          <p:nvPr/>
        </p:nvPicPr>
        <p:blipFill rotWithShape="1">
          <a:blip r:embed="rId4" cstate="print">
            <a:extLst>
              <a:ext uri="{28A0092B-C50C-407E-A947-70E740481C1C}">
                <a14:useLocalDpi xmlns:a14="http://schemas.microsoft.com/office/drawing/2010/main" val="0"/>
              </a:ext>
            </a:extLst>
          </a:blip>
          <a:srcRect l="14777" r="19906" b="-2"/>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39" name="Straight Connector 38">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574973" cy="3670180"/>
          </a:xfrm>
        </p:spPr>
        <p:txBody>
          <a:bodyPr vert="horz" lIns="0" tIns="45720" rIns="0" bIns="45720" rtlCol="0">
            <a:noAutofit/>
          </a:bodyPr>
          <a:lstStyle/>
          <a:p>
            <a:r>
              <a:rPr lang="en-US" sz="1400">
                <a:solidFill>
                  <a:schemeClr val="tx1"/>
                </a:solidFill>
              </a:rPr>
              <a:t>With the increased access to mountains of data comes the increased priority on how to manage the knowledge of our Agency. When considering high retirement rates (27.6% by 2022) and the general mobility of our workforce, knowledge management becomes even more important. </a:t>
            </a:r>
          </a:p>
          <a:p>
            <a:r>
              <a:rPr lang="en-US" sz="1400" b="1">
                <a:solidFill>
                  <a:schemeClr val="tx1"/>
                </a:solidFill>
              </a:rPr>
              <a:t>How are we doing?</a:t>
            </a:r>
          </a:p>
          <a:p>
            <a:pPr marL="285750" indent="-285750">
              <a:buFont typeface="Calibri" panose="020F0502020204030204" pitchFamily="34" charset="0"/>
              <a:buChar char="•"/>
            </a:pPr>
            <a:r>
              <a:rPr lang="en-US" sz="1400">
                <a:solidFill>
                  <a:schemeClr val="tx1"/>
                </a:solidFill>
              </a:rPr>
              <a:t>Immediate knowledge transfer: Knowledge Transfer Plan has been provided to assist with gathering knowledge from a departing employee.</a:t>
            </a:r>
          </a:p>
          <a:p>
            <a:pPr marL="285750" indent="-285750">
              <a:buFont typeface="Calibri" panose="020F0502020204030204" pitchFamily="34" charset="0"/>
              <a:buChar char="•"/>
            </a:pPr>
            <a:r>
              <a:rPr lang="en-US" sz="1400" b="1">
                <a:solidFill>
                  <a:schemeClr val="tx1"/>
                </a:solidFill>
              </a:rPr>
              <a:t>UVM Study: </a:t>
            </a:r>
            <a:r>
              <a:rPr lang="en-US" sz="1400">
                <a:solidFill>
                  <a:schemeClr val="tx1"/>
                </a:solidFill>
              </a:rPr>
              <a:t>resulted in a form and process to capture and share knowledge, a place for storing that knowledge and a system for searching documents produced.</a:t>
            </a:r>
          </a:p>
          <a:p>
            <a:r>
              <a:rPr lang="en-US" sz="1400" b="1">
                <a:solidFill>
                  <a:schemeClr val="tx1"/>
                </a:solidFill>
              </a:rPr>
              <a:t>What are we doing to improve?</a:t>
            </a:r>
          </a:p>
          <a:p>
            <a:pPr marL="285750" indent="-285750">
              <a:buFont typeface="Calibri" panose="020F0502020204030204" pitchFamily="34" charset="0"/>
              <a:buChar char="•"/>
            </a:pPr>
            <a:r>
              <a:rPr lang="en-US" sz="1400" b="1">
                <a:solidFill>
                  <a:schemeClr val="tx1"/>
                </a:solidFill>
              </a:rPr>
              <a:t>Policies &amp; Procedures: </a:t>
            </a:r>
            <a:r>
              <a:rPr lang="en-US" sz="1400">
                <a:solidFill>
                  <a:schemeClr val="tx1"/>
                </a:solidFill>
              </a:rPr>
              <a:t>Need to be updated and stored in a consistent location.</a:t>
            </a:r>
          </a:p>
          <a:p>
            <a:pPr marL="285750" indent="-285750">
              <a:buFont typeface="Calibri" panose="020F0502020204030204" pitchFamily="34" charset="0"/>
              <a:buChar char="•"/>
            </a:pPr>
            <a:r>
              <a:rPr lang="en-US" sz="1400" b="1">
                <a:solidFill>
                  <a:schemeClr val="tx1"/>
                </a:solidFill>
              </a:rPr>
              <a:t>Knowledge Management Task Force: </a:t>
            </a:r>
            <a:r>
              <a:rPr lang="en-US" sz="1400">
                <a:solidFill>
                  <a:schemeClr val="tx1"/>
                </a:solidFill>
              </a:rPr>
              <a:t>Need to be created and representative of Agency wide participation. Will catalogue and prioritize and provide support to initiatives.</a:t>
            </a:r>
          </a:p>
          <a:p>
            <a:endParaRPr lang="en-US" sz="1400">
              <a:solidFill>
                <a:schemeClr val="tx1"/>
              </a:solidFill>
            </a:endParaRPr>
          </a:p>
        </p:txBody>
      </p:sp>
      <p:sp>
        <p:nvSpPr>
          <p:cNvPr id="41" name="Rectangle 40">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4">
            <a:extLst>
              <a:ext uri="{FF2B5EF4-FFF2-40B4-BE49-F238E27FC236}">
                <a16:creationId xmlns:a16="http://schemas.microsoft.com/office/drawing/2014/main" id="{00B4FA34-FD91-4DF2-B6E5-383D57776CCA}"/>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37</a:t>
            </a:fld>
            <a:endParaRPr lang="en-US" sz="1050">
              <a:solidFill>
                <a:schemeClr val="bg1"/>
              </a:solidFill>
            </a:endParaRPr>
          </a:p>
        </p:txBody>
      </p:sp>
      <p:pic>
        <p:nvPicPr>
          <p:cNvPr id="3" name="Picture 2">
            <a:extLst>
              <a:ext uri="{FF2B5EF4-FFF2-40B4-BE49-F238E27FC236}">
                <a16:creationId xmlns:a16="http://schemas.microsoft.com/office/drawing/2014/main" id="{F914BB7C-676F-4D23-9839-2EFF3DF137E0}"/>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1297233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Employee Retention</a:t>
            </a:r>
          </a:p>
        </p:txBody>
      </p:sp>
      <p:pic>
        <p:nvPicPr>
          <p:cNvPr id="2" name="Picture 1">
            <a:extLst>
              <a:ext uri="{FF2B5EF4-FFF2-40B4-BE49-F238E27FC236}">
                <a16:creationId xmlns:a16="http://schemas.microsoft.com/office/drawing/2014/main" id="{6D2A0755-4208-4B6F-B019-2523802A933A}"/>
              </a:ext>
            </a:extLst>
          </p:cNvPr>
          <p:cNvPicPr>
            <a:picLocks/>
          </p:cNvPicPr>
          <p:nvPr/>
        </p:nvPicPr>
        <p:blipFill rotWithShape="1">
          <a:blip r:embed="rId4" cstate="print">
            <a:extLst>
              <a:ext uri="{28A0092B-C50C-407E-A947-70E740481C1C}">
                <a14:useLocalDpi xmlns:a14="http://schemas.microsoft.com/office/drawing/2010/main" val="0"/>
              </a:ext>
            </a:extLst>
          </a:blip>
          <a:srcRect l="18023" r="6685"/>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574973" cy="3670180"/>
          </a:xfrm>
        </p:spPr>
        <p:txBody>
          <a:bodyPr vert="horz" lIns="0" tIns="45720" rIns="0" bIns="45720" rtlCol="0">
            <a:noAutofit/>
          </a:bodyPr>
          <a:lstStyle/>
          <a:p>
            <a:r>
              <a:rPr lang="en-US" sz="1300">
                <a:solidFill>
                  <a:schemeClr val="tx1"/>
                </a:solidFill>
              </a:rPr>
              <a:t>Employee retention is the policies and practices of a company, an ability of organizations, and a strategic process in which employees are convinced to stay. </a:t>
            </a:r>
          </a:p>
          <a:p>
            <a:r>
              <a:rPr lang="en-US" sz="1300" b="1">
                <a:solidFill>
                  <a:schemeClr val="tx1"/>
                </a:solidFill>
              </a:rPr>
              <a:t>How are we doing?</a:t>
            </a:r>
          </a:p>
          <a:p>
            <a:pPr marL="285750" indent="-285750">
              <a:buFont typeface="Calibri" panose="020F0502020204030204" pitchFamily="34" charset="0"/>
              <a:buChar char="•"/>
            </a:pPr>
            <a:r>
              <a:rPr lang="en-US" sz="1300" b="1">
                <a:solidFill>
                  <a:schemeClr val="tx1"/>
                </a:solidFill>
              </a:rPr>
              <a:t>Training:</a:t>
            </a:r>
            <a:r>
              <a:rPr lang="en-US" sz="1300">
                <a:solidFill>
                  <a:schemeClr val="tx1"/>
                </a:solidFill>
              </a:rPr>
              <a:t> safety, technical, employee development and DMV training provided, and continuously growing agency specific options.</a:t>
            </a:r>
          </a:p>
          <a:p>
            <a:pPr marL="285750" indent="-285750">
              <a:buFont typeface="Calibri" panose="020F0502020204030204" pitchFamily="34" charset="0"/>
              <a:buChar char="•"/>
            </a:pPr>
            <a:r>
              <a:rPr lang="en-US" sz="1300" b="1">
                <a:solidFill>
                  <a:schemeClr val="tx1"/>
                </a:solidFill>
              </a:rPr>
              <a:t>Teams:</a:t>
            </a:r>
            <a:r>
              <a:rPr lang="en-US" sz="1300">
                <a:solidFill>
                  <a:schemeClr val="tx1"/>
                </a:solidFill>
              </a:rPr>
              <a:t> having personal attachments within teams increases the employees’ performance and decreased their intent to leave.</a:t>
            </a:r>
          </a:p>
          <a:p>
            <a:r>
              <a:rPr lang="en-US" sz="1300" b="1">
                <a:solidFill>
                  <a:schemeClr val="tx1"/>
                </a:solidFill>
              </a:rPr>
              <a:t>What are we doing to improve?</a:t>
            </a:r>
          </a:p>
          <a:p>
            <a:pPr marL="285750" indent="-285750">
              <a:buFont typeface="Calibri" panose="020F0502020204030204" pitchFamily="34" charset="0"/>
              <a:buChar char="•"/>
            </a:pPr>
            <a:r>
              <a:rPr lang="en-US" sz="1300" b="1">
                <a:solidFill>
                  <a:schemeClr val="tx1"/>
                </a:solidFill>
              </a:rPr>
              <a:t>Recognition/ Appreciation: </a:t>
            </a:r>
            <a:r>
              <a:rPr lang="en-US" sz="1300">
                <a:solidFill>
                  <a:schemeClr val="tx1"/>
                </a:solidFill>
              </a:rPr>
              <a:t>Will be included on the new VTTC homepage; increases visual of appreciation to current and perspective AOT employees.</a:t>
            </a:r>
          </a:p>
          <a:p>
            <a:pPr marL="285750" indent="-285750">
              <a:buFont typeface="Calibri" panose="020F0502020204030204" pitchFamily="34" charset="0"/>
              <a:buChar char="•"/>
            </a:pPr>
            <a:r>
              <a:rPr lang="en-US" sz="1300" b="1">
                <a:solidFill>
                  <a:schemeClr val="tx1"/>
                </a:solidFill>
              </a:rPr>
              <a:t>Decentralized Reallocation: </a:t>
            </a:r>
            <a:r>
              <a:rPr lang="en-US" sz="1300">
                <a:solidFill>
                  <a:schemeClr val="tx1"/>
                </a:solidFill>
              </a:rPr>
              <a:t>meant to provide fair and equitable classification to employees as well as recruiting and growth opportunities within the Agency.</a:t>
            </a:r>
          </a:p>
          <a:p>
            <a:pPr marL="285750" indent="-285750">
              <a:buFont typeface="Calibri" panose="020F0502020204030204" pitchFamily="34" charset="0"/>
              <a:buChar char="•"/>
            </a:pPr>
            <a:r>
              <a:rPr lang="en-US" sz="1300" b="1">
                <a:solidFill>
                  <a:schemeClr val="tx1"/>
                </a:solidFill>
              </a:rPr>
              <a:t>Dedicated plan for retirement wave: </a:t>
            </a:r>
            <a:r>
              <a:rPr lang="en-US" sz="1300">
                <a:solidFill>
                  <a:schemeClr val="tx1"/>
                </a:solidFill>
              </a:rPr>
              <a:t>there is an impending retirement wave in the coming years based on current data; by having a strategy in place, we decrease the risk of high turnover.</a:t>
            </a:r>
          </a:p>
          <a:p>
            <a:endParaRPr lang="en-US" sz="1300">
              <a:solidFill>
                <a:schemeClr val="tx1"/>
              </a:solidFill>
            </a:endParaRP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4">
            <a:extLst>
              <a:ext uri="{FF2B5EF4-FFF2-40B4-BE49-F238E27FC236}">
                <a16:creationId xmlns:a16="http://schemas.microsoft.com/office/drawing/2014/main" id="{5274FA52-42AC-4C57-8330-BE72AEE62787}"/>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38</a:t>
            </a:fld>
            <a:endParaRPr lang="en-US" sz="1050">
              <a:solidFill>
                <a:schemeClr val="bg1"/>
              </a:solidFill>
            </a:endParaRPr>
          </a:p>
        </p:txBody>
      </p:sp>
      <p:pic>
        <p:nvPicPr>
          <p:cNvPr id="4" name="Picture 3">
            <a:extLst>
              <a:ext uri="{FF2B5EF4-FFF2-40B4-BE49-F238E27FC236}">
                <a16:creationId xmlns:a16="http://schemas.microsoft.com/office/drawing/2014/main" id="{167CD72F-BFE4-4519-B8E8-1A66BB6F0747}"/>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59257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Employee Offboarding</a:t>
            </a:r>
          </a:p>
        </p:txBody>
      </p:sp>
      <p:pic>
        <p:nvPicPr>
          <p:cNvPr id="2" name="Picture 1">
            <a:extLst>
              <a:ext uri="{FF2B5EF4-FFF2-40B4-BE49-F238E27FC236}">
                <a16:creationId xmlns:a16="http://schemas.microsoft.com/office/drawing/2014/main" id="{9746F557-14B2-4128-89CD-865FA1A65932}"/>
              </a:ext>
            </a:extLst>
          </p:cNvPr>
          <p:cNvPicPr>
            <a:picLocks/>
          </p:cNvPicPr>
          <p:nvPr/>
        </p:nvPicPr>
        <p:blipFill rotWithShape="1">
          <a:blip r:embed="rId4" cstate="print">
            <a:extLst>
              <a:ext uri="{28A0092B-C50C-407E-A947-70E740481C1C}">
                <a14:useLocalDpi xmlns:a14="http://schemas.microsoft.com/office/drawing/2010/main" val="0"/>
              </a:ext>
            </a:extLst>
          </a:blip>
          <a:srcRect t="4845" r="-2" b="3842"/>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39" name="Straight Connector 38">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4974769" y="2198914"/>
            <a:ext cx="6574973" cy="3670180"/>
          </a:xfrm>
        </p:spPr>
        <p:txBody>
          <a:bodyPr vert="horz" lIns="0" tIns="45720" rIns="0" bIns="45720" rtlCol="0">
            <a:normAutofit/>
          </a:bodyPr>
          <a:lstStyle/>
          <a:p>
            <a:r>
              <a:rPr lang="en-US" sz="1400">
                <a:solidFill>
                  <a:schemeClr val="tx1"/>
                </a:solidFill>
              </a:rPr>
              <a:t>Appropriate offboarding is a critical talent management activity for a variety of reasons; some employees will return to work for the State or for the Agency again. Leaving in a positive environment encourages employee reintroduction at a later time.</a:t>
            </a:r>
          </a:p>
          <a:p>
            <a:r>
              <a:rPr lang="en-US" sz="1400" b="1">
                <a:solidFill>
                  <a:schemeClr val="tx1"/>
                </a:solidFill>
              </a:rPr>
              <a:t>How are we doing?</a:t>
            </a:r>
          </a:p>
          <a:p>
            <a:pPr marL="285750" indent="-285750">
              <a:buFont typeface="Calibri" panose="020F0502020204030204" pitchFamily="34" charset="0"/>
              <a:buChar char="•"/>
            </a:pPr>
            <a:r>
              <a:rPr lang="en-US" sz="1400" b="1">
                <a:solidFill>
                  <a:schemeClr val="tx1"/>
                </a:solidFill>
              </a:rPr>
              <a:t>Exit Interviews: </a:t>
            </a:r>
            <a:r>
              <a:rPr lang="en-US" sz="1400">
                <a:solidFill>
                  <a:schemeClr val="tx1"/>
                </a:solidFill>
              </a:rPr>
              <a:t>Obtaining information from departing employees can help give our strategies direction and valuable insight. The exit interview questionnaire identifies, from the employee’s perspective what is going well and what gaps existed in their work environment.</a:t>
            </a:r>
          </a:p>
          <a:p>
            <a:r>
              <a:rPr lang="en-US" sz="1400" b="1">
                <a:solidFill>
                  <a:schemeClr val="tx1"/>
                </a:solidFill>
              </a:rPr>
              <a:t>What are we doing to improve?</a:t>
            </a:r>
          </a:p>
          <a:p>
            <a:pPr marL="285750" indent="-285750">
              <a:buFont typeface="Calibri" panose="020F0502020204030204" pitchFamily="34" charset="0"/>
              <a:buChar char="•"/>
            </a:pPr>
            <a:r>
              <a:rPr lang="en-US" sz="1400">
                <a:solidFill>
                  <a:schemeClr val="tx1"/>
                </a:solidFill>
              </a:rPr>
              <a:t>Communication improvements for exit interviews: more will be sent to managers and supervisors to remind them to notify DHR in advance of their employee’s departure.</a:t>
            </a:r>
          </a:p>
          <a:p>
            <a:pPr marL="285750" indent="-285750">
              <a:buFont typeface="Calibri" panose="020F0502020204030204" pitchFamily="34" charset="0"/>
              <a:buChar char="•"/>
            </a:pPr>
            <a:r>
              <a:rPr lang="en-US" sz="1400" b="1">
                <a:solidFill>
                  <a:schemeClr val="tx1"/>
                </a:solidFill>
              </a:rPr>
              <a:t>Knowledge Transfer: </a:t>
            </a:r>
            <a:r>
              <a:rPr lang="en-US" sz="1400">
                <a:solidFill>
                  <a:schemeClr val="tx1"/>
                </a:solidFill>
              </a:rPr>
              <a:t>develop a more formal process for when an employee is departing, so that knowledge is not lost, but retained.</a:t>
            </a:r>
          </a:p>
          <a:p>
            <a:endParaRPr lang="en-US" sz="1400">
              <a:solidFill>
                <a:schemeClr val="tx1"/>
              </a:solidFill>
            </a:endParaRPr>
          </a:p>
        </p:txBody>
      </p:sp>
      <p:sp>
        <p:nvSpPr>
          <p:cNvPr id="41" name="Rectangle 40">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4">
            <a:extLst>
              <a:ext uri="{FF2B5EF4-FFF2-40B4-BE49-F238E27FC236}">
                <a16:creationId xmlns:a16="http://schemas.microsoft.com/office/drawing/2014/main" id="{7229CABA-4109-438D-9FA2-9FCA94D76C6F}"/>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39</a:t>
            </a:fld>
            <a:endParaRPr lang="en-US" sz="1050">
              <a:solidFill>
                <a:schemeClr val="bg1"/>
              </a:solidFill>
            </a:endParaRPr>
          </a:p>
        </p:txBody>
      </p:sp>
      <p:pic>
        <p:nvPicPr>
          <p:cNvPr id="4" name="Picture 3">
            <a:extLst>
              <a:ext uri="{FF2B5EF4-FFF2-40B4-BE49-F238E27FC236}">
                <a16:creationId xmlns:a16="http://schemas.microsoft.com/office/drawing/2014/main" id="{881C98F1-B4F8-464B-BB41-78AFD687736F}"/>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3399150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34078A-5F50-440F-AC95-45FC50380922}"/>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kern="1200" spc="-50" baseline="0">
                <a:solidFill>
                  <a:schemeClr val="accent5"/>
                </a:solidFill>
                <a:latin typeface="+mj-lt"/>
                <a:ea typeface="+mj-ea"/>
                <a:cs typeface="+mj-cs"/>
              </a:rPr>
              <a:t>In This Section</a:t>
            </a:r>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Slide Number Placeholder 3">
            <a:extLst>
              <a:ext uri="{FF2B5EF4-FFF2-40B4-BE49-F238E27FC236}">
                <a16:creationId xmlns:a16="http://schemas.microsoft.com/office/drawing/2014/main" id="{B1DFA7A2-CF2F-4EFF-9CB7-A5430BAAB0BF}"/>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bg1"/>
                </a:solidFill>
              </a:rPr>
              <a:t>4</a:t>
            </a:fld>
            <a:endParaRPr lang="en-US">
              <a:solidFill>
                <a:schemeClr val="bg1"/>
              </a:solidFill>
            </a:endParaRPr>
          </a:p>
        </p:txBody>
      </p:sp>
      <p:pic>
        <p:nvPicPr>
          <p:cNvPr id="27" name="Picture 26">
            <a:extLst>
              <a:ext uri="{FF2B5EF4-FFF2-40B4-BE49-F238E27FC236}">
                <a16:creationId xmlns:a16="http://schemas.microsoft.com/office/drawing/2014/main" id="{5B23E411-178C-4AE2-8D8E-B3C6813317DA}"/>
              </a:ext>
            </a:extLst>
          </p:cNvPr>
          <p:cNvPicPr>
            <a:picLocks noChangeAspect="1"/>
          </p:cNvPicPr>
          <p:nvPr/>
        </p:nvPicPr>
        <p:blipFill>
          <a:blip r:embed="rId8"/>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902571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6E20-C6C8-4CA6-825D-25863AE37E42}"/>
              </a:ext>
            </a:extLst>
          </p:cNvPr>
          <p:cNvSpPr>
            <a:spLocks noGrp="1"/>
          </p:cNvSpPr>
          <p:nvPr>
            <p:ph type="title"/>
          </p:nvPr>
        </p:nvSpPr>
        <p:spPr/>
        <p:txBody>
          <a:bodyPr anchor="ctr">
            <a:normAutofit/>
          </a:bodyPr>
          <a:lstStyle/>
          <a:p>
            <a:pPr lvl="0"/>
            <a:r>
              <a:rPr lang="en-US"/>
              <a:t>Strategic Workforce Committee Process, Year 1</a:t>
            </a:r>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extLst>
              <p:ext uri="{D42A27DB-BD31-4B8C-83A1-F6EECF244321}">
                <p14:modId xmlns:p14="http://schemas.microsoft.com/office/powerpoint/2010/main" val="909625041"/>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250A495-2C32-48F4-A775-121DA10B5409}"/>
              </a:ext>
            </a:extLst>
          </p:cNvPr>
          <p:cNvSpPr>
            <a:spLocks noGrp="1"/>
          </p:cNvSpPr>
          <p:nvPr>
            <p:ph type="sldNum" sz="quarter" idx="12"/>
          </p:nvPr>
        </p:nvSpPr>
        <p:spPr/>
        <p:txBody>
          <a:bodyPr>
            <a:normAutofit/>
          </a:bodyPr>
          <a:lstStyle/>
          <a:p>
            <a:pPr>
              <a:spcAft>
                <a:spcPts val="600"/>
              </a:spcAft>
            </a:pPr>
            <a:fld id="{A2283FFC-2FA7-4ACF-B493-C3B4CED406A5}" type="slidenum">
              <a:rPr lang="en-US" smtClean="0">
                <a:solidFill>
                  <a:schemeClr val="bg1"/>
                </a:solidFill>
              </a:rPr>
              <a:pPr>
                <a:spcAft>
                  <a:spcPts val="600"/>
                </a:spcAft>
              </a:pPr>
              <a:t>40</a:t>
            </a:fld>
            <a:endParaRPr lang="en-US">
              <a:solidFill>
                <a:schemeClr val="bg1"/>
              </a:solidFill>
            </a:endParaRPr>
          </a:p>
        </p:txBody>
      </p:sp>
    </p:spTree>
    <p:extLst>
      <p:ext uri="{BB962C8B-B14F-4D97-AF65-F5344CB8AC3E}">
        <p14:creationId xmlns:p14="http://schemas.microsoft.com/office/powerpoint/2010/main" val="2941415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BF0E-A5C2-4D9A-B46F-0F4EFA6D6E02}"/>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a:solidFill>
                  <a:schemeClr val="accent5"/>
                </a:solidFill>
              </a:rPr>
              <a:t>Strategic Workforce Plan &amp; Committees  Year 1</a:t>
            </a:r>
          </a:p>
        </p:txBody>
      </p:sp>
      <p:cxnSp>
        <p:nvCxnSpPr>
          <p:cNvPr id="22" name="Straight Connector 21">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AD4D4E2-B050-4DEB-86DD-D2D9FB63EF82}"/>
              </a:ext>
            </a:extLst>
          </p:cNvPr>
          <p:cNvSpPr>
            <a:spLocks noGrp="1"/>
          </p:cNvSpPr>
          <p:nvPr>
            <p:ph sz="half" idx="2"/>
          </p:nvPr>
        </p:nvSpPr>
        <p:spPr>
          <a:xfrm>
            <a:off x="4974769" y="2198914"/>
            <a:ext cx="6574973" cy="3670180"/>
          </a:xfrm>
        </p:spPr>
        <p:txBody>
          <a:bodyPr vert="horz" lIns="0" tIns="45720" rIns="0" bIns="45720" rtlCol="0" anchor="t">
            <a:normAutofit/>
          </a:bodyPr>
          <a:lstStyle/>
          <a:p>
            <a:pPr>
              <a:buFont typeface="Courier New" panose="02070309020205020404" pitchFamily="49" charset="0"/>
              <a:buChar char="o"/>
            </a:pPr>
            <a:r>
              <a:rPr lang="en-US" sz="1800">
                <a:solidFill>
                  <a:schemeClr val="tx1"/>
                </a:solidFill>
              </a:rPr>
              <a:t>Approved &amp; Implemented in Early 2019</a:t>
            </a:r>
          </a:p>
          <a:p>
            <a:pPr>
              <a:buFont typeface="Courier New" panose="02070309020205020404" pitchFamily="49" charset="0"/>
              <a:buChar char="o"/>
            </a:pPr>
            <a:r>
              <a:rPr lang="en-US" sz="1800">
                <a:solidFill>
                  <a:schemeClr val="tx1"/>
                </a:solidFill>
              </a:rPr>
              <a:t>Eight SWF Committees Constituted in Summer 2019:</a:t>
            </a:r>
            <a:endParaRPr lang="en-US" sz="1800">
              <a:solidFill>
                <a:schemeClr val="tx1"/>
              </a:solidFill>
              <a:cs typeface="Calibri"/>
            </a:endParaRPr>
          </a:p>
          <a:p>
            <a:pPr marL="383540" lvl="1">
              <a:buFont typeface="Calibri" panose="020F0502020204030204" pitchFamily="34" charset="0"/>
              <a:buChar char="•"/>
            </a:pPr>
            <a:r>
              <a:rPr lang="en-US" sz="1600">
                <a:solidFill>
                  <a:schemeClr val="tx1"/>
                </a:solidFill>
              </a:rPr>
              <a:t>Managers &amp; Supervisors</a:t>
            </a:r>
            <a:endParaRPr lang="en-US" sz="1600">
              <a:solidFill>
                <a:schemeClr val="tx1"/>
              </a:solidFill>
              <a:cs typeface="Calibri"/>
            </a:endParaRPr>
          </a:p>
          <a:p>
            <a:pPr marL="383540" lvl="1">
              <a:buFont typeface="Calibri" panose="020F0502020204030204" pitchFamily="34" charset="0"/>
              <a:buChar char="•"/>
            </a:pPr>
            <a:r>
              <a:rPr lang="en-US" sz="1600">
                <a:solidFill>
                  <a:schemeClr val="tx1"/>
                </a:solidFill>
              </a:rPr>
              <a:t>Learning &amp; Development</a:t>
            </a:r>
            <a:endParaRPr lang="en-US" sz="1600">
              <a:solidFill>
                <a:schemeClr val="tx1"/>
              </a:solidFill>
              <a:cs typeface="Calibri"/>
            </a:endParaRPr>
          </a:p>
          <a:p>
            <a:pPr marL="383540" lvl="1">
              <a:buFont typeface="Calibri" panose="020F0502020204030204" pitchFamily="34" charset="0"/>
              <a:buChar char="•"/>
            </a:pPr>
            <a:r>
              <a:rPr lang="en-US" sz="1600">
                <a:solidFill>
                  <a:schemeClr val="tx1"/>
                </a:solidFill>
              </a:rPr>
              <a:t>Employee Engagement</a:t>
            </a:r>
            <a:endParaRPr lang="en-US" sz="1600">
              <a:solidFill>
                <a:schemeClr val="tx1"/>
              </a:solidFill>
              <a:cs typeface="Calibri"/>
            </a:endParaRPr>
          </a:p>
          <a:p>
            <a:pPr marL="383540" lvl="1">
              <a:buFont typeface="Calibri" panose="020F0502020204030204" pitchFamily="34" charset="0"/>
              <a:buChar char="•"/>
            </a:pPr>
            <a:r>
              <a:rPr lang="en-US" sz="1600">
                <a:solidFill>
                  <a:schemeClr val="tx1"/>
                </a:solidFill>
              </a:rPr>
              <a:t>Customer Service</a:t>
            </a:r>
            <a:endParaRPr lang="en-US" sz="1600">
              <a:solidFill>
                <a:schemeClr val="tx1"/>
              </a:solidFill>
              <a:cs typeface="Calibri"/>
            </a:endParaRPr>
          </a:p>
          <a:p>
            <a:pPr marL="383540" lvl="1">
              <a:buFont typeface="Calibri" panose="020F0502020204030204" pitchFamily="34" charset="0"/>
              <a:buChar char="•"/>
            </a:pPr>
            <a:r>
              <a:rPr lang="en-US" sz="1600">
                <a:solidFill>
                  <a:schemeClr val="tx1"/>
                </a:solidFill>
              </a:rPr>
              <a:t>Employee Retention &amp; Quality of Life</a:t>
            </a:r>
            <a:endParaRPr lang="en-US" sz="1600">
              <a:solidFill>
                <a:schemeClr val="tx1"/>
              </a:solidFill>
              <a:cs typeface="Calibri"/>
            </a:endParaRPr>
          </a:p>
          <a:p>
            <a:pPr marL="383540" lvl="1">
              <a:buFont typeface="Calibri" panose="020F0502020204030204" pitchFamily="34" charset="0"/>
              <a:buChar char="•"/>
            </a:pPr>
            <a:r>
              <a:rPr lang="en-US" sz="1600">
                <a:solidFill>
                  <a:schemeClr val="tx1"/>
                </a:solidFill>
              </a:rPr>
              <a:t>Civility &amp; Respect</a:t>
            </a:r>
            <a:endParaRPr lang="en-US" sz="1600">
              <a:solidFill>
                <a:schemeClr val="tx1"/>
              </a:solidFill>
              <a:cs typeface="Calibri"/>
            </a:endParaRPr>
          </a:p>
          <a:p>
            <a:pPr marL="383540" lvl="1">
              <a:buFont typeface="Calibri" panose="020F0502020204030204" pitchFamily="34" charset="0"/>
              <a:buChar char="•"/>
            </a:pPr>
            <a:r>
              <a:rPr lang="en-US" sz="1600">
                <a:solidFill>
                  <a:schemeClr val="tx1"/>
                </a:solidFill>
              </a:rPr>
              <a:t>Onboarding</a:t>
            </a:r>
            <a:endParaRPr lang="en-US" sz="1600">
              <a:solidFill>
                <a:schemeClr val="tx1"/>
              </a:solidFill>
              <a:cs typeface="Calibri"/>
            </a:endParaRPr>
          </a:p>
          <a:p>
            <a:pPr marL="383540" lvl="1">
              <a:buFont typeface="Calibri" panose="020F0502020204030204" pitchFamily="34" charset="0"/>
              <a:buChar char="•"/>
            </a:pPr>
            <a:r>
              <a:rPr lang="en-US" sz="1600">
                <a:solidFill>
                  <a:schemeClr val="tx1"/>
                </a:solidFill>
              </a:rPr>
              <a:t>Outreach, Recruitment &amp; Hiring</a:t>
            </a:r>
            <a:endParaRPr lang="en-US" sz="1600">
              <a:solidFill>
                <a:schemeClr val="tx1"/>
              </a:solidFill>
              <a:cs typeface="Calibri"/>
            </a:endParaRPr>
          </a:p>
          <a:p>
            <a:pPr marL="0" indent="0">
              <a:buFont typeface="Calibri" panose="020F0502020204030204" pitchFamily="34" charset="0"/>
              <a:buNone/>
            </a:pPr>
            <a:endParaRPr lang="en-US">
              <a:solidFill>
                <a:schemeClr val="tx1"/>
              </a:solidFill>
            </a:endParaRPr>
          </a:p>
          <a:p>
            <a:pPr>
              <a:buFont typeface="Calibri" panose="020F0502020204030204" pitchFamily="34" charset="0"/>
              <a:buChar char="•"/>
            </a:pPr>
            <a:endParaRPr lang="en-US">
              <a:solidFill>
                <a:schemeClr val="tx1"/>
              </a:solidFill>
            </a:endParaRPr>
          </a:p>
          <a:p>
            <a:pPr>
              <a:buFont typeface="Calibri" panose="020F0502020204030204" pitchFamily="34" charset="0"/>
              <a:buChar char="•"/>
            </a:pPr>
            <a:endParaRPr lang="en-US">
              <a:solidFill>
                <a:schemeClr val="tx1"/>
              </a:solidFill>
            </a:endParaRPr>
          </a:p>
        </p:txBody>
      </p:sp>
      <p:sp>
        <p:nvSpPr>
          <p:cNvPr id="24" name="Rectangle 23">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4">
            <a:extLst>
              <a:ext uri="{FF2B5EF4-FFF2-40B4-BE49-F238E27FC236}">
                <a16:creationId xmlns:a16="http://schemas.microsoft.com/office/drawing/2014/main" id="{EDF83084-4674-4F69-96B8-03B3FA821514}"/>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41</a:t>
            </a:fld>
            <a:endParaRPr lang="en-US" sz="1050">
              <a:solidFill>
                <a:schemeClr val="bg1"/>
              </a:solidFill>
            </a:endParaRPr>
          </a:p>
        </p:txBody>
      </p:sp>
      <p:pic>
        <p:nvPicPr>
          <p:cNvPr id="7" name="Picture 6">
            <a:extLst>
              <a:ext uri="{FF2B5EF4-FFF2-40B4-BE49-F238E27FC236}">
                <a16:creationId xmlns:a16="http://schemas.microsoft.com/office/drawing/2014/main" id="{FFF73027-0CAF-439D-BFA6-48E5DD2AE86A}"/>
              </a:ext>
            </a:extLst>
          </p:cNvPr>
          <p:cNvPicPr>
            <a:picLocks noChangeAspect="1"/>
          </p:cNvPicPr>
          <p:nvPr/>
        </p:nvPicPr>
        <p:blipFill>
          <a:blip r:embed="rId2"/>
          <a:stretch>
            <a:fillRect/>
          </a:stretch>
        </p:blipFill>
        <p:spPr>
          <a:xfrm>
            <a:off x="10481481" y="6482442"/>
            <a:ext cx="1524595" cy="342467"/>
          </a:xfrm>
          <a:prstGeom prst="rect">
            <a:avLst/>
          </a:prstGeom>
        </p:spPr>
      </p:pic>
      <p:pic>
        <p:nvPicPr>
          <p:cNvPr id="17" name="Content Placeholder 7">
            <a:extLst>
              <a:ext uri="{FF2B5EF4-FFF2-40B4-BE49-F238E27FC236}">
                <a16:creationId xmlns:a16="http://schemas.microsoft.com/office/drawing/2014/main" id="{C6FBC565-1B98-49CD-A889-156E55FE8566}"/>
              </a:ext>
            </a:extLst>
          </p:cNvPr>
          <p:cNvPicPr>
            <a:picLocks noChangeAspect="1"/>
          </p:cNvPicPr>
          <p:nvPr/>
        </p:nvPicPr>
        <p:blipFill rotWithShape="1">
          <a:blip r:embed="rId3">
            <a:extLst>
              <a:ext uri="{28A0092B-C50C-407E-A947-70E740481C1C}">
                <a14:useLocalDpi xmlns:a14="http://schemas.microsoft.com/office/drawing/2010/main" val="0"/>
              </a:ext>
            </a:extLst>
          </a:blip>
          <a:srcRect r="7900"/>
          <a:stretch/>
        </p:blipFill>
        <p:spPr>
          <a:xfrm>
            <a:off x="633999" y="640081"/>
            <a:ext cx="4001315" cy="53144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680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BF0E-A5C2-4D9A-B46F-0F4EFA6D6E02}"/>
              </a:ext>
            </a:extLst>
          </p:cNvPr>
          <p:cNvSpPr>
            <a:spLocks noGrp="1"/>
          </p:cNvSpPr>
          <p:nvPr>
            <p:ph type="title"/>
          </p:nvPr>
        </p:nvSpPr>
        <p:spPr>
          <a:xfrm>
            <a:off x="4974770" y="634946"/>
            <a:ext cx="7031306" cy="1450757"/>
          </a:xfrm>
        </p:spPr>
        <p:txBody>
          <a:bodyPr vert="horz" lIns="91440" tIns="45720" rIns="91440" bIns="45720" rtlCol="0" anchor="b">
            <a:noAutofit/>
          </a:bodyPr>
          <a:lstStyle/>
          <a:p>
            <a:r>
              <a:rPr lang="en-US" kern="1200" spc="-50" baseline="0">
                <a:solidFill>
                  <a:schemeClr val="accent5"/>
                </a:solidFill>
                <a:latin typeface="+mj-lt"/>
                <a:ea typeface="+mj-ea"/>
                <a:cs typeface="+mj-cs"/>
              </a:rPr>
              <a:t>Strategic Workforce Plan &amp; Committees  </a:t>
            </a:r>
            <a:br>
              <a:rPr lang="en-US" kern="1200" spc="-50" baseline="0">
                <a:solidFill>
                  <a:schemeClr val="accent5"/>
                </a:solidFill>
                <a:latin typeface="+mj-lt"/>
                <a:ea typeface="+mj-ea"/>
                <a:cs typeface="+mj-cs"/>
              </a:rPr>
            </a:br>
            <a:r>
              <a:rPr lang="en-US" sz="4000" kern="1200" spc="-50" baseline="0">
                <a:solidFill>
                  <a:schemeClr val="accent5"/>
                </a:solidFill>
                <a:latin typeface="+mj-lt"/>
                <a:ea typeface="+mj-ea"/>
                <a:cs typeface="+mj-cs"/>
              </a:rPr>
              <a:t>Year 1 Outcomes</a:t>
            </a:r>
          </a:p>
        </p:txBody>
      </p:sp>
      <p:pic>
        <p:nvPicPr>
          <p:cNvPr id="8" name="Content Placeholder 7">
            <a:extLst>
              <a:ext uri="{FF2B5EF4-FFF2-40B4-BE49-F238E27FC236}">
                <a16:creationId xmlns:a16="http://schemas.microsoft.com/office/drawing/2014/main" id="{56F8ED00-641A-4D2C-9546-728732E26AF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7900"/>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AD4D4E2-B050-4DEB-86DD-D2D9FB63EF82}"/>
              </a:ext>
            </a:extLst>
          </p:cNvPr>
          <p:cNvSpPr>
            <a:spLocks noGrp="1"/>
          </p:cNvSpPr>
          <p:nvPr>
            <p:ph sz="half" idx="2"/>
          </p:nvPr>
        </p:nvSpPr>
        <p:spPr>
          <a:xfrm>
            <a:off x="4974769" y="2198914"/>
            <a:ext cx="6574973" cy="3670180"/>
          </a:xfrm>
        </p:spPr>
        <p:txBody>
          <a:bodyPr vert="horz" lIns="0" tIns="45720" rIns="0" bIns="45720" rtlCol="0" anchor="t">
            <a:normAutofit fontScale="92500" lnSpcReduction="10000"/>
          </a:bodyPr>
          <a:lstStyle/>
          <a:p>
            <a:pPr>
              <a:buFont typeface="Arial" panose="020B0604020202020204" pitchFamily="34" charset="0"/>
              <a:buChar char="•"/>
            </a:pPr>
            <a:r>
              <a:rPr lang="en-US" sz="1800">
                <a:solidFill>
                  <a:schemeClr val="tx1"/>
                </a:solidFill>
              </a:rPr>
              <a:t>Performance language to be included in every Supervisor's annual evaluation</a:t>
            </a:r>
            <a:endParaRPr lang="en-US" sz="1800">
              <a:solidFill>
                <a:schemeClr val="tx1"/>
              </a:solidFill>
              <a:cs typeface="Calibri"/>
            </a:endParaRPr>
          </a:p>
          <a:p>
            <a:pPr>
              <a:buFont typeface="Arial" panose="020B0604020202020204" pitchFamily="34" charset="0"/>
              <a:buChar char="•"/>
            </a:pPr>
            <a:r>
              <a:rPr lang="en-US" sz="1800">
                <a:solidFill>
                  <a:schemeClr val="tx1"/>
                </a:solidFill>
                <a:cs typeface="Calibri"/>
              </a:rPr>
              <a:t>VTTC launched individualized coaching services</a:t>
            </a:r>
          </a:p>
          <a:p>
            <a:pPr>
              <a:buFont typeface="Arial" panose="020B0604020202020204" pitchFamily="34" charset="0"/>
              <a:buChar char="•"/>
            </a:pPr>
            <a:r>
              <a:rPr lang="en-US" sz="1800">
                <a:solidFill>
                  <a:schemeClr val="tx1"/>
                </a:solidFill>
                <a:cs typeface="Calibri"/>
              </a:rPr>
              <a:t>Strategic plan posters and talking points for managers</a:t>
            </a:r>
          </a:p>
          <a:p>
            <a:pPr>
              <a:buFont typeface="Arial" panose="020B0604020202020204" pitchFamily="34" charset="0"/>
              <a:buChar char="•"/>
            </a:pPr>
            <a:r>
              <a:rPr lang="en-US" sz="1800">
                <a:solidFill>
                  <a:schemeClr val="tx1"/>
                </a:solidFill>
                <a:cs typeface="Calibri"/>
              </a:rPr>
              <a:t>Updated Individual Developments Plan document</a:t>
            </a:r>
          </a:p>
          <a:p>
            <a:pPr>
              <a:buFont typeface="Arial" panose="020B0604020202020204" pitchFamily="34" charset="0"/>
              <a:buChar char="•"/>
            </a:pPr>
            <a:r>
              <a:rPr lang="en-US" sz="1800">
                <a:solidFill>
                  <a:schemeClr val="tx1"/>
                </a:solidFill>
                <a:cs typeface="Calibri"/>
              </a:rPr>
              <a:t>Employee recognition website ready to launch</a:t>
            </a:r>
          </a:p>
          <a:p>
            <a:pPr>
              <a:buFont typeface="Arial" panose="020B0604020202020204" pitchFamily="34" charset="0"/>
              <a:buChar char="•"/>
            </a:pPr>
            <a:r>
              <a:rPr lang="en-US" sz="1800">
                <a:solidFill>
                  <a:schemeClr val="tx1"/>
                </a:solidFill>
                <a:cs typeface="Calibri"/>
              </a:rPr>
              <a:t>Updated SharePoint site to boost agencywide collaboration</a:t>
            </a:r>
          </a:p>
          <a:p>
            <a:pPr>
              <a:buFont typeface="Arial" panose="020B0604020202020204" pitchFamily="34" charset="0"/>
              <a:buChar char="•"/>
            </a:pPr>
            <a:r>
              <a:rPr lang="en-US" sz="1800">
                <a:solidFill>
                  <a:schemeClr val="tx1"/>
                </a:solidFill>
                <a:cs typeface="Calibri"/>
              </a:rPr>
              <a:t>In person and online customized customer service training </a:t>
            </a:r>
          </a:p>
          <a:p>
            <a:pPr>
              <a:buFont typeface="Arial" panose="020B0604020202020204" pitchFamily="34" charset="0"/>
              <a:buChar char="•"/>
            </a:pPr>
            <a:r>
              <a:rPr lang="en-US" sz="1800">
                <a:solidFill>
                  <a:schemeClr val="tx1"/>
                </a:solidFill>
                <a:cs typeface="Calibri"/>
              </a:rPr>
              <a:t>Senior leader podcast</a:t>
            </a:r>
          </a:p>
          <a:p>
            <a:pPr>
              <a:buFont typeface="Arial" panose="020B0604020202020204" pitchFamily="34" charset="0"/>
              <a:buChar char="•"/>
            </a:pPr>
            <a:r>
              <a:rPr lang="en-US" sz="1800">
                <a:solidFill>
                  <a:schemeClr val="tx1"/>
                </a:solidFill>
                <a:cs typeface="Calibri"/>
              </a:rPr>
              <a:t>Launched Manager &amp; Supervisor Toolkit website and lunch &amp; learns</a:t>
            </a:r>
          </a:p>
          <a:p>
            <a:pPr marL="0" indent="0">
              <a:buNone/>
            </a:pPr>
            <a:endParaRPr lang="en-US" sz="1800">
              <a:solidFill>
                <a:schemeClr val="tx1"/>
              </a:solidFill>
              <a:cs typeface="Calibri"/>
            </a:endParaRPr>
          </a:p>
          <a:p>
            <a:pPr>
              <a:buFont typeface="Arial" panose="020B0604020202020204" pitchFamily="34" charset="0"/>
              <a:buChar char="•"/>
            </a:pPr>
            <a:endParaRPr lang="en-US" sz="1800">
              <a:solidFill>
                <a:schemeClr val="tx1"/>
              </a:solidFill>
              <a:cs typeface="Calibri"/>
            </a:endParaRPr>
          </a:p>
          <a:p>
            <a:pPr>
              <a:buFont typeface="Arial" panose="020B0604020202020204" pitchFamily="34" charset="0"/>
              <a:buChar char="•"/>
            </a:pPr>
            <a:endParaRPr lang="en-US" sz="1800">
              <a:solidFill>
                <a:schemeClr val="tx1"/>
              </a:solidFill>
              <a:cs typeface="Calibri"/>
            </a:endParaRPr>
          </a:p>
          <a:p>
            <a:pPr>
              <a:buFont typeface="Arial" panose="020B0604020202020204" pitchFamily="34" charset="0"/>
              <a:buChar char="•"/>
            </a:pPr>
            <a:endParaRPr lang="en-US" sz="1800">
              <a:solidFill>
                <a:schemeClr val="tx1"/>
              </a:solidFill>
              <a:cs typeface="Calibri"/>
            </a:endParaRP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4">
            <a:extLst>
              <a:ext uri="{FF2B5EF4-FFF2-40B4-BE49-F238E27FC236}">
                <a16:creationId xmlns:a16="http://schemas.microsoft.com/office/drawing/2014/main" id="{99FFFB08-B14D-4B9F-BF9E-7E1A632E35F6}"/>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42</a:t>
            </a:fld>
            <a:endParaRPr lang="en-US" sz="1050">
              <a:solidFill>
                <a:schemeClr val="bg1"/>
              </a:solidFill>
            </a:endParaRPr>
          </a:p>
        </p:txBody>
      </p:sp>
      <p:pic>
        <p:nvPicPr>
          <p:cNvPr id="7" name="Picture 6">
            <a:extLst>
              <a:ext uri="{FF2B5EF4-FFF2-40B4-BE49-F238E27FC236}">
                <a16:creationId xmlns:a16="http://schemas.microsoft.com/office/drawing/2014/main" id="{DAD2D86F-4F50-448F-AAB5-4E969C1EEEE3}"/>
              </a:ext>
            </a:extLst>
          </p:cNvPr>
          <p:cNvPicPr>
            <a:picLocks noChangeAspect="1"/>
          </p:cNvPicPr>
          <p:nvPr/>
        </p:nvPicPr>
        <p:blipFill>
          <a:blip r:embed="rId3"/>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583203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BF0E-A5C2-4D9A-B46F-0F4EFA6D6E02}"/>
              </a:ext>
            </a:extLst>
          </p:cNvPr>
          <p:cNvSpPr>
            <a:spLocks noGrp="1"/>
          </p:cNvSpPr>
          <p:nvPr>
            <p:ph type="title"/>
          </p:nvPr>
        </p:nvSpPr>
        <p:spPr>
          <a:xfrm>
            <a:off x="4974771" y="634946"/>
            <a:ext cx="6574972" cy="1450757"/>
          </a:xfrm>
        </p:spPr>
        <p:txBody>
          <a:bodyPr vert="horz" lIns="91440" tIns="45720" rIns="91440" bIns="45720" rtlCol="0" anchor="b">
            <a:noAutofit/>
          </a:bodyPr>
          <a:lstStyle/>
          <a:p>
            <a:r>
              <a:rPr lang="en-US" kern="1200" spc="-50" baseline="0">
                <a:solidFill>
                  <a:schemeClr val="accent5"/>
                </a:solidFill>
                <a:latin typeface="+mj-lt"/>
                <a:ea typeface="+mj-ea"/>
                <a:cs typeface="+mj-cs"/>
              </a:rPr>
              <a:t>Strategic Workforce Plan &amp; Committees  </a:t>
            </a:r>
            <a:br>
              <a:rPr lang="en-US" kern="1200" spc="-50" baseline="0">
                <a:solidFill>
                  <a:schemeClr val="accent5"/>
                </a:solidFill>
                <a:latin typeface="+mj-lt"/>
                <a:ea typeface="+mj-ea"/>
                <a:cs typeface="+mj-cs"/>
              </a:rPr>
            </a:br>
            <a:r>
              <a:rPr lang="en-US" sz="4000" kern="1200" spc="-50" baseline="0">
                <a:solidFill>
                  <a:schemeClr val="accent5"/>
                </a:solidFill>
                <a:latin typeface="+mj-lt"/>
                <a:ea typeface="+mj-ea"/>
                <a:cs typeface="+mj-cs"/>
              </a:rPr>
              <a:t>Lessons Learned</a:t>
            </a:r>
          </a:p>
        </p:txBody>
      </p:sp>
      <p:pic>
        <p:nvPicPr>
          <p:cNvPr id="8" name="Content Placeholder 7">
            <a:extLst>
              <a:ext uri="{FF2B5EF4-FFF2-40B4-BE49-F238E27FC236}">
                <a16:creationId xmlns:a16="http://schemas.microsoft.com/office/drawing/2014/main" id="{56F8ED00-641A-4D2C-9546-728732E26AF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7900"/>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AD4D4E2-B050-4DEB-86DD-D2D9FB63EF82}"/>
              </a:ext>
            </a:extLst>
          </p:cNvPr>
          <p:cNvSpPr>
            <a:spLocks noGrp="1"/>
          </p:cNvSpPr>
          <p:nvPr>
            <p:ph sz="half" idx="2"/>
          </p:nvPr>
        </p:nvSpPr>
        <p:spPr>
          <a:xfrm>
            <a:off x="4974769" y="2198914"/>
            <a:ext cx="6574973" cy="3670180"/>
          </a:xfrm>
        </p:spPr>
        <p:txBody>
          <a:bodyPr vert="horz" lIns="0" tIns="45720" rIns="0" bIns="45720" rtlCol="0">
            <a:normAutofit/>
          </a:bodyPr>
          <a:lstStyle/>
          <a:p>
            <a:pPr>
              <a:buFont typeface="Calibri" panose="020F0502020204030204" pitchFamily="34" charset="0"/>
              <a:buChar char="•"/>
            </a:pPr>
            <a:r>
              <a:rPr lang="en-US" sz="1800">
                <a:solidFill>
                  <a:schemeClr val="tx1"/>
                </a:solidFill>
              </a:rPr>
              <a:t>Need more communication</a:t>
            </a:r>
          </a:p>
          <a:p>
            <a:pPr>
              <a:buFont typeface="Calibri" panose="020F0502020204030204" pitchFamily="34" charset="0"/>
              <a:buChar char="•"/>
            </a:pPr>
            <a:r>
              <a:rPr lang="en-US" sz="1800">
                <a:solidFill>
                  <a:schemeClr val="tx1"/>
                </a:solidFill>
              </a:rPr>
              <a:t>More advisors vs. workers</a:t>
            </a:r>
          </a:p>
          <a:p>
            <a:pPr>
              <a:buFont typeface="Calibri" panose="020F0502020204030204" pitchFamily="34" charset="0"/>
              <a:buChar char="•"/>
            </a:pPr>
            <a:r>
              <a:rPr lang="en-US" sz="1800">
                <a:solidFill>
                  <a:schemeClr val="tx1"/>
                </a:solidFill>
              </a:rPr>
              <a:t>Overlap of topics</a:t>
            </a:r>
          </a:p>
          <a:p>
            <a:pPr>
              <a:buFont typeface="Calibri" panose="020F0502020204030204" pitchFamily="34" charset="0"/>
              <a:buChar char="•"/>
            </a:pPr>
            <a:r>
              <a:rPr lang="en-US" sz="1800">
                <a:solidFill>
                  <a:schemeClr val="tx1"/>
                </a:solidFill>
              </a:rPr>
              <a:t>Clearer definition of roles and accountability for deliverables</a:t>
            </a:r>
          </a:p>
          <a:p>
            <a:pPr>
              <a:buFont typeface="Calibri" panose="020F0502020204030204" pitchFamily="34" charset="0"/>
              <a:buChar char="•"/>
            </a:pPr>
            <a:r>
              <a:rPr lang="en-US" sz="1800">
                <a:solidFill>
                  <a:schemeClr val="tx1"/>
                </a:solidFill>
              </a:rPr>
              <a:t>Setting Deliverable timelines and opportunities to present to the Leadership Team (Exec Staff)</a:t>
            </a:r>
          </a:p>
          <a:p>
            <a:pPr marL="0" indent="0">
              <a:buFont typeface="Calibri" panose="020F0502020204030204" pitchFamily="34" charset="0"/>
              <a:buNone/>
            </a:pPr>
            <a:endParaRPr lang="en-US" sz="1800">
              <a:solidFill>
                <a:schemeClr val="tx1"/>
              </a:solidFill>
            </a:endParaRPr>
          </a:p>
          <a:p>
            <a:pPr>
              <a:buFont typeface="Calibri" panose="020F0502020204030204" pitchFamily="34" charset="0"/>
              <a:buChar char="•"/>
            </a:pPr>
            <a:endParaRPr lang="en-US" sz="1800">
              <a:solidFill>
                <a:schemeClr val="tx1"/>
              </a:solidFill>
            </a:endParaRPr>
          </a:p>
          <a:p>
            <a:pPr>
              <a:buFont typeface="Calibri" panose="020F0502020204030204" pitchFamily="34" charset="0"/>
              <a:buChar char="•"/>
            </a:pPr>
            <a:endParaRPr lang="en-US" sz="1800">
              <a:solidFill>
                <a:schemeClr val="tx1"/>
              </a:solidFill>
            </a:endParaRP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4">
            <a:extLst>
              <a:ext uri="{FF2B5EF4-FFF2-40B4-BE49-F238E27FC236}">
                <a16:creationId xmlns:a16="http://schemas.microsoft.com/office/drawing/2014/main" id="{E04C86AD-3B53-4212-8CA7-1E92722B56A0}"/>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43</a:t>
            </a:fld>
            <a:endParaRPr lang="en-US" sz="1050">
              <a:solidFill>
                <a:schemeClr val="bg1"/>
              </a:solidFill>
            </a:endParaRPr>
          </a:p>
        </p:txBody>
      </p:sp>
      <p:pic>
        <p:nvPicPr>
          <p:cNvPr id="7" name="Picture 6">
            <a:extLst>
              <a:ext uri="{FF2B5EF4-FFF2-40B4-BE49-F238E27FC236}">
                <a16:creationId xmlns:a16="http://schemas.microsoft.com/office/drawing/2014/main" id="{B65FF889-FEA2-44D8-930A-FD090A07297A}"/>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422758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6E20-C6C8-4CA6-825D-25863AE37E42}"/>
              </a:ext>
            </a:extLst>
          </p:cNvPr>
          <p:cNvSpPr>
            <a:spLocks noGrp="1"/>
          </p:cNvSpPr>
          <p:nvPr>
            <p:ph type="title"/>
          </p:nvPr>
        </p:nvSpPr>
        <p:spPr/>
        <p:txBody>
          <a:bodyPr anchor="ctr">
            <a:normAutofit/>
          </a:bodyPr>
          <a:lstStyle/>
          <a:p>
            <a:pPr lvl="0"/>
            <a:r>
              <a:rPr lang="en-US" dirty="0"/>
              <a:t>Strategic Workforce Committee Process, Year 2</a:t>
            </a:r>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extLst>
              <p:ext uri="{D42A27DB-BD31-4B8C-83A1-F6EECF244321}">
                <p14:modId xmlns:p14="http://schemas.microsoft.com/office/powerpoint/2010/main" val="20052440"/>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250A495-2C32-48F4-A775-121DA10B5409}"/>
              </a:ext>
            </a:extLst>
          </p:cNvPr>
          <p:cNvSpPr>
            <a:spLocks noGrp="1"/>
          </p:cNvSpPr>
          <p:nvPr>
            <p:ph type="sldNum" sz="quarter" idx="12"/>
          </p:nvPr>
        </p:nvSpPr>
        <p:spPr/>
        <p:txBody>
          <a:bodyPr>
            <a:normAutofit/>
          </a:bodyPr>
          <a:lstStyle/>
          <a:p>
            <a:pPr>
              <a:spcAft>
                <a:spcPts val="600"/>
              </a:spcAft>
            </a:pPr>
            <a:fld id="{A2283FFC-2FA7-4ACF-B493-C3B4CED406A5}" type="slidenum">
              <a:rPr lang="en-US">
                <a:solidFill>
                  <a:schemeClr val="bg1"/>
                </a:solidFill>
              </a:rPr>
              <a:pPr>
                <a:spcAft>
                  <a:spcPts val="600"/>
                </a:spcAft>
              </a:pPr>
              <a:t>44</a:t>
            </a:fld>
            <a:endParaRPr lang="en-US">
              <a:solidFill>
                <a:schemeClr val="bg1"/>
              </a:solidFill>
            </a:endParaRPr>
          </a:p>
        </p:txBody>
      </p:sp>
    </p:spTree>
    <p:extLst>
      <p:ext uri="{BB962C8B-B14F-4D97-AF65-F5344CB8AC3E}">
        <p14:creationId xmlns:p14="http://schemas.microsoft.com/office/powerpoint/2010/main" val="875777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BF0E-A5C2-4D9A-B46F-0F4EFA6D6E02}"/>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kern="1200" spc="-50" baseline="0">
                <a:solidFill>
                  <a:schemeClr val="accent5"/>
                </a:solidFill>
                <a:latin typeface="+mj-lt"/>
                <a:ea typeface="+mj-ea"/>
                <a:cs typeface="+mj-cs"/>
              </a:rPr>
              <a:t>Strategic Workforce Plan &amp; Committees  Year 2</a:t>
            </a:r>
          </a:p>
        </p:txBody>
      </p:sp>
      <p:pic>
        <p:nvPicPr>
          <p:cNvPr id="8" name="Content Placeholder 7">
            <a:extLst>
              <a:ext uri="{FF2B5EF4-FFF2-40B4-BE49-F238E27FC236}">
                <a16:creationId xmlns:a16="http://schemas.microsoft.com/office/drawing/2014/main" id="{56F8ED00-641A-4D2C-9546-728732E26AF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7900"/>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2" name="Straight Connector 2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AD4D4E2-B050-4DEB-86DD-D2D9FB63EF82}"/>
              </a:ext>
            </a:extLst>
          </p:cNvPr>
          <p:cNvSpPr>
            <a:spLocks noGrp="1"/>
          </p:cNvSpPr>
          <p:nvPr>
            <p:ph sz="half" idx="2"/>
          </p:nvPr>
        </p:nvSpPr>
        <p:spPr>
          <a:xfrm>
            <a:off x="4974769" y="2198914"/>
            <a:ext cx="6574973" cy="3670180"/>
          </a:xfrm>
        </p:spPr>
        <p:txBody>
          <a:bodyPr vert="horz" lIns="0" tIns="45720" rIns="0" bIns="45720" rtlCol="0">
            <a:normAutofit/>
          </a:bodyPr>
          <a:lstStyle/>
          <a:p>
            <a:pPr>
              <a:buFont typeface="Courier New" panose="02070309020205020404" pitchFamily="49" charset="0"/>
              <a:buChar char="o"/>
            </a:pPr>
            <a:r>
              <a:rPr lang="en-US" sz="1800">
                <a:solidFill>
                  <a:schemeClr val="tx1"/>
                </a:solidFill>
              </a:rPr>
              <a:t>Fall 2020 Eight Committees Streamlined into Four Committees</a:t>
            </a:r>
          </a:p>
          <a:p>
            <a:pPr lvl="1">
              <a:buFont typeface="Calibri" panose="020F0502020204030204" pitchFamily="34" charset="0"/>
              <a:buChar char="•"/>
            </a:pPr>
            <a:r>
              <a:rPr lang="en-US" sz="1600">
                <a:solidFill>
                  <a:schemeClr val="tx1"/>
                </a:solidFill>
              </a:rPr>
              <a:t>Managers &amp; Supervisors</a:t>
            </a:r>
          </a:p>
          <a:p>
            <a:pPr lvl="1">
              <a:buFont typeface="Calibri" panose="020F0502020204030204" pitchFamily="34" charset="0"/>
              <a:buChar char="•"/>
            </a:pPr>
            <a:r>
              <a:rPr lang="en-US" sz="1600">
                <a:solidFill>
                  <a:schemeClr val="tx1"/>
                </a:solidFill>
              </a:rPr>
              <a:t>Learning &amp; Development</a:t>
            </a:r>
          </a:p>
          <a:p>
            <a:pPr lvl="1">
              <a:buFont typeface="Calibri" panose="020F0502020204030204" pitchFamily="34" charset="0"/>
              <a:buChar char="•"/>
            </a:pPr>
            <a:r>
              <a:rPr lang="en-US" sz="1600">
                <a:solidFill>
                  <a:schemeClr val="tx1"/>
                </a:solidFill>
              </a:rPr>
              <a:t>Engagement and Retention</a:t>
            </a:r>
          </a:p>
          <a:p>
            <a:pPr lvl="1">
              <a:buFont typeface="Calibri" panose="020F0502020204030204" pitchFamily="34" charset="0"/>
              <a:buChar char="•"/>
            </a:pPr>
            <a:r>
              <a:rPr lang="en-US" sz="1600">
                <a:solidFill>
                  <a:schemeClr val="tx1"/>
                </a:solidFill>
              </a:rPr>
              <a:t>Talent Acquisition &amp; Onboarding Committee Meeting</a:t>
            </a:r>
          </a:p>
          <a:p>
            <a:pPr lvl="1">
              <a:buFont typeface="Calibri" panose="020F0502020204030204" pitchFamily="34" charset="0"/>
              <a:buChar char="•"/>
            </a:pPr>
            <a:r>
              <a:rPr lang="en-US" sz="1600">
                <a:solidFill>
                  <a:schemeClr val="tx1"/>
                </a:solidFill>
              </a:rPr>
              <a:t>Customer Service and Civility &amp; Respect embedded in each Committee</a:t>
            </a:r>
          </a:p>
          <a:p>
            <a:pPr lvl="1">
              <a:buFont typeface="Calibri" panose="020F0502020204030204" pitchFamily="34" charset="0"/>
              <a:buChar char="•"/>
            </a:pPr>
            <a:endParaRPr lang="en-US">
              <a:solidFill>
                <a:schemeClr val="tx1"/>
              </a:solidFill>
            </a:endParaRPr>
          </a:p>
          <a:p>
            <a:pPr marL="0" indent="0">
              <a:buFont typeface="Calibri" panose="020F0502020204030204" pitchFamily="34" charset="0"/>
              <a:buNone/>
            </a:pPr>
            <a:endParaRPr lang="en-US">
              <a:solidFill>
                <a:schemeClr val="tx1"/>
              </a:solidFill>
            </a:endParaRPr>
          </a:p>
          <a:p>
            <a:pPr>
              <a:buFont typeface="Calibri" panose="020F0502020204030204" pitchFamily="34" charset="0"/>
              <a:buChar char="•"/>
            </a:pPr>
            <a:endParaRPr lang="en-US">
              <a:solidFill>
                <a:schemeClr val="tx1"/>
              </a:solidFill>
            </a:endParaRPr>
          </a:p>
          <a:p>
            <a:pPr>
              <a:buFont typeface="Calibri" panose="020F0502020204030204" pitchFamily="34" charset="0"/>
              <a:buChar char="•"/>
            </a:pPr>
            <a:endParaRPr lang="en-US">
              <a:solidFill>
                <a:schemeClr val="tx1"/>
              </a:solidFill>
            </a:endParaRPr>
          </a:p>
        </p:txBody>
      </p:sp>
      <p:sp>
        <p:nvSpPr>
          <p:cNvPr id="24" name="Rectangle 2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4">
            <a:extLst>
              <a:ext uri="{FF2B5EF4-FFF2-40B4-BE49-F238E27FC236}">
                <a16:creationId xmlns:a16="http://schemas.microsoft.com/office/drawing/2014/main" id="{1E918592-A612-47BC-9606-339F3B001F41}"/>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45</a:t>
            </a:fld>
            <a:endParaRPr lang="en-US" sz="1050">
              <a:solidFill>
                <a:schemeClr val="bg1"/>
              </a:solidFill>
            </a:endParaRPr>
          </a:p>
        </p:txBody>
      </p:sp>
      <p:pic>
        <p:nvPicPr>
          <p:cNvPr id="7" name="Picture 6">
            <a:extLst>
              <a:ext uri="{FF2B5EF4-FFF2-40B4-BE49-F238E27FC236}">
                <a16:creationId xmlns:a16="http://schemas.microsoft.com/office/drawing/2014/main" id="{B3910687-CD84-4828-98B9-52C49A249755}"/>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363274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0">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2">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83C3393-46A6-4333-91ED-109771DA5801}"/>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a:t>Other Modern Workforce Initiatives</a:t>
            </a:r>
          </a:p>
        </p:txBody>
      </p:sp>
      <p:graphicFrame>
        <p:nvGraphicFramePr>
          <p:cNvPr id="17" name="Content Placeholder 2">
            <a:extLst>
              <a:ext uri="{FF2B5EF4-FFF2-40B4-BE49-F238E27FC236}">
                <a16:creationId xmlns:a16="http://schemas.microsoft.com/office/drawing/2014/main" id="{D9821148-432C-400E-90A6-740220DB9D09}"/>
              </a:ext>
            </a:extLst>
          </p:cNvPr>
          <p:cNvGraphicFramePr>
            <a:graphicFrameLocks noGrp="1"/>
          </p:cNvGraphicFramePr>
          <p:nvPr>
            <p:ph sz="half" idx="2"/>
            <p:extLst>
              <p:ext uri="{D42A27DB-BD31-4B8C-83A1-F6EECF244321}">
                <p14:modId xmlns:p14="http://schemas.microsoft.com/office/powerpoint/2010/main" val="197410793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2091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A09E-6CCA-4A03-9375-375CABF7E7F5}"/>
              </a:ext>
            </a:extLst>
          </p:cNvPr>
          <p:cNvSpPr>
            <a:spLocks noGrp="1"/>
          </p:cNvSpPr>
          <p:nvPr>
            <p:ph type="title"/>
          </p:nvPr>
        </p:nvSpPr>
        <p:spPr>
          <a:xfrm>
            <a:off x="1097280" y="286603"/>
            <a:ext cx="10058400" cy="1450757"/>
          </a:xfrm>
        </p:spPr>
        <p:txBody>
          <a:bodyPr>
            <a:normAutofit/>
          </a:bodyPr>
          <a:lstStyle/>
          <a:p>
            <a:r>
              <a:rPr lang="en-US"/>
              <a:t>Leadership Architecture</a:t>
            </a:r>
          </a:p>
        </p:txBody>
      </p:sp>
      <p:graphicFrame>
        <p:nvGraphicFramePr>
          <p:cNvPr id="6" name="Content Placeholder 2">
            <a:extLst>
              <a:ext uri="{FF2B5EF4-FFF2-40B4-BE49-F238E27FC236}">
                <a16:creationId xmlns:a16="http://schemas.microsoft.com/office/drawing/2014/main" id="{AF07B449-A056-4891-AAB0-A828AF11A6DB}"/>
              </a:ext>
            </a:extLst>
          </p:cNvPr>
          <p:cNvGraphicFramePr>
            <a:graphicFrameLocks noGrp="1"/>
          </p:cNvGraphicFramePr>
          <p:nvPr>
            <p:ph idx="1"/>
            <p:extLst>
              <p:ext uri="{D42A27DB-BD31-4B8C-83A1-F6EECF244321}">
                <p14:modId xmlns:p14="http://schemas.microsoft.com/office/powerpoint/2010/main" val="358184680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4">
            <a:extLst>
              <a:ext uri="{FF2B5EF4-FFF2-40B4-BE49-F238E27FC236}">
                <a16:creationId xmlns:a16="http://schemas.microsoft.com/office/drawing/2014/main" id="{0A08AE5E-702D-4088-BE69-CC97BA8D6163}"/>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t>47</a:t>
            </a:fld>
            <a:endParaRPr lang="en-US"/>
          </a:p>
        </p:txBody>
      </p:sp>
    </p:spTree>
    <p:extLst>
      <p:ext uri="{BB962C8B-B14F-4D97-AF65-F5344CB8AC3E}">
        <p14:creationId xmlns:p14="http://schemas.microsoft.com/office/powerpoint/2010/main" val="276992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Graphic 8" descr="Classroom">
            <a:extLst>
              <a:ext uri="{FF2B5EF4-FFF2-40B4-BE49-F238E27FC236}">
                <a16:creationId xmlns:a16="http://schemas.microsoft.com/office/drawing/2014/main" id="{AED092BF-D873-470C-B24D-0EBA9D9D74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2912" y="640080"/>
            <a:ext cx="5577840" cy="5577840"/>
          </a:xfrm>
          <a:prstGeom prst="rect">
            <a:avLst/>
          </a:prstGeom>
        </p:spPr>
      </p:pic>
      <p:sp>
        <p:nvSpPr>
          <p:cNvPr id="49" name="Rectangle 4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94FE3B-DB66-45DC-9AEB-5B14668563D9}"/>
              </a:ext>
            </a:extLst>
          </p:cNvPr>
          <p:cNvSpPr>
            <a:spLocks noGrp="1"/>
          </p:cNvSpPr>
          <p:nvPr>
            <p:ph type="ctrTitle"/>
          </p:nvPr>
        </p:nvSpPr>
        <p:spPr>
          <a:xfrm>
            <a:off x="8075254" y="2666674"/>
            <a:ext cx="3659246" cy="1524652"/>
          </a:xfrm>
        </p:spPr>
        <p:txBody>
          <a:bodyPr vert="horz" lIns="91440" tIns="45720" rIns="91440" bIns="45720" rtlCol="0" anchor="b">
            <a:normAutofit/>
          </a:bodyPr>
          <a:lstStyle/>
          <a:p>
            <a:r>
              <a:rPr lang="en-US" sz="4100">
                <a:solidFill>
                  <a:srgbClr val="FFFFFF"/>
                </a:solidFill>
              </a:rPr>
              <a:t>VTrans Training Center Programs</a:t>
            </a:r>
          </a:p>
        </p:txBody>
      </p:sp>
      <p:sp>
        <p:nvSpPr>
          <p:cNvPr id="51" name="Rectangle 5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3">
            <a:extLst>
              <a:ext uri="{FF2B5EF4-FFF2-40B4-BE49-F238E27FC236}">
                <a16:creationId xmlns:a16="http://schemas.microsoft.com/office/drawing/2014/main" id="{92AFA9B0-20D2-4B3E-8E9D-AE3DFFB1422A}"/>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tx1"/>
                </a:solidFill>
              </a:rPr>
              <a:t>48</a:t>
            </a:fld>
            <a:endParaRPr lang="en-US">
              <a:solidFill>
                <a:schemeClr val="tx1"/>
              </a:solidFill>
            </a:endParaRPr>
          </a:p>
        </p:txBody>
      </p:sp>
      <p:pic>
        <p:nvPicPr>
          <p:cNvPr id="12" name="Picture 11">
            <a:extLst>
              <a:ext uri="{FF2B5EF4-FFF2-40B4-BE49-F238E27FC236}">
                <a16:creationId xmlns:a16="http://schemas.microsoft.com/office/drawing/2014/main" id="{D2B99404-8964-4784-BDB4-640ABA48093F}"/>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109674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extLst>
              <p:ext uri="{D42A27DB-BD31-4B8C-83A1-F6EECF244321}">
                <p14:modId xmlns:p14="http://schemas.microsoft.com/office/powerpoint/2010/main" val="3459162240"/>
              </p:ext>
            </p:extLst>
          </p:nvPr>
        </p:nvGraphicFramePr>
        <p:xfrm>
          <a:off x="1023938" y="1921725"/>
          <a:ext cx="9720262" cy="3346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3">
            <a:extLst>
              <a:ext uri="{FF2B5EF4-FFF2-40B4-BE49-F238E27FC236}">
                <a16:creationId xmlns:a16="http://schemas.microsoft.com/office/drawing/2014/main" id="{E348700C-DC54-459C-AB51-8A30BAC00BC4}"/>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bg1"/>
                </a:solidFill>
              </a:rPr>
              <a:t>49</a:t>
            </a:fld>
            <a:endParaRPr lang="en-US">
              <a:solidFill>
                <a:schemeClr val="bg1"/>
              </a:solidFill>
            </a:endParaRPr>
          </a:p>
        </p:txBody>
      </p:sp>
      <p:pic>
        <p:nvPicPr>
          <p:cNvPr id="11" name="Picture 10">
            <a:extLst>
              <a:ext uri="{FF2B5EF4-FFF2-40B4-BE49-F238E27FC236}">
                <a16:creationId xmlns:a16="http://schemas.microsoft.com/office/drawing/2014/main" id="{C2A097E1-15B1-48E5-89E0-0C910B0F20CF}"/>
              </a:ext>
            </a:extLst>
          </p:cNvPr>
          <p:cNvPicPr>
            <a:picLocks noChangeAspect="1"/>
          </p:cNvPicPr>
          <p:nvPr/>
        </p:nvPicPr>
        <p:blipFill>
          <a:blip r:embed="rId8"/>
          <a:stretch>
            <a:fillRect/>
          </a:stretch>
        </p:blipFill>
        <p:spPr>
          <a:xfrm>
            <a:off x="10481481" y="6482442"/>
            <a:ext cx="1524595" cy="342467"/>
          </a:xfrm>
          <a:prstGeom prst="rect">
            <a:avLst/>
          </a:prstGeom>
        </p:spPr>
      </p:pic>
      <p:sp>
        <p:nvSpPr>
          <p:cNvPr id="2" name="TextBox 1">
            <a:extLst>
              <a:ext uri="{FF2B5EF4-FFF2-40B4-BE49-F238E27FC236}">
                <a16:creationId xmlns:a16="http://schemas.microsoft.com/office/drawing/2014/main" id="{2746466C-AC42-46EC-8C52-3C795E500E87}"/>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kern="1200" spc="-50" baseline="0">
                <a:solidFill>
                  <a:schemeClr val="accent5"/>
                </a:solidFill>
                <a:latin typeface="+mj-lt"/>
                <a:ea typeface="+mj-ea"/>
                <a:cs typeface="+mj-cs"/>
              </a:rPr>
              <a:t>In This Section</a:t>
            </a:r>
          </a:p>
        </p:txBody>
      </p:sp>
    </p:spTree>
    <p:extLst>
      <p:ext uri="{BB962C8B-B14F-4D97-AF65-F5344CB8AC3E}">
        <p14:creationId xmlns:p14="http://schemas.microsoft.com/office/powerpoint/2010/main" val="346816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8D2021-F8DC-413D-B262-714452CC1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665" y="396599"/>
            <a:ext cx="7575601" cy="5852152"/>
          </a:xfrm>
          <a:prstGeom prst="rect">
            <a:avLst/>
          </a:prstGeom>
          <a:ln>
            <a:noFill/>
          </a:ln>
          <a:effectLst>
            <a:outerShdw blurRad="190500" algn="tl" rotWithShape="0">
              <a:srgbClr val="000000">
                <a:alpha val="70000"/>
              </a:srgbClr>
            </a:outerShdw>
          </a:effectLst>
        </p:spPr>
      </p:pic>
      <p:sp>
        <p:nvSpPr>
          <p:cNvPr id="9" name="Slide Number Placeholder 3">
            <a:extLst>
              <a:ext uri="{FF2B5EF4-FFF2-40B4-BE49-F238E27FC236}">
                <a16:creationId xmlns:a16="http://schemas.microsoft.com/office/drawing/2014/main" id="{9F5E9009-17E1-40F7-A5DE-1A6617168AAE}"/>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pPr/>
              <a:t>5</a:t>
            </a:fld>
            <a:endParaRPr lang="en-US"/>
          </a:p>
        </p:txBody>
      </p:sp>
    </p:spTree>
    <p:extLst>
      <p:ext uri="{BB962C8B-B14F-4D97-AF65-F5344CB8AC3E}">
        <p14:creationId xmlns:p14="http://schemas.microsoft.com/office/powerpoint/2010/main" val="56866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69">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2" name="Straight Connector 71">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4" name="Rectangle 73">
            <a:extLst>
              <a:ext uri="{FF2B5EF4-FFF2-40B4-BE49-F238E27FC236}">
                <a16:creationId xmlns:a16="http://schemas.microsoft.com/office/drawing/2014/main" id="{6B9D76D8-A1DE-47D2-B32E-492631C87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C43B330-3918-40EA-9ADC-850330781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78823A75-FD08-4BE5-B1CF-3B05AB101F8F}"/>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a:solidFill>
                  <a:srgbClr val="FFFFFF"/>
                </a:solidFill>
              </a:rPr>
              <a:t>Learning &amp; Development: Our Team</a:t>
            </a:r>
          </a:p>
        </p:txBody>
      </p:sp>
      <p:pic>
        <p:nvPicPr>
          <p:cNvPr id="21" name="Picture 20" descr="A person smiling for the camera&#10;&#10;Description automatically generated">
            <a:extLst>
              <a:ext uri="{FF2B5EF4-FFF2-40B4-BE49-F238E27FC236}">
                <a16:creationId xmlns:a16="http://schemas.microsoft.com/office/drawing/2014/main" id="{C052A102-0FB2-48D1-B3E5-E30D00CFD504}"/>
              </a:ext>
            </a:extLst>
          </p:cNvPr>
          <p:cNvPicPr>
            <a:picLocks noChangeAspect="1"/>
          </p:cNvPicPr>
          <p:nvPr/>
        </p:nvPicPr>
        <p:blipFill>
          <a:blip r:embed="rId3"/>
          <a:stretch>
            <a:fillRect/>
          </a:stretch>
        </p:blipFill>
        <p:spPr>
          <a:xfrm>
            <a:off x="3414923" y="1210644"/>
            <a:ext cx="2185416" cy="2185416"/>
          </a:xfrm>
          <a:prstGeom prst="rect">
            <a:avLst/>
          </a:prstGeom>
        </p:spPr>
      </p:pic>
      <p:sp>
        <p:nvSpPr>
          <p:cNvPr id="78" name="Rectangle 77">
            <a:extLst>
              <a:ext uri="{FF2B5EF4-FFF2-40B4-BE49-F238E27FC236}">
                <a16:creationId xmlns:a16="http://schemas.microsoft.com/office/drawing/2014/main" id="{F5057E84-5A2B-41DA-9777-6C35AF02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201"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glasses and smiling at the camera&#10;&#10;Description automatically generated">
            <a:extLst>
              <a:ext uri="{FF2B5EF4-FFF2-40B4-BE49-F238E27FC236}">
                <a16:creationId xmlns:a16="http://schemas.microsoft.com/office/drawing/2014/main" id="{5D282878-B2F9-458E-B01A-17FEC0B486E4}"/>
              </a:ext>
            </a:extLst>
          </p:cNvPr>
          <p:cNvPicPr>
            <a:picLocks noChangeAspect="1"/>
          </p:cNvPicPr>
          <p:nvPr/>
        </p:nvPicPr>
        <p:blipFill>
          <a:blip r:embed="rId4"/>
          <a:stretch>
            <a:fillRect/>
          </a:stretch>
        </p:blipFill>
        <p:spPr>
          <a:xfrm>
            <a:off x="629485" y="1203042"/>
            <a:ext cx="2185416" cy="2185416"/>
          </a:xfrm>
          <a:prstGeom prst="rect">
            <a:avLst/>
          </a:prstGeom>
        </p:spPr>
      </p:pic>
      <p:sp>
        <p:nvSpPr>
          <p:cNvPr id="80" name="Rectangle 79">
            <a:extLst>
              <a:ext uri="{FF2B5EF4-FFF2-40B4-BE49-F238E27FC236}">
                <a16:creationId xmlns:a16="http://schemas.microsoft.com/office/drawing/2014/main" id="{A005A8E7-419B-4466-BD45-F4EA6082C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8730"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glasses and smiling at the camera&#10;&#10;Description automatically generated">
            <a:extLst>
              <a:ext uri="{FF2B5EF4-FFF2-40B4-BE49-F238E27FC236}">
                <a16:creationId xmlns:a16="http://schemas.microsoft.com/office/drawing/2014/main" id="{DD4DAEE5-32F4-4739-B402-8B41ED08DCCE}"/>
              </a:ext>
            </a:extLst>
          </p:cNvPr>
          <p:cNvPicPr>
            <a:picLocks noChangeAspect="1"/>
          </p:cNvPicPr>
          <p:nvPr/>
        </p:nvPicPr>
        <p:blipFill>
          <a:blip r:embed="rId5"/>
          <a:stretch>
            <a:fillRect/>
          </a:stretch>
        </p:blipFill>
        <p:spPr>
          <a:xfrm>
            <a:off x="9182292" y="1185940"/>
            <a:ext cx="2185416" cy="2185416"/>
          </a:xfrm>
          <a:prstGeom prst="rect">
            <a:avLst/>
          </a:prstGeom>
        </p:spPr>
      </p:pic>
      <p:sp>
        <p:nvSpPr>
          <p:cNvPr id="82" name="Rectangle 81">
            <a:extLst>
              <a:ext uri="{FF2B5EF4-FFF2-40B4-BE49-F238E27FC236}">
                <a16:creationId xmlns:a16="http://schemas.microsoft.com/office/drawing/2014/main" id="{58ABB8DF-0C68-4719-A72F-1B03DA26E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5464"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smiling for the camera&#10;&#10;Description automatically generated">
            <a:extLst>
              <a:ext uri="{FF2B5EF4-FFF2-40B4-BE49-F238E27FC236}">
                <a16:creationId xmlns:a16="http://schemas.microsoft.com/office/drawing/2014/main" id="{2098A281-49CA-441F-B599-7A1C1B44C44E}"/>
              </a:ext>
            </a:extLst>
          </p:cNvPr>
          <p:cNvPicPr>
            <a:picLocks noChangeAspect="1"/>
          </p:cNvPicPr>
          <p:nvPr/>
        </p:nvPicPr>
        <p:blipFill>
          <a:blip r:embed="rId6"/>
          <a:stretch>
            <a:fillRect/>
          </a:stretch>
        </p:blipFill>
        <p:spPr>
          <a:xfrm>
            <a:off x="6357597" y="1166937"/>
            <a:ext cx="2185416" cy="2185416"/>
          </a:xfrm>
          <a:prstGeom prst="rect">
            <a:avLst/>
          </a:prstGeom>
        </p:spPr>
      </p:pic>
      <p:sp>
        <p:nvSpPr>
          <p:cNvPr id="84" name="Rectangle 83">
            <a:extLst>
              <a:ext uri="{FF2B5EF4-FFF2-40B4-BE49-F238E27FC236}">
                <a16:creationId xmlns:a16="http://schemas.microsoft.com/office/drawing/2014/main" id="{534B5846-0208-4A0E-8DB8-9DCD7D83B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Slide Number Placeholder 4">
            <a:extLst>
              <a:ext uri="{FF2B5EF4-FFF2-40B4-BE49-F238E27FC236}">
                <a16:creationId xmlns:a16="http://schemas.microsoft.com/office/drawing/2014/main" id="{8341C5BC-7305-4FEF-AE77-79ACC4036CEA}"/>
              </a:ext>
            </a:extLst>
          </p:cNvPr>
          <p:cNvSpPr txBox="1">
            <a:spLocks/>
          </p:cNvSpPr>
          <p:nvPr/>
        </p:nvSpPr>
        <p:spPr>
          <a:xfrm>
            <a:off x="4539441" y="6459784"/>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50</a:t>
            </a:fld>
            <a:endParaRPr lang="en-US"/>
          </a:p>
        </p:txBody>
      </p:sp>
      <p:pic>
        <p:nvPicPr>
          <p:cNvPr id="22" name="Picture 21">
            <a:extLst>
              <a:ext uri="{FF2B5EF4-FFF2-40B4-BE49-F238E27FC236}">
                <a16:creationId xmlns:a16="http://schemas.microsoft.com/office/drawing/2014/main" id="{94981DB7-B515-49DF-A818-CE93C9A4ECA6}"/>
              </a:ext>
            </a:extLst>
          </p:cNvPr>
          <p:cNvPicPr>
            <a:picLocks noChangeAspect="1"/>
          </p:cNvPicPr>
          <p:nvPr/>
        </p:nvPicPr>
        <p:blipFill>
          <a:blip r:embed="rId7"/>
          <a:stretch>
            <a:fillRect/>
          </a:stretch>
        </p:blipFill>
        <p:spPr>
          <a:xfrm>
            <a:off x="10481481" y="6482442"/>
            <a:ext cx="1524595" cy="342467"/>
          </a:xfrm>
          <a:prstGeom prst="rect">
            <a:avLst/>
          </a:prstGeom>
        </p:spPr>
      </p:pic>
      <p:sp>
        <p:nvSpPr>
          <p:cNvPr id="24" name="TextBox 23">
            <a:extLst>
              <a:ext uri="{FF2B5EF4-FFF2-40B4-BE49-F238E27FC236}">
                <a16:creationId xmlns:a16="http://schemas.microsoft.com/office/drawing/2014/main" id="{E124BDAF-89BA-480E-B39F-31B8E6FCD2B3}"/>
              </a:ext>
            </a:extLst>
          </p:cNvPr>
          <p:cNvSpPr txBox="1"/>
          <p:nvPr/>
        </p:nvSpPr>
        <p:spPr>
          <a:xfrm>
            <a:off x="535522" y="3571575"/>
            <a:ext cx="2589451" cy="646331"/>
          </a:xfrm>
          <a:prstGeom prst="rect">
            <a:avLst/>
          </a:prstGeom>
          <a:noFill/>
        </p:spPr>
        <p:txBody>
          <a:bodyPr wrap="square" rtlCol="0">
            <a:spAutoFit/>
          </a:bodyPr>
          <a:lstStyle/>
          <a:p>
            <a:r>
              <a:rPr lang="en-US" sz="1200"/>
              <a:t>Learning Development &amp; Support Manager</a:t>
            </a:r>
          </a:p>
          <a:p>
            <a:r>
              <a:rPr lang="en-US" sz="1200"/>
              <a:t>Colleen.Montague@vermont.gov</a:t>
            </a:r>
          </a:p>
        </p:txBody>
      </p:sp>
      <p:sp>
        <p:nvSpPr>
          <p:cNvPr id="25" name="TextBox 24">
            <a:extLst>
              <a:ext uri="{FF2B5EF4-FFF2-40B4-BE49-F238E27FC236}">
                <a16:creationId xmlns:a16="http://schemas.microsoft.com/office/drawing/2014/main" id="{A21BCC51-3C1B-410D-80FD-040422C5FF1B}"/>
              </a:ext>
            </a:extLst>
          </p:cNvPr>
          <p:cNvSpPr txBox="1"/>
          <p:nvPr/>
        </p:nvSpPr>
        <p:spPr>
          <a:xfrm>
            <a:off x="535522" y="560697"/>
            <a:ext cx="1935594" cy="369332"/>
          </a:xfrm>
          <a:prstGeom prst="rect">
            <a:avLst/>
          </a:prstGeom>
          <a:noFill/>
        </p:spPr>
        <p:txBody>
          <a:bodyPr wrap="none" rtlCol="0">
            <a:spAutoFit/>
          </a:bodyPr>
          <a:lstStyle/>
          <a:p>
            <a:r>
              <a:rPr lang="en-US" b="1">
                <a:solidFill>
                  <a:schemeClr val="bg2">
                    <a:lumMod val="25000"/>
                  </a:schemeClr>
                </a:solidFill>
              </a:rPr>
              <a:t>Colleen Montague</a:t>
            </a:r>
          </a:p>
        </p:txBody>
      </p:sp>
      <p:sp>
        <p:nvSpPr>
          <p:cNvPr id="26" name="TextBox 25">
            <a:extLst>
              <a:ext uri="{FF2B5EF4-FFF2-40B4-BE49-F238E27FC236}">
                <a16:creationId xmlns:a16="http://schemas.microsoft.com/office/drawing/2014/main" id="{6C7BFBC8-E8D8-4616-8F6C-00550A01CEFF}"/>
              </a:ext>
            </a:extLst>
          </p:cNvPr>
          <p:cNvSpPr txBox="1"/>
          <p:nvPr/>
        </p:nvSpPr>
        <p:spPr>
          <a:xfrm>
            <a:off x="3398375" y="3571575"/>
            <a:ext cx="2525443" cy="646331"/>
          </a:xfrm>
          <a:prstGeom prst="rect">
            <a:avLst/>
          </a:prstGeom>
          <a:noFill/>
        </p:spPr>
        <p:txBody>
          <a:bodyPr wrap="square" rtlCol="0">
            <a:spAutoFit/>
          </a:bodyPr>
          <a:lstStyle/>
          <a:p>
            <a:r>
              <a:rPr lang="en-US" sz="1200"/>
              <a:t>Scheduling/ Admin. Services Coordinator</a:t>
            </a:r>
          </a:p>
          <a:p>
            <a:r>
              <a:rPr lang="en-US" sz="1200"/>
              <a:t>Tammy.Johnson@vermont.gov</a:t>
            </a:r>
          </a:p>
        </p:txBody>
      </p:sp>
      <p:sp>
        <p:nvSpPr>
          <p:cNvPr id="27" name="TextBox 26">
            <a:extLst>
              <a:ext uri="{FF2B5EF4-FFF2-40B4-BE49-F238E27FC236}">
                <a16:creationId xmlns:a16="http://schemas.microsoft.com/office/drawing/2014/main" id="{ADC885CE-3514-470D-8428-045AE3AA06F6}"/>
              </a:ext>
            </a:extLst>
          </p:cNvPr>
          <p:cNvSpPr txBox="1"/>
          <p:nvPr/>
        </p:nvSpPr>
        <p:spPr>
          <a:xfrm>
            <a:off x="3398375" y="560697"/>
            <a:ext cx="1713161" cy="369332"/>
          </a:xfrm>
          <a:prstGeom prst="rect">
            <a:avLst/>
          </a:prstGeom>
          <a:noFill/>
        </p:spPr>
        <p:txBody>
          <a:bodyPr wrap="none" rtlCol="0">
            <a:spAutoFit/>
          </a:bodyPr>
          <a:lstStyle/>
          <a:p>
            <a:r>
              <a:rPr lang="en-US" b="1">
                <a:solidFill>
                  <a:schemeClr val="bg2">
                    <a:lumMod val="25000"/>
                  </a:schemeClr>
                </a:solidFill>
              </a:rPr>
              <a:t>Tammy Johnson</a:t>
            </a:r>
          </a:p>
        </p:txBody>
      </p:sp>
      <p:sp>
        <p:nvSpPr>
          <p:cNvPr id="28" name="TextBox 27">
            <a:extLst>
              <a:ext uri="{FF2B5EF4-FFF2-40B4-BE49-F238E27FC236}">
                <a16:creationId xmlns:a16="http://schemas.microsoft.com/office/drawing/2014/main" id="{801EF056-B6AD-4385-89C8-13819B6F0215}"/>
              </a:ext>
            </a:extLst>
          </p:cNvPr>
          <p:cNvSpPr txBox="1"/>
          <p:nvPr/>
        </p:nvSpPr>
        <p:spPr>
          <a:xfrm>
            <a:off x="9182292" y="3571575"/>
            <a:ext cx="1997855" cy="646331"/>
          </a:xfrm>
          <a:prstGeom prst="rect">
            <a:avLst/>
          </a:prstGeom>
          <a:noFill/>
        </p:spPr>
        <p:txBody>
          <a:bodyPr wrap="none" rtlCol="0">
            <a:spAutoFit/>
          </a:bodyPr>
          <a:lstStyle/>
          <a:p>
            <a:r>
              <a:rPr lang="en-US" sz="1200"/>
              <a:t>Organizational Development </a:t>
            </a:r>
          </a:p>
          <a:p>
            <a:r>
              <a:rPr lang="en-US" sz="1200"/>
              <a:t>Coordinator</a:t>
            </a:r>
          </a:p>
          <a:p>
            <a:r>
              <a:rPr lang="en-US" sz="1200"/>
              <a:t>Sari.Tiersch@vermont.gov</a:t>
            </a:r>
          </a:p>
        </p:txBody>
      </p:sp>
      <p:sp>
        <p:nvSpPr>
          <p:cNvPr id="29" name="TextBox 28">
            <a:extLst>
              <a:ext uri="{FF2B5EF4-FFF2-40B4-BE49-F238E27FC236}">
                <a16:creationId xmlns:a16="http://schemas.microsoft.com/office/drawing/2014/main" id="{52427104-F54A-4607-A52B-2851668EF8EF}"/>
              </a:ext>
            </a:extLst>
          </p:cNvPr>
          <p:cNvSpPr txBox="1"/>
          <p:nvPr/>
        </p:nvSpPr>
        <p:spPr>
          <a:xfrm>
            <a:off x="9182292" y="560697"/>
            <a:ext cx="1273490" cy="369332"/>
          </a:xfrm>
          <a:prstGeom prst="rect">
            <a:avLst/>
          </a:prstGeom>
          <a:noFill/>
        </p:spPr>
        <p:txBody>
          <a:bodyPr wrap="none" rtlCol="0">
            <a:spAutoFit/>
          </a:bodyPr>
          <a:lstStyle/>
          <a:p>
            <a:r>
              <a:rPr lang="en-US" b="1">
                <a:solidFill>
                  <a:schemeClr val="bg2">
                    <a:lumMod val="25000"/>
                  </a:schemeClr>
                </a:solidFill>
              </a:rPr>
              <a:t>Sari Tiersch</a:t>
            </a:r>
          </a:p>
        </p:txBody>
      </p:sp>
      <p:sp>
        <p:nvSpPr>
          <p:cNvPr id="30" name="TextBox 29">
            <a:extLst>
              <a:ext uri="{FF2B5EF4-FFF2-40B4-BE49-F238E27FC236}">
                <a16:creationId xmlns:a16="http://schemas.microsoft.com/office/drawing/2014/main" id="{3E3032DB-DCC9-4C48-B5A6-30DDC18F0D45}"/>
              </a:ext>
            </a:extLst>
          </p:cNvPr>
          <p:cNvSpPr txBox="1"/>
          <p:nvPr/>
        </p:nvSpPr>
        <p:spPr>
          <a:xfrm>
            <a:off x="6358694" y="3573123"/>
            <a:ext cx="2433743" cy="646331"/>
          </a:xfrm>
          <a:prstGeom prst="rect">
            <a:avLst/>
          </a:prstGeom>
          <a:noFill/>
        </p:spPr>
        <p:txBody>
          <a:bodyPr wrap="none" rtlCol="0">
            <a:spAutoFit/>
          </a:bodyPr>
          <a:lstStyle/>
          <a:p>
            <a:r>
              <a:rPr lang="en-US" sz="1200"/>
              <a:t>LMS Administrator/ Admin. Services</a:t>
            </a:r>
          </a:p>
          <a:p>
            <a:r>
              <a:rPr lang="en-US" sz="1200"/>
              <a:t>Coordinator</a:t>
            </a:r>
          </a:p>
          <a:p>
            <a:r>
              <a:rPr lang="en-US" sz="1200"/>
              <a:t>Gretchen.King@vermont.gov</a:t>
            </a:r>
          </a:p>
        </p:txBody>
      </p:sp>
      <p:sp>
        <p:nvSpPr>
          <p:cNvPr id="31" name="TextBox 30">
            <a:extLst>
              <a:ext uri="{FF2B5EF4-FFF2-40B4-BE49-F238E27FC236}">
                <a16:creationId xmlns:a16="http://schemas.microsoft.com/office/drawing/2014/main" id="{6BA92E74-0D65-4946-A0FC-6FD2C8B5DE8F}"/>
              </a:ext>
            </a:extLst>
          </p:cNvPr>
          <p:cNvSpPr txBox="1"/>
          <p:nvPr/>
        </p:nvSpPr>
        <p:spPr>
          <a:xfrm>
            <a:off x="6358694" y="562245"/>
            <a:ext cx="1528816" cy="369332"/>
          </a:xfrm>
          <a:prstGeom prst="rect">
            <a:avLst/>
          </a:prstGeom>
          <a:noFill/>
        </p:spPr>
        <p:txBody>
          <a:bodyPr wrap="none" rtlCol="0">
            <a:spAutoFit/>
          </a:bodyPr>
          <a:lstStyle/>
          <a:p>
            <a:r>
              <a:rPr lang="en-US" b="1">
                <a:solidFill>
                  <a:schemeClr val="bg2">
                    <a:lumMod val="25000"/>
                  </a:schemeClr>
                </a:solidFill>
              </a:rPr>
              <a:t>Gretchen King</a:t>
            </a:r>
          </a:p>
        </p:txBody>
      </p:sp>
    </p:spTree>
    <p:extLst>
      <p:ext uri="{BB962C8B-B14F-4D97-AF65-F5344CB8AC3E}">
        <p14:creationId xmlns:p14="http://schemas.microsoft.com/office/powerpoint/2010/main" val="737730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1097280" y="286603"/>
            <a:ext cx="10058400" cy="1450757"/>
          </a:xfrm>
        </p:spPr>
        <p:txBody>
          <a:bodyPr>
            <a:normAutofit/>
          </a:bodyPr>
          <a:lstStyle/>
          <a:p>
            <a:r>
              <a:rPr lang="en-US"/>
              <a:t>New Employee Welcome (N.E.W.)</a:t>
            </a:r>
          </a:p>
        </p:txBody>
      </p:sp>
      <p:sp>
        <p:nvSpPr>
          <p:cNvPr id="8" name="Slide Number Placeholder 3">
            <a:extLst>
              <a:ext uri="{FF2B5EF4-FFF2-40B4-BE49-F238E27FC236}">
                <a16:creationId xmlns:a16="http://schemas.microsoft.com/office/drawing/2014/main" id="{6AED913C-C389-4CEA-BCC1-30FD0159C395}"/>
              </a:ext>
            </a:extLst>
          </p:cNvPr>
          <p:cNvSpPr>
            <a:spLocks noGrp="1"/>
          </p:cNvSpPr>
          <p:nvPr>
            <p:ph type="sldNum" sz="quarter" idx="12"/>
          </p:nvPr>
        </p:nvSpPr>
        <p:spPr>
          <a:xfrm>
            <a:off x="9900458" y="6459785"/>
            <a:ext cx="1312025" cy="365125"/>
          </a:xfrm>
        </p:spPr>
        <p:txBody>
          <a:bodyPr>
            <a:normAutofit/>
          </a:bodyPr>
          <a:lstStyle/>
          <a:p>
            <a:pPr>
              <a:spcAft>
                <a:spcPts val="600"/>
              </a:spcAft>
            </a:pPr>
            <a:fld id="{6113E31D-E2AB-40D1-8B51-AFA5AFEF393A}" type="slidenum">
              <a:rPr lang="en-US" smtClean="0"/>
              <a:pPr>
                <a:spcAft>
                  <a:spcPts val="600"/>
                </a:spcAft>
              </a:pPr>
              <a:t>51</a:t>
            </a:fld>
            <a:endParaRPr lang="en-US"/>
          </a:p>
        </p:txBody>
      </p:sp>
      <p:pic>
        <p:nvPicPr>
          <p:cNvPr id="9" name="Picture 8">
            <a:extLst>
              <a:ext uri="{FF2B5EF4-FFF2-40B4-BE49-F238E27FC236}">
                <a16:creationId xmlns:a16="http://schemas.microsoft.com/office/drawing/2014/main" id="{0432672B-7375-4E79-901E-D2BDD6978D1C}"/>
              </a:ext>
            </a:extLst>
          </p:cNvPr>
          <p:cNvPicPr>
            <a:picLocks noChangeAspect="1"/>
          </p:cNvPicPr>
          <p:nvPr/>
        </p:nvPicPr>
        <p:blipFill>
          <a:blip r:embed="rId3"/>
          <a:stretch>
            <a:fillRect/>
          </a:stretch>
        </p:blipFill>
        <p:spPr>
          <a:xfrm>
            <a:off x="10481481" y="6482442"/>
            <a:ext cx="1524595" cy="342467"/>
          </a:xfrm>
          <a:prstGeom prst="rect">
            <a:avLst/>
          </a:prstGeom>
        </p:spPr>
      </p:pic>
      <p:graphicFrame>
        <p:nvGraphicFramePr>
          <p:cNvPr id="6" name="Content Placeholder 5">
            <a:extLst>
              <a:ext uri="{FF2B5EF4-FFF2-40B4-BE49-F238E27FC236}">
                <a16:creationId xmlns:a16="http://schemas.microsoft.com/office/drawing/2014/main" id="{84BD0B39-D289-4270-AFBA-30CB96678FB3}"/>
              </a:ext>
            </a:extLst>
          </p:cNvPr>
          <p:cNvGraphicFramePr>
            <a:graphicFrameLocks noGrp="1"/>
          </p:cNvGraphicFramePr>
          <p:nvPr>
            <p:ph idx="1"/>
            <p:extLst>
              <p:ext uri="{D42A27DB-BD31-4B8C-83A1-F6EECF244321}">
                <p14:modId xmlns:p14="http://schemas.microsoft.com/office/powerpoint/2010/main" val="3313071863"/>
              </p:ext>
            </p:extLst>
          </p:nvPr>
        </p:nvGraphicFramePr>
        <p:xfrm>
          <a:off x="1096962" y="2084864"/>
          <a:ext cx="10790237" cy="3454709"/>
        </p:xfrm>
        <a:graphic>
          <a:graphicData uri="http://schemas.openxmlformats.org/drawingml/2006/table">
            <a:tbl>
              <a:tblPr firstRow="1" bandRow="1"/>
              <a:tblGrid>
                <a:gridCol w="1640156">
                  <a:extLst>
                    <a:ext uri="{9D8B030D-6E8A-4147-A177-3AD203B41FA5}">
                      <a16:colId xmlns:a16="http://schemas.microsoft.com/office/drawing/2014/main" val="2060843856"/>
                    </a:ext>
                  </a:extLst>
                </a:gridCol>
                <a:gridCol w="9150081">
                  <a:extLst>
                    <a:ext uri="{9D8B030D-6E8A-4147-A177-3AD203B41FA5}">
                      <a16:colId xmlns:a16="http://schemas.microsoft.com/office/drawing/2014/main" val="804121052"/>
                    </a:ext>
                  </a:extLst>
                </a:gridCol>
              </a:tblGrid>
              <a:tr h="637583">
                <a:tc gridSpan="2">
                  <a:txBody>
                    <a:bodyPr/>
                    <a:lstStyle/>
                    <a:p>
                      <a:pPr algn="ctr" fontAlgn="b">
                        <a:spcBef>
                          <a:spcPts val="0"/>
                        </a:spcBef>
                        <a:spcAft>
                          <a:spcPts val="0"/>
                        </a:spcAft>
                      </a:pPr>
                      <a:r>
                        <a:rPr lang="en-US" sz="2400" b="1" i="0" u="none" strike="noStrike">
                          <a:solidFill>
                            <a:srgbClr val="2F75B5"/>
                          </a:solidFill>
                          <a:effectLst/>
                          <a:latin typeface="Calibri" panose="020F0502020204030204" pitchFamily="34" charset="0"/>
                        </a:rPr>
                        <a:t>New Employee Welcome Goes Virtual</a:t>
                      </a:r>
                      <a:endParaRPr lang="en-US" sz="2600" b="0" i="0" u="none" strike="noStrike">
                        <a:effectLst/>
                        <a:latin typeface="Arial" panose="020B0604020202020204" pitchFamily="34" charset="0"/>
                      </a:endParaRPr>
                    </a:p>
                  </a:txBody>
                  <a:tcPr marL="135726" marR="135726" marT="67863" marB="67863">
                    <a:lnL>
                      <a:noFill/>
                    </a:lnL>
                    <a:lnR>
                      <a:noFill/>
                    </a:lnR>
                    <a:lnT>
                      <a:noFill/>
                    </a:lnT>
                    <a:lnB>
                      <a:noFill/>
                    </a:lnB>
                    <a:solidFill>
                      <a:srgbClr val="DDEBF7"/>
                    </a:solidFill>
                  </a:tcPr>
                </a:tc>
                <a:tc hMerge="1">
                  <a:txBody>
                    <a:bodyPr/>
                    <a:lstStyle/>
                    <a:p>
                      <a:endParaRPr lang="en-US"/>
                    </a:p>
                  </a:txBody>
                  <a:tcPr/>
                </a:tc>
                <a:extLst>
                  <a:ext uri="{0D108BD9-81ED-4DB2-BD59-A6C34878D82A}">
                    <a16:rowId xmlns:a16="http://schemas.microsoft.com/office/drawing/2014/main" val="2004216809"/>
                  </a:ext>
                </a:extLst>
              </a:tr>
              <a:tr h="360920">
                <a:tc>
                  <a:txBody>
                    <a:bodyPr/>
                    <a:lstStyle/>
                    <a:p>
                      <a:pPr algn="l" fontAlgn="b">
                        <a:spcBef>
                          <a:spcPts val="0"/>
                        </a:spcBef>
                        <a:spcAft>
                          <a:spcPts val="0"/>
                        </a:spcAft>
                      </a:pPr>
                      <a:r>
                        <a:rPr lang="en-US" sz="1600" b="1" i="0" u="none" strike="noStrike">
                          <a:solidFill>
                            <a:srgbClr val="2F75B5"/>
                          </a:solidFill>
                          <a:effectLst/>
                          <a:latin typeface="Calibri" panose="020F0502020204030204" pitchFamily="34" charset="0"/>
                        </a:rPr>
                        <a:t>Month</a:t>
                      </a:r>
                      <a:endParaRPr lang="en-US" sz="2600" b="0" i="0" u="none" strike="noStrike">
                        <a:effectLst/>
                        <a:latin typeface="Arial" panose="020B0604020202020204" pitchFamily="34" charset="0"/>
                      </a:endParaRPr>
                    </a:p>
                  </a:txBody>
                  <a:tcPr marL="14138" marR="14138" marT="1413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600" b="1" i="0" u="none" strike="noStrike">
                          <a:solidFill>
                            <a:srgbClr val="2F75B5"/>
                          </a:solidFill>
                          <a:effectLst/>
                          <a:latin typeface="Calibri" panose="020F0502020204030204" pitchFamily="34" charset="0"/>
                        </a:rPr>
                        <a:t>Activity</a:t>
                      </a:r>
                      <a:endParaRPr lang="en-US" sz="2600" b="0" i="0" u="none" strike="noStrike">
                        <a:effectLst/>
                        <a:latin typeface="Arial" panose="020B0604020202020204" pitchFamily="34" charset="0"/>
                      </a:endParaRPr>
                    </a:p>
                  </a:txBody>
                  <a:tcPr marL="14138" marR="14138" marT="14138"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83619"/>
                  </a:ext>
                </a:extLst>
              </a:tr>
              <a:tr h="360920">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Month 1</a:t>
                      </a:r>
                      <a:endParaRPr lang="en-US" sz="2600" b="0" i="0" u="none" strike="noStrike">
                        <a:effectLst/>
                        <a:latin typeface="Arial" panose="020B0604020202020204" pitchFamily="34" charset="0"/>
                      </a:endParaRPr>
                    </a:p>
                  </a:txBody>
                  <a:tcPr marL="14138" marR="14138" marT="14138" marB="0" anchor="b">
                    <a:lnL>
                      <a:noFill/>
                    </a:lnL>
                    <a:lnR>
                      <a:noFill/>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One on One - building rapport and issue spotting</a:t>
                      </a:r>
                      <a:endParaRPr lang="en-US" sz="2600" b="0" i="0" u="none" strike="noStrike">
                        <a:effectLst/>
                        <a:latin typeface="Arial" panose="020B0604020202020204" pitchFamily="34" charset="0"/>
                      </a:endParaRPr>
                    </a:p>
                  </a:txBody>
                  <a:tcPr marL="14138" marR="14138" marT="14138" marB="0" anchor="b">
                    <a:lnL>
                      <a:noFill/>
                    </a:lnL>
                    <a:lnR>
                      <a:noFill/>
                    </a:lnR>
                    <a:lnT w="1270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003610446"/>
                  </a:ext>
                </a:extLst>
              </a:tr>
              <a:tr h="360920">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Month 2 </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Group, Ouch!, Respect, Learning Management System, Resources, Human Resources</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94854"/>
                  </a:ext>
                </a:extLst>
              </a:tr>
              <a:tr h="360920">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Month 3</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One on One</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69460863"/>
                  </a:ext>
                </a:extLst>
              </a:tr>
              <a:tr h="360920">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Month 4</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Group - Customer Service &amp; Safety</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781329"/>
                  </a:ext>
                </a:extLst>
              </a:tr>
              <a:tr h="651606">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Month 5</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One on Two with supervisor and employee – Individual Development Plans introducing formal mentoring</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8881518"/>
                  </a:ext>
                </a:extLst>
              </a:tr>
              <a:tr h="360920">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Month 6</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600" b="0" i="0" u="none" strike="noStrike">
                          <a:solidFill>
                            <a:srgbClr val="2F75B5"/>
                          </a:solidFill>
                          <a:effectLst/>
                          <a:latin typeface="Calibri" panose="020F0502020204030204" pitchFamily="34" charset="0"/>
                        </a:rPr>
                        <a:t>Group activity - Other resource ambassadors and Executive Team</a:t>
                      </a:r>
                      <a:endParaRPr lang="en-US" sz="2600" b="0" i="0" u="none" strike="noStrike">
                        <a:effectLst/>
                        <a:latin typeface="Arial" panose="020B0604020202020204" pitchFamily="34" charset="0"/>
                      </a:endParaRPr>
                    </a:p>
                  </a:txBody>
                  <a:tcPr marL="14138" marR="14138" marT="1413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42246"/>
                  </a:ext>
                </a:extLst>
              </a:tr>
            </a:tbl>
          </a:graphicData>
        </a:graphic>
      </p:graphicFrame>
    </p:spTree>
    <p:extLst>
      <p:ext uri="{BB962C8B-B14F-4D97-AF65-F5344CB8AC3E}">
        <p14:creationId xmlns:p14="http://schemas.microsoft.com/office/powerpoint/2010/main" val="1992681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p:txBody>
          <a:bodyPr/>
          <a:lstStyle/>
          <a:p>
            <a:r>
              <a:rPr lang="en-US">
                <a:solidFill>
                  <a:schemeClr val="accent5"/>
                </a:solidFill>
              </a:rPr>
              <a:t>N.E.W. Road Map</a:t>
            </a:r>
          </a:p>
        </p:txBody>
      </p:sp>
      <p:graphicFrame>
        <p:nvGraphicFramePr>
          <p:cNvPr id="9" name="Content Placeholder 8">
            <a:extLst>
              <a:ext uri="{FF2B5EF4-FFF2-40B4-BE49-F238E27FC236}">
                <a16:creationId xmlns:a16="http://schemas.microsoft.com/office/drawing/2014/main" id="{66525F23-BA85-496C-B326-B472127E6821}"/>
              </a:ext>
            </a:extLst>
          </p:cNvPr>
          <p:cNvGraphicFramePr>
            <a:graphicFrameLocks noGrp="1"/>
          </p:cNvGraphicFramePr>
          <p:nvPr>
            <p:ph idx="1"/>
            <p:extLst>
              <p:ext uri="{D42A27DB-BD31-4B8C-83A1-F6EECF244321}">
                <p14:modId xmlns:p14="http://schemas.microsoft.com/office/powerpoint/2010/main" val="90453397"/>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1AABAEC-B7D9-48AB-BD4A-5150306E7E6A}"/>
              </a:ext>
            </a:extLst>
          </p:cNvPr>
          <p:cNvSpPr>
            <a:spLocks noGrp="1"/>
          </p:cNvSpPr>
          <p:nvPr>
            <p:ph type="sldNum" sz="quarter" idx="12"/>
          </p:nvPr>
        </p:nvSpPr>
        <p:spPr/>
        <p:txBody>
          <a:bodyPr/>
          <a:lstStyle/>
          <a:p>
            <a:fld id="{6113E31D-E2AB-40D1-8B51-AFA5AFEF393A}" type="slidenum">
              <a:rPr lang="en-US" smtClean="0"/>
              <a:t>52</a:t>
            </a:fld>
            <a:endParaRPr lang="en-US"/>
          </a:p>
        </p:txBody>
      </p:sp>
      <p:sp>
        <p:nvSpPr>
          <p:cNvPr id="6" name="Rectangle 5">
            <a:extLst>
              <a:ext uri="{FF2B5EF4-FFF2-40B4-BE49-F238E27FC236}">
                <a16:creationId xmlns:a16="http://schemas.microsoft.com/office/drawing/2014/main" id="{58153063-D065-4DD0-B029-A6449172F249}"/>
              </a:ext>
            </a:extLst>
          </p:cNvPr>
          <p:cNvSpPr/>
          <p:nvPr/>
        </p:nvSpPr>
        <p:spPr>
          <a:xfrm>
            <a:off x="1154772" y="2891810"/>
            <a:ext cx="4696694" cy="3357708"/>
          </a:xfrm>
          <a:prstGeom prst="rect">
            <a:avLst/>
          </a:prstGeom>
        </p:spPr>
        <p:txBody>
          <a:bodyPr/>
          <a:lstStyle/>
          <a:p>
            <a:pPr lvl="0">
              <a:buChar char="•"/>
            </a:pPr>
            <a:endParaRPr lang="en-US"/>
          </a:p>
        </p:txBody>
      </p:sp>
    </p:spTree>
    <p:extLst>
      <p:ext uri="{BB962C8B-B14F-4D97-AF65-F5344CB8AC3E}">
        <p14:creationId xmlns:p14="http://schemas.microsoft.com/office/powerpoint/2010/main" val="1846855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p:txBody>
          <a:bodyPr/>
          <a:lstStyle/>
          <a:p>
            <a:r>
              <a:rPr lang="en-US">
                <a:solidFill>
                  <a:schemeClr val="accent5"/>
                </a:solidFill>
              </a:rPr>
              <a:t>N.E.W. Benefits and Outcomes</a:t>
            </a:r>
          </a:p>
        </p:txBody>
      </p:sp>
      <p:graphicFrame>
        <p:nvGraphicFramePr>
          <p:cNvPr id="9" name="Content Placeholder 8">
            <a:extLst>
              <a:ext uri="{FF2B5EF4-FFF2-40B4-BE49-F238E27FC236}">
                <a16:creationId xmlns:a16="http://schemas.microsoft.com/office/drawing/2014/main" id="{66525F23-BA85-496C-B326-B472127E6821}"/>
              </a:ext>
            </a:extLst>
          </p:cNvPr>
          <p:cNvGraphicFramePr>
            <a:graphicFrameLocks noGrp="1"/>
          </p:cNvGraphicFramePr>
          <p:nvPr>
            <p:ph idx="1"/>
            <p:extLst>
              <p:ext uri="{D42A27DB-BD31-4B8C-83A1-F6EECF244321}">
                <p14:modId xmlns:p14="http://schemas.microsoft.com/office/powerpoint/2010/main" val="2945303025"/>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1AABAEC-B7D9-48AB-BD4A-5150306E7E6A}"/>
              </a:ext>
            </a:extLst>
          </p:cNvPr>
          <p:cNvSpPr>
            <a:spLocks noGrp="1"/>
          </p:cNvSpPr>
          <p:nvPr>
            <p:ph type="sldNum" sz="quarter" idx="12"/>
          </p:nvPr>
        </p:nvSpPr>
        <p:spPr/>
        <p:txBody>
          <a:bodyPr/>
          <a:lstStyle/>
          <a:p>
            <a:fld id="{6113E31D-E2AB-40D1-8B51-AFA5AFEF393A}" type="slidenum">
              <a:rPr lang="en-US" smtClean="0"/>
              <a:t>53</a:t>
            </a:fld>
            <a:endParaRPr lang="en-US"/>
          </a:p>
        </p:txBody>
      </p:sp>
      <p:sp>
        <p:nvSpPr>
          <p:cNvPr id="6" name="Rectangle 5">
            <a:extLst>
              <a:ext uri="{FF2B5EF4-FFF2-40B4-BE49-F238E27FC236}">
                <a16:creationId xmlns:a16="http://schemas.microsoft.com/office/drawing/2014/main" id="{58153063-D065-4DD0-B029-A6449172F249}"/>
              </a:ext>
            </a:extLst>
          </p:cNvPr>
          <p:cNvSpPr/>
          <p:nvPr/>
        </p:nvSpPr>
        <p:spPr>
          <a:xfrm>
            <a:off x="1154772" y="2891810"/>
            <a:ext cx="4696694" cy="3357708"/>
          </a:xfrm>
          <a:prstGeom prst="rect">
            <a:avLst/>
          </a:prstGeom>
        </p:spPr>
        <p:txBody>
          <a:bodyPr/>
          <a:lstStyle/>
          <a:p>
            <a:pPr lvl="0">
              <a:buChar char="•"/>
            </a:pPr>
            <a:endParaRPr lang="en-US"/>
          </a:p>
        </p:txBody>
      </p:sp>
    </p:spTree>
    <p:extLst>
      <p:ext uri="{BB962C8B-B14F-4D97-AF65-F5344CB8AC3E}">
        <p14:creationId xmlns:p14="http://schemas.microsoft.com/office/powerpoint/2010/main" val="3440468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1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4800"/>
              <a:t>Transportation Leadership Institute</a:t>
            </a:r>
            <a:endParaRPr lang="en-US" kern="1200" spc="-50" baseline="0">
              <a:solidFill>
                <a:schemeClr val="tx1">
                  <a:lumMod val="75000"/>
                  <a:lumOff val="25000"/>
                </a:schemeClr>
              </a:solidFill>
              <a:latin typeface="+mj-lt"/>
              <a:ea typeface="+mj-ea"/>
              <a:cs typeface="+mj-cs"/>
            </a:endParaRPr>
          </a:p>
        </p:txBody>
      </p: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6210300" y="1845734"/>
            <a:ext cx="4945380" cy="4023360"/>
          </a:xfrm>
        </p:spPr>
        <p:txBody>
          <a:bodyPr vert="horz" lIns="0" tIns="45720" rIns="0" bIns="45720" rtlCol="0">
            <a:normAutofit/>
          </a:bodyPr>
          <a:lstStyle/>
          <a:p>
            <a:pPr>
              <a:buFont typeface="Arial" panose="020B0604020202020204" pitchFamily="34" charset="0"/>
              <a:buChar char="•"/>
            </a:pPr>
            <a:r>
              <a:rPr lang="en-US" sz="1600"/>
              <a:t>Program for Emerging Leaders</a:t>
            </a:r>
          </a:p>
          <a:p>
            <a:pPr>
              <a:buFont typeface="Arial" panose="020B0604020202020204" pitchFamily="34" charset="0"/>
              <a:buChar char="•"/>
            </a:pPr>
            <a:r>
              <a:rPr lang="en-US" sz="1600"/>
              <a:t>Participation from all areas of the Agency</a:t>
            </a:r>
          </a:p>
          <a:p>
            <a:pPr>
              <a:buFont typeface="Arial" panose="020B0604020202020204" pitchFamily="34" charset="0"/>
              <a:buChar char="•"/>
            </a:pPr>
            <a:r>
              <a:rPr lang="en-US" sz="1600"/>
              <a:t>Thirteen-month program, starting in July – Graduates welcome next cohort</a:t>
            </a:r>
          </a:p>
          <a:p>
            <a:pPr>
              <a:buFont typeface="Arial" panose="020B0604020202020204" pitchFamily="34" charset="0"/>
              <a:buChar char="•"/>
            </a:pPr>
            <a:r>
              <a:rPr lang="en-US" sz="1600"/>
              <a:t>Uses a 70:20:10 Model for Learning and Development</a:t>
            </a:r>
          </a:p>
          <a:p>
            <a:pPr>
              <a:buFont typeface="Arial" panose="020B0604020202020204" pitchFamily="34" charset="0"/>
              <a:buChar char="•"/>
            </a:pPr>
            <a:r>
              <a:rPr lang="en-US" sz="1600"/>
              <a:t>Using a blended learning style: classroom setting, self-study, mentoring, workdays, and participant lead lunch and learns</a:t>
            </a:r>
          </a:p>
          <a:p>
            <a:pPr>
              <a:buFont typeface="Arial" panose="020B0604020202020204" pitchFamily="34" charset="0"/>
              <a:buChar char="•"/>
            </a:pPr>
            <a:r>
              <a:rPr lang="en-US" sz="1600"/>
              <a:t>Participants paired with a mentor from Leadership team</a:t>
            </a:r>
          </a:p>
          <a:p>
            <a:pPr>
              <a:buFont typeface="Courier New" panose="02070309020205020404" pitchFamily="49" charset="0"/>
              <a:buChar char="o"/>
            </a:pPr>
            <a:endParaRPr lang="en-US" sz="1600"/>
          </a:p>
          <a:p>
            <a:pPr>
              <a:buFont typeface="Courier New" panose="02070309020205020404" pitchFamily="49" charset="0"/>
              <a:buChar char="o"/>
            </a:pPr>
            <a:endParaRPr lang="en-US" sz="1600"/>
          </a:p>
        </p:txBody>
      </p:sp>
      <p:pic>
        <p:nvPicPr>
          <p:cNvPr id="5" name="Content Placeholder 3">
            <a:extLst>
              <a:ext uri="{FF2B5EF4-FFF2-40B4-BE49-F238E27FC236}">
                <a16:creationId xmlns:a16="http://schemas.microsoft.com/office/drawing/2014/main" id="{86AAFF71-3D85-46D6-BC1F-90D111BE9BF6}"/>
              </a:ext>
            </a:extLst>
          </p:cNvPr>
          <p:cNvPicPr>
            <a:picLocks noChangeAspect="1"/>
          </p:cNvPicPr>
          <p:nvPr/>
        </p:nvPicPr>
        <p:blipFill rotWithShape="1">
          <a:blip r:embed="rId4"/>
          <a:srcRect l="4211" r="7374" b="-1"/>
          <a:stretch/>
        </p:blipFill>
        <p:spPr>
          <a:xfrm>
            <a:off x="1215890" y="1845248"/>
            <a:ext cx="4626770" cy="3558501"/>
          </a:xfrm>
          <a:prstGeom prst="rect">
            <a:avLst/>
          </a:prstGeom>
          <a:ln>
            <a:noFill/>
          </a:ln>
          <a:effectLst>
            <a:outerShdw blurRad="190500" algn="tl" rotWithShape="0">
              <a:srgbClr val="000000">
                <a:alpha val="70000"/>
              </a:srgbClr>
            </a:outerShdw>
          </a:effectLst>
        </p:spPr>
      </p:pic>
      <p:sp>
        <p:nvSpPr>
          <p:cNvPr id="27" name="Slide Number Placeholder 4">
            <a:extLst>
              <a:ext uri="{FF2B5EF4-FFF2-40B4-BE49-F238E27FC236}">
                <a16:creationId xmlns:a16="http://schemas.microsoft.com/office/drawing/2014/main" id="{307BFA9D-5BA2-4E66-8CBB-3C551BBF9790}"/>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54</a:t>
            </a:fld>
            <a:endParaRPr lang="en-US" sz="1050">
              <a:solidFill>
                <a:schemeClr val="bg1"/>
              </a:solidFill>
            </a:endParaRPr>
          </a:p>
        </p:txBody>
      </p:sp>
      <p:pic>
        <p:nvPicPr>
          <p:cNvPr id="34" name="Picture 33">
            <a:extLst>
              <a:ext uri="{FF2B5EF4-FFF2-40B4-BE49-F238E27FC236}">
                <a16:creationId xmlns:a16="http://schemas.microsoft.com/office/drawing/2014/main" id="{6EC42076-3F73-4CB3-BAC8-39FD92BE530A}"/>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926924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8" name="Straight Connector 47">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5E624FC0-AABD-4822-969D-39541686CC73}"/>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a:solidFill>
                  <a:schemeClr val="tx1">
                    <a:lumMod val="75000"/>
                    <a:lumOff val="25000"/>
                  </a:schemeClr>
                </a:solidFill>
              </a:rPr>
              <a:t>Pathway to Supervision</a:t>
            </a:r>
          </a:p>
        </p:txBody>
      </p:sp>
      <p:sp>
        <p:nvSpPr>
          <p:cNvPr id="9" name="Content Placeholder 8">
            <a:extLst>
              <a:ext uri="{FF2B5EF4-FFF2-40B4-BE49-F238E27FC236}">
                <a16:creationId xmlns:a16="http://schemas.microsoft.com/office/drawing/2014/main" id="{2A50A51C-97D0-4087-8768-87A7A40A5E2E}"/>
              </a:ext>
            </a:extLst>
          </p:cNvPr>
          <p:cNvSpPr>
            <a:spLocks noGrp="1"/>
          </p:cNvSpPr>
          <p:nvPr>
            <p:ph sz="half" idx="2"/>
          </p:nvPr>
        </p:nvSpPr>
        <p:spPr>
          <a:xfrm>
            <a:off x="1097279" y="1845734"/>
            <a:ext cx="6454987" cy="4023360"/>
          </a:xfrm>
        </p:spPr>
        <p:txBody>
          <a:bodyPr vert="horz" lIns="0" tIns="45720" rIns="0" bIns="45720" rtlCol="0">
            <a:normAutofit/>
          </a:bodyPr>
          <a:lstStyle/>
          <a:p>
            <a:r>
              <a:rPr lang="en-US"/>
              <a:t>Five-day course on fundamentals of supervisory responsibilities.  </a:t>
            </a:r>
          </a:p>
          <a:p>
            <a:pPr marL="285750" indent="-285750">
              <a:buFont typeface="Calibri" panose="020F0502020204030204" pitchFamily="34" charset="0"/>
              <a:buChar char="•"/>
            </a:pPr>
            <a:r>
              <a:rPr lang="en-US"/>
              <a:t>Supervisory roles and expectations and the importance of being a role model</a:t>
            </a:r>
          </a:p>
          <a:p>
            <a:pPr marL="285750" indent="-285750">
              <a:buFont typeface="Calibri" panose="020F0502020204030204" pitchFamily="34" charset="0"/>
              <a:buChar char="•"/>
            </a:pPr>
            <a:r>
              <a:rPr lang="en-US"/>
              <a:t>Using strength-based assessments</a:t>
            </a:r>
          </a:p>
          <a:p>
            <a:pPr marL="285750" indent="-285750">
              <a:buFont typeface="Calibri" panose="020F0502020204030204" pitchFamily="34" charset="0"/>
              <a:buChar char="•"/>
            </a:pPr>
            <a:r>
              <a:rPr lang="en-US"/>
              <a:t>Large percentage of promotion or career advancement</a:t>
            </a:r>
          </a:p>
          <a:p>
            <a:pPr marL="285750" indent="-285750">
              <a:buFont typeface="Calibri" panose="020F0502020204030204" pitchFamily="34" charset="0"/>
              <a:buChar char="•"/>
            </a:pPr>
            <a:r>
              <a:rPr lang="en-US"/>
              <a:t>Initially planned for 3-4 times per year, high demand and often a waiting list for each session</a:t>
            </a:r>
          </a:p>
        </p:txBody>
      </p:sp>
      <p:pic>
        <p:nvPicPr>
          <p:cNvPr id="10" name="Content Placeholder 6">
            <a:extLst>
              <a:ext uri="{FF2B5EF4-FFF2-40B4-BE49-F238E27FC236}">
                <a16:creationId xmlns:a16="http://schemas.microsoft.com/office/drawing/2014/main" id="{BD94910C-A72F-44B8-90A5-4455429A24B2}"/>
              </a:ext>
            </a:extLst>
          </p:cNvPr>
          <p:cNvPicPr>
            <a:picLocks noGrp="1" noChangeAspect="1"/>
          </p:cNvPicPr>
          <p:nvPr>
            <p:ph idx="1"/>
          </p:nvPr>
        </p:nvPicPr>
        <p:blipFill rotWithShape="1">
          <a:blip r:embed="rId4"/>
          <a:srcRect l="2490" r="2706" b="-3"/>
          <a:stretch/>
        </p:blipFill>
        <p:spPr>
          <a:xfrm>
            <a:off x="7552266" y="2517101"/>
            <a:ext cx="3799961" cy="1823798"/>
          </a:xfrm>
          <a:prstGeom prst="rect">
            <a:avLst/>
          </a:prstGeom>
          <a:ln>
            <a:noFill/>
          </a:ln>
          <a:effectLst>
            <a:outerShdw blurRad="190500" algn="tl" rotWithShape="0">
              <a:srgbClr val="000000">
                <a:alpha val="70000"/>
              </a:srgbClr>
            </a:outerShdw>
          </a:effectLst>
        </p:spPr>
      </p:pic>
      <p:sp>
        <p:nvSpPr>
          <p:cNvPr id="3" name="Slide Number Placeholder 4">
            <a:extLst>
              <a:ext uri="{FF2B5EF4-FFF2-40B4-BE49-F238E27FC236}">
                <a16:creationId xmlns:a16="http://schemas.microsoft.com/office/drawing/2014/main" id="{62537BBA-331D-4432-A32D-361F9106AC97}"/>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55</a:t>
            </a:fld>
            <a:endParaRPr lang="en-US" sz="1050">
              <a:solidFill>
                <a:schemeClr val="bg1"/>
              </a:solidFill>
            </a:endParaRPr>
          </a:p>
        </p:txBody>
      </p:sp>
      <p:pic>
        <p:nvPicPr>
          <p:cNvPr id="4" name="Picture 3">
            <a:extLst>
              <a:ext uri="{FF2B5EF4-FFF2-40B4-BE49-F238E27FC236}">
                <a16:creationId xmlns:a16="http://schemas.microsoft.com/office/drawing/2014/main" id="{3DEF2DF6-FCF5-4D16-8926-42FEC9BF8C60}"/>
              </a:ext>
            </a:extLst>
          </p:cNvPr>
          <p:cNvPicPr>
            <a:picLocks noChangeAspect="1"/>
          </p:cNvPicPr>
          <p:nvPr/>
        </p:nvPicPr>
        <p:blipFill>
          <a:blip r:embed="rId5"/>
          <a:stretch>
            <a:fillRect/>
          </a:stretch>
        </p:blipFill>
        <p:spPr>
          <a:xfrm>
            <a:off x="10481481" y="6482442"/>
            <a:ext cx="1524595" cy="342467"/>
          </a:xfrm>
          <a:prstGeom prst="rect">
            <a:avLst/>
          </a:prstGeom>
        </p:spPr>
      </p:pic>
    </p:spTree>
    <p:custDataLst>
      <p:tags r:id="rId1"/>
    </p:custDataLst>
    <p:extLst>
      <p:ext uri="{BB962C8B-B14F-4D97-AF65-F5344CB8AC3E}">
        <p14:creationId xmlns:p14="http://schemas.microsoft.com/office/powerpoint/2010/main" val="3975257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1097280" y="286603"/>
            <a:ext cx="10058400" cy="1450757"/>
          </a:xfrm>
        </p:spPr>
        <p:txBody>
          <a:bodyPr>
            <a:normAutofit/>
          </a:bodyPr>
          <a:lstStyle/>
          <a:p>
            <a:r>
              <a:rPr lang="en-US"/>
              <a:t>Supervising in State Government</a:t>
            </a:r>
          </a:p>
        </p:txBody>
      </p: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a:xfrm>
            <a:off x="1097279" y="1845734"/>
            <a:ext cx="6454987" cy="4023360"/>
          </a:xfrm>
        </p:spPr>
        <p:txBody>
          <a:bodyPr>
            <a:normAutofit/>
          </a:bodyPr>
          <a:lstStyle/>
          <a:p>
            <a:pPr>
              <a:buFont typeface="Arial" panose="020B0604020202020204" pitchFamily="34" charset="0"/>
              <a:buChar char="•"/>
            </a:pPr>
            <a:r>
              <a:rPr lang="en-US" dirty="0"/>
              <a:t>Provided by our partners at the DHR Training Center.</a:t>
            </a:r>
          </a:p>
          <a:p>
            <a:pPr>
              <a:buFont typeface="Arial" panose="020B0604020202020204" pitchFamily="34" charset="0"/>
              <a:buChar char="•"/>
            </a:pPr>
            <a:r>
              <a:rPr lang="en-US" dirty="0"/>
              <a:t>Mandatory statewide 4-day training for all new supervisors.</a:t>
            </a:r>
          </a:p>
          <a:p>
            <a:pPr>
              <a:buFont typeface="Arial" panose="020B0604020202020204" pitchFamily="34" charset="0"/>
              <a:buChar char="•"/>
            </a:pPr>
            <a:r>
              <a:rPr lang="en-US" dirty="0"/>
              <a:t>Focuses on the skills a supervisor needs to survive and thrive in state service.</a:t>
            </a:r>
          </a:p>
          <a:p>
            <a:pPr>
              <a:buFont typeface="Arial" panose="020B0604020202020204" pitchFamily="34" charset="0"/>
              <a:buChar char="•"/>
            </a:pPr>
            <a:r>
              <a:rPr lang="en-US" dirty="0"/>
              <a:t>Fosters a strength-based approach to supervision.</a:t>
            </a:r>
          </a:p>
          <a:p>
            <a:pPr>
              <a:buFont typeface="Arial" panose="020B0604020202020204" pitchFamily="34" charset="0"/>
              <a:buChar char="•"/>
            </a:pPr>
            <a:r>
              <a:rPr lang="en-US" dirty="0"/>
              <a:t>Enhancing employee engagement across state government.</a:t>
            </a:r>
          </a:p>
          <a:p>
            <a:endParaRPr lang="en-US" dirty="0"/>
          </a:p>
        </p:txBody>
      </p:sp>
      <p:pic>
        <p:nvPicPr>
          <p:cNvPr id="6" name="Graphic 5" descr="Classroom">
            <a:extLst>
              <a:ext uri="{FF2B5EF4-FFF2-40B4-BE49-F238E27FC236}">
                <a16:creationId xmlns:a16="http://schemas.microsoft.com/office/drawing/2014/main" id="{5AD5E5AA-285A-4D42-B400-521095DF7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0570" y="2084269"/>
            <a:ext cx="3135109" cy="3135109"/>
          </a:xfrm>
          <a:prstGeom prst="rect">
            <a:avLst/>
          </a:prstGeom>
        </p:spPr>
      </p:pic>
      <p:sp>
        <p:nvSpPr>
          <p:cNvPr id="5" name="Slide Number Placeholder 4">
            <a:extLst>
              <a:ext uri="{FF2B5EF4-FFF2-40B4-BE49-F238E27FC236}">
                <a16:creationId xmlns:a16="http://schemas.microsoft.com/office/drawing/2014/main" id="{3B388E0F-67E9-4206-AAE3-D85E2E6D8C79}"/>
              </a:ext>
            </a:extLst>
          </p:cNvPr>
          <p:cNvSpPr>
            <a:spLocks noGrp="1"/>
          </p:cNvSpPr>
          <p:nvPr>
            <p:ph type="sldNum" sz="quarter" idx="12"/>
          </p:nvPr>
        </p:nvSpPr>
        <p:spPr>
          <a:xfrm>
            <a:off x="9900458" y="6459785"/>
            <a:ext cx="1312025" cy="365125"/>
          </a:xfrm>
        </p:spPr>
        <p:txBody>
          <a:bodyPr>
            <a:normAutofit/>
          </a:bodyPr>
          <a:lstStyle/>
          <a:p>
            <a:pPr>
              <a:spcAft>
                <a:spcPts val="600"/>
              </a:spcAft>
            </a:pPr>
            <a:fld id="{6113E31D-E2AB-40D1-8B51-AFA5AFEF393A}" type="slidenum">
              <a:rPr lang="en-US" smtClean="0"/>
              <a:pPr>
                <a:spcAft>
                  <a:spcPts val="600"/>
                </a:spcAft>
              </a:pPr>
              <a:t>56</a:t>
            </a:fld>
            <a:endParaRPr lang="en-US"/>
          </a:p>
        </p:txBody>
      </p:sp>
    </p:spTree>
    <p:extLst>
      <p:ext uri="{BB962C8B-B14F-4D97-AF65-F5344CB8AC3E}">
        <p14:creationId xmlns:p14="http://schemas.microsoft.com/office/powerpoint/2010/main" val="3553633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4974771" y="634946"/>
            <a:ext cx="6574972" cy="1450757"/>
          </a:xfrm>
        </p:spPr>
        <p:txBody>
          <a:bodyPr>
            <a:normAutofit/>
          </a:bodyPr>
          <a:lstStyle/>
          <a:p>
            <a:r>
              <a:rPr lang="en-US"/>
              <a:t>Change Management</a:t>
            </a:r>
          </a:p>
        </p:txBody>
      </p:sp>
      <p:pic>
        <p:nvPicPr>
          <p:cNvPr id="4" name="Picture 3">
            <a:extLst>
              <a:ext uri="{FF2B5EF4-FFF2-40B4-BE49-F238E27FC236}">
                <a16:creationId xmlns:a16="http://schemas.microsoft.com/office/drawing/2014/main" id="{DDA6EB4D-04C4-47BD-AD9F-EC8F24ABEFB5}"/>
              </a:ext>
            </a:extLst>
          </p:cNvPr>
          <p:cNvPicPr>
            <a:picLocks noChangeAspect="1"/>
          </p:cNvPicPr>
          <p:nvPr/>
        </p:nvPicPr>
        <p:blipFill rotWithShape="1">
          <a:blip r:embed="rId3"/>
          <a:srcRect l="30119" r="27530" b="2"/>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8" name="Straight Connector 1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a:xfrm>
            <a:off x="4974769" y="2198914"/>
            <a:ext cx="6574973" cy="3670180"/>
          </a:xfrm>
        </p:spPr>
        <p:txBody>
          <a:bodyPr>
            <a:normAutofit/>
          </a:bodyPr>
          <a:lstStyle/>
          <a:p>
            <a:pPr>
              <a:buFont typeface="Arial" panose="020B0604020202020204" pitchFamily="34" charset="0"/>
              <a:buChar char="•"/>
            </a:pPr>
            <a:r>
              <a:rPr lang="en-US"/>
              <a:t>Understand how change affects various aspects of our work and lives</a:t>
            </a:r>
          </a:p>
          <a:p>
            <a:pPr>
              <a:buFont typeface="Arial" panose="020B0604020202020204" pitchFamily="34" charset="0"/>
              <a:buChar char="•"/>
            </a:pPr>
            <a:r>
              <a:rPr lang="en-US"/>
              <a:t>Gain insight into the organizational impact of change and its effect on individuals</a:t>
            </a:r>
          </a:p>
          <a:p>
            <a:pPr>
              <a:buFont typeface="Arial" panose="020B0604020202020204" pitchFamily="34" charset="0"/>
              <a:buChar char="•"/>
            </a:pPr>
            <a:r>
              <a:rPr lang="en-US"/>
              <a:t>Understand the relationship between productivity and effort during change</a:t>
            </a:r>
          </a:p>
          <a:p>
            <a:pPr>
              <a:buFont typeface="Arial" panose="020B0604020202020204" pitchFamily="34" charset="0"/>
              <a:buChar char="•"/>
            </a:pPr>
            <a:r>
              <a:rPr lang="en-US"/>
              <a:t>Understand broad strategies to support employees through a change initiative</a:t>
            </a:r>
          </a:p>
          <a:p>
            <a:pPr>
              <a:buFont typeface="Arial" panose="020B0604020202020204" pitchFamily="34" charset="0"/>
              <a:buChar char="•"/>
            </a:pPr>
            <a:r>
              <a:rPr lang="en-US"/>
              <a:t>Understand the benefits of developing personal accountability and adaptability as a “way of being”</a:t>
            </a:r>
          </a:p>
          <a:p>
            <a:pPr>
              <a:buFont typeface="Arial" panose="020B0604020202020204" pitchFamily="34" charset="0"/>
              <a:buChar char="•"/>
            </a:pPr>
            <a:endParaRPr lang="en-US"/>
          </a:p>
        </p:txBody>
      </p:sp>
      <p:sp>
        <p:nvSpPr>
          <p:cNvPr id="9" name="Rectangle 1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lide Number Placeholder 4">
            <a:extLst>
              <a:ext uri="{FF2B5EF4-FFF2-40B4-BE49-F238E27FC236}">
                <a16:creationId xmlns:a16="http://schemas.microsoft.com/office/drawing/2014/main" id="{1D3C10C8-7C7F-4F5E-B5D5-EFDA4BE86856}"/>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57</a:t>
            </a:fld>
            <a:endParaRPr lang="en-US" sz="1050">
              <a:solidFill>
                <a:schemeClr val="bg1"/>
              </a:solidFill>
            </a:endParaRPr>
          </a:p>
        </p:txBody>
      </p:sp>
      <p:pic>
        <p:nvPicPr>
          <p:cNvPr id="19" name="Picture 18">
            <a:extLst>
              <a:ext uri="{FF2B5EF4-FFF2-40B4-BE49-F238E27FC236}">
                <a16:creationId xmlns:a16="http://schemas.microsoft.com/office/drawing/2014/main" id="{FF4905CF-A2E6-4E0B-9E49-2198CAF79590}"/>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964066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4974771" y="634946"/>
            <a:ext cx="6574972" cy="1450757"/>
          </a:xfrm>
        </p:spPr>
        <p:txBody>
          <a:bodyPr>
            <a:normAutofit/>
          </a:bodyPr>
          <a:lstStyle/>
          <a:p>
            <a:r>
              <a:rPr lang="en-US"/>
              <a:t>Biz Library</a:t>
            </a:r>
          </a:p>
        </p:txBody>
      </p:sp>
      <p:pic>
        <p:nvPicPr>
          <p:cNvPr id="4" name="Picture 3">
            <a:extLst>
              <a:ext uri="{FF2B5EF4-FFF2-40B4-BE49-F238E27FC236}">
                <a16:creationId xmlns:a16="http://schemas.microsoft.com/office/drawing/2014/main" id="{54F69C45-42D3-4A6C-A30E-9C920A825F09}"/>
              </a:ext>
            </a:extLst>
          </p:cNvPr>
          <p:cNvPicPr>
            <a:picLocks noChangeAspect="1"/>
          </p:cNvPicPr>
          <p:nvPr/>
        </p:nvPicPr>
        <p:blipFill rotWithShape="1">
          <a:blip r:embed="rId3"/>
          <a:srcRect l="47928" r="9722" b="2"/>
          <a:stretch/>
        </p:blipFill>
        <p:spPr>
          <a:xfrm>
            <a:off x="633999" y="640081"/>
            <a:ext cx="4001315" cy="5314406"/>
          </a:xfrm>
          <a:prstGeom prst="rect">
            <a:avLst/>
          </a:prstGeom>
          <a:ln>
            <a:noFill/>
          </a:ln>
          <a:effectLst>
            <a:outerShdw blurRad="190500" algn="tl" rotWithShape="0">
              <a:srgbClr val="000000">
                <a:alpha val="70000"/>
              </a:srgbClr>
            </a:outerShdw>
          </a:effectLst>
        </p:spPr>
      </p:pic>
      <p:cxnSp>
        <p:nvCxnSpPr>
          <p:cNvPr id="21" name="Straight Connector 2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a:xfrm>
            <a:off x="4974769" y="2198914"/>
            <a:ext cx="6574973" cy="3670180"/>
          </a:xfrm>
        </p:spPr>
        <p:txBody>
          <a:bodyPr>
            <a:normAutofit/>
          </a:bodyPr>
          <a:lstStyle/>
          <a:p>
            <a:pPr>
              <a:buFont typeface="Arial" panose="020B0604020202020204" pitchFamily="34" charset="0"/>
              <a:buChar char="•"/>
            </a:pPr>
            <a:r>
              <a:rPr lang="en-US"/>
              <a:t>Employees now have access to over 8000 eLearning modules</a:t>
            </a:r>
          </a:p>
          <a:p>
            <a:pPr>
              <a:buFont typeface="Arial" panose="020B0604020202020204" pitchFamily="34" charset="0"/>
              <a:buChar char="•"/>
            </a:pPr>
            <a:r>
              <a:rPr lang="en-US"/>
              <a:t>Easy to search with keywords</a:t>
            </a:r>
          </a:p>
          <a:p>
            <a:pPr>
              <a:buFont typeface="Arial" panose="020B0604020202020204" pitchFamily="34" charset="0"/>
              <a:buChar char="•"/>
            </a:pPr>
            <a:r>
              <a:rPr lang="en-US"/>
              <a:t>Just in time learning </a:t>
            </a:r>
          </a:p>
          <a:p>
            <a:pPr>
              <a:buFont typeface="Arial" panose="020B0604020202020204" pitchFamily="34" charset="0"/>
              <a:buChar char="•"/>
            </a:pPr>
            <a:r>
              <a:rPr lang="en-US"/>
              <a:t>Supports individualized learning and career development plans</a:t>
            </a:r>
          </a:p>
          <a:p>
            <a:pPr>
              <a:buFont typeface="Arial" panose="020B0604020202020204" pitchFamily="34" charset="0"/>
              <a:buChar char="•"/>
            </a:pPr>
            <a:r>
              <a:rPr lang="en-US"/>
              <a:t>Modules can be combined to create playlists</a:t>
            </a:r>
          </a:p>
          <a:p>
            <a:pPr>
              <a:buFont typeface="Arial" panose="020B0604020202020204" pitchFamily="34" charset="0"/>
              <a:buChar char="•"/>
            </a:pPr>
            <a:r>
              <a:rPr lang="en-US"/>
              <a:t>Supports virtual learning goals and needs</a:t>
            </a:r>
          </a:p>
          <a:p>
            <a:pPr>
              <a:buFont typeface="Arial" panose="020B0604020202020204" pitchFamily="34" charset="0"/>
              <a:buChar char="•"/>
            </a:pPr>
            <a:endParaRPr lang="en-US"/>
          </a:p>
          <a:p>
            <a:pPr>
              <a:buFont typeface="Arial" panose="020B0604020202020204" pitchFamily="34" charset="0"/>
              <a:buChar char="•"/>
            </a:pPr>
            <a:endParaRPr lang="en-US"/>
          </a:p>
        </p:txBody>
      </p:sp>
      <p:sp>
        <p:nvSpPr>
          <p:cNvPr id="23" name="Rectangle 2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4">
            <a:extLst>
              <a:ext uri="{FF2B5EF4-FFF2-40B4-BE49-F238E27FC236}">
                <a16:creationId xmlns:a16="http://schemas.microsoft.com/office/drawing/2014/main" id="{59D6AE74-FC93-490A-9E9A-632F5C6E97A8}"/>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58</a:t>
            </a:fld>
            <a:endParaRPr lang="en-US" sz="1050">
              <a:solidFill>
                <a:schemeClr val="bg1"/>
              </a:solidFill>
            </a:endParaRPr>
          </a:p>
        </p:txBody>
      </p:sp>
      <p:pic>
        <p:nvPicPr>
          <p:cNvPr id="8" name="Picture 7">
            <a:extLst>
              <a:ext uri="{FF2B5EF4-FFF2-40B4-BE49-F238E27FC236}">
                <a16:creationId xmlns:a16="http://schemas.microsoft.com/office/drawing/2014/main" id="{223BCE16-B546-4EF8-8160-F0177C3EA9D5}"/>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990755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1097280" y="286603"/>
            <a:ext cx="10058400" cy="1450757"/>
          </a:xfrm>
        </p:spPr>
        <p:txBody>
          <a:bodyPr>
            <a:normAutofit/>
          </a:bodyPr>
          <a:lstStyle/>
          <a:p>
            <a:r>
              <a:rPr lang="en-US" dirty="0"/>
              <a:t>Strength Based Team Retreats</a:t>
            </a:r>
          </a:p>
        </p:txBody>
      </p:sp>
      <p:pic>
        <p:nvPicPr>
          <p:cNvPr id="6" name="Graphic 5" descr="Body builder">
            <a:extLst>
              <a:ext uri="{FF2B5EF4-FFF2-40B4-BE49-F238E27FC236}">
                <a16:creationId xmlns:a16="http://schemas.microsoft.com/office/drawing/2014/main" id="{8587DAA1-8B4B-4C38-BED6-C6AF46FE5D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6433" y="2104326"/>
            <a:ext cx="2301420" cy="2301420"/>
          </a:xfrm>
          <a:prstGeom prst="rect">
            <a:avLst/>
          </a:prstGeom>
        </p:spPr>
      </p:pic>
      <p:sp>
        <p:nvSpPr>
          <p:cNvPr id="7" name="Content Placeholder 6">
            <a:extLst>
              <a:ext uri="{FF2B5EF4-FFF2-40B4-BE49-F238E27FC236}">
                <a16:creationId xmlns:a16="http://schemas.microsoft.com/office/drawing/2014/main" id="{AE47B015-E8F1-433A-835C-CB98FD361E22}"/>
              </a:ext>
            </a:extLst>
          </p:cNvPr>
          <p:cNvSpPr>
            <a:spLocks noGrp="1"/>
          </p:cNvSpPr>
          <p:nvPr>
            <p:ph idx="1"/>
          </p:nvPr>
        </p:nvSpPr>
        <p:spPr>
          <a:xfrm>
            <a:off x="3859481" y="1957388"/>
            <a:ext cx="7296199" cy="3911706"/>
          </a:xfrm>
        </p:spPr>
        <p:txBody>
          <a:bodyPr>
            <a:normAutofit/>
          </a:bodyPr>
          <a:lstStyle/>
          <a:p>
            <a:pPr lvl="1">
              <a:buFont typeface="Courier New" panose="02070309020205020404" pitchFamily="49" charset="0"/>
              <a:buChar char="o"/>
            </a:pPr>
            <a:r>
              <a:rPr lang="en-US" sz="1600"/>
              <a:t>Studies show when we focus on developing our strengths, we grow faster than when trying to improve our weaknesses</a:t>
            </a:r>
          </a:p>
          <a:p>
            <a:pPr lvl="1">
              <a:buFont typeface="Courier New" panose="02070309020205020404" pitchFamily="49" charset="0"/>
              <a:buChar char="o"/>
            </a:pPr>
            <a:r>
              <a:rPr lang="en-US" sz="1600"/>
              <a:t>People invest in their strengths are:</a:t>
            </a:r>
          </a:p>
          <a:p>
            <a:pPr lvl="2">
              <a:buFont typeface="Arial" panose="020B0604020202020204" pitchFamily="34" charset="0"/>
              <a:buChar char="•"/>
            </a:pPr>
            <a:r>
              <a:rPr lang="en-US" sz="1600"/>
              <a:t>Three times as likely to report having an excellent quality of life</a:t>
            </a:r>
          </a:p>
          <a:p>
            <a:pPr lvl="2">
              <a:buFont typeface="Arial" panose="020B0604020202020204" pitchFamily="34" charset="0"/>
              <a:buChar char="•"/>
            </a:pPr>
            <a:r>
              <a:rPr lang="en-US" sz="1600"/>
              <a:t>Six times as likely to be engage in their jobs</a:t>
            </a:r>
          </a:p>
          <a:p>
            <a:pPr lvl="1">
              <a:buFont typeface="Courier New" panose="02070309020205020404" pitchFamily="49" charset="0"/>
              <a:buChar char="o"/>
            </a:pPr>
            <a:r>
              <a:rPr lang="en-US" sz="1600"/>
              <a:t>Team centric work to create appreciation and awareness of individual and team strengths</a:t>
            </a:r>
          </a:p>
          <a:p>
            <a:pPr lvl="1">
              <a:buFont typeface="Courier New" panose="02070309020205020404" pitchFamily="49" charset="0"/>
              <a:buChar char="o"/>
            </a:pPr>
            <a:r>
              <a:rPr lang="en-US" sz="1600"/>
              <a:t>Diversity of perspectives</a:t>
            </a:r>
          </a:p>
          <a:p>
            <a:pPr lvl="1">
              <a:buFont typeface="Courier New" panose="02070309020205020404" pitchFamily="49" charset="0"/>
              <a:buChar char="o"/>
            </a:pPr>
            <a:r>
              <a:rPr lang="en-US" sz="1600"/>
              <a:t>Strengths can support and balance each other, creating stronger team dynamics and productivity</a:t>
            </a:r>
          </a:p>
        </p:txBody>
      </p:sp>
      <p:sp>
        <p:nvSpPr>
          <p:cNvPr id="9" name="Slide Number Placeholder 4">
            <a:extLst>
              <a:ext uri="{FF2B5EF4-FFF2-40B4-BE49-F238E27FC236}">
                <a16:creationId xmlns:a16="http://schemas.microsoft.com/office/drawing/2014/main" id="{0D4D0E48-F2A8-4825-9CA3-5361CC48B9AA}"/>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59</a:t>
            </a:fld>
            <a:endParaRPr lang="en-US" sz="1050">
              <a:solidFill>
                <a:schemeClr val="bg1"/>
              </a:solidFill>
            </a:endParaRPr>
          </a:p>
        </p:txBody>
      </p:sp>
    </p:spTree>
    <p:extLst>
      <p:ext uri="{BB962C8B-B14F-4D97-AF65-F5344CB8AC3E}">
        <p14:creationId xmlns:p14="http://schemas.microsoft.com/office/powerpoint/2010/main" val="68126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2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F3074EC-9337-4B3F-BD27-5D18D07D8E11}"/>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a:solidFill>
                  <a:schemeClr val="accent5"/>
                </a:solidFill>
              </a:rPr>
              <a:t>Districts and Regions</a:t>
            </a:r>
          </a:p>
        </p:txBody>
      </p:sp>
      <p:pic>
        <p:nvPicPr>
          <p:cNvPr id="8" name="Content Placeholder 7">
            <a:hlinkClick r:id="rId3"/>
            <a:extLst>
              <a:ext uri="{FF2B5EF4-FFF2-40B4-BE49-F238E27FC236}">
                <a16:creationId xmlns:a16="http://schemas.microsoft.com/office/drawing/2014/main" id="{5313B3DC-3A9E-42A0-99D3-0BA08E993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822" y="162901"/>
            <a:ext cx="3890512" cy="6008513"/>
          </a:xfrm>
          <a:prstGeom prst="rect">
            <a:avLst/>
          </a:prstGeom>
          <a:ln>
            <a:noFill/>
          </a:ln>
          <a:effectLst>
            <a:outerShdw blurRad="190500" algn="tl" rotWithShape="0">
              <a:srgbClr val="000000">
                <a:alpha val="70000"/>
              </a:srgbClr>
            </a:outerShdw>
          </a:effectLst>
        </p:spPr>
      </p:pic>
      <p:cxnSp>
        <p:nvCxnSpPr>
          <p:cNvPr id="29" name="Straight Connector 28">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2CB66EA8-7A78-443C-9A49-7BC908E068BA}"/>
              </a:ext>
            </a:extLst>
          </p:cNvPr>
          <p:cNvSpPr>
            <a:spLocks noGrp="1"/>
          </p:cNvSpPr>
          <p:nvPr>
            <p:ph type="sldNum" sz="quarter" idx="12"/>
          </p:nvPr>
        </p:nvSpPr>
        <p:spPr/>
        <p:txBody>
          <a:bodyPr/>
          <a:lstStyle/>
          <a:p>
            <a:fld id="{6113E31D-E2AB-40D1-8B51-AFA5AFEF393A}" type="slidenum">
              <a:rPr lang="en-US" smtClean="0"/>
              <a:t>6</a:t>
            </a:fld>
            <a:endParaRPr lang="en-US"/>
          </a:p>
        </p:txBody>
      </p:sp>
      <p:pic>
        <p:nvPicPr>
          <p:cNvPr id="5" name="Picture 4">
            <a:extLst>
              <a:ext uri="{FF2B5EF4-FFF2-40B4-BE49-F238E27FC236}">
                <a16:creationId xmlns:a16="http://schemas.microsoft.com/office/drawing/2014/main" id="{B367C709-2B02-4526-83BF-DB959BE11825}"/>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751611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6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6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7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A2D56E7C-1577-4FC4-A75D-E048EEC88782}"/>
              </a:ext>
            </a:extLst>
          </p:cNvPr>
          <p:cNvPicPr>
            <a:picLocks noGrp="1" noChangeAspect="1"/>
          </p:cNvPicPr>
          <p:nvPr>
            <p:ph idx="1"/>
          </p:nvPr>
        </p:nvPicPr>
        <p:blipFill rotWithShape="1">
          <a:blip r:embed="rId3">
            <a:duotone>
              <a:schemeClr val="bg2">
                <a:shade val="45000"/>
                <a:satMod val="135000"/>
              </a:schemeClr>
              <a:prstClr val="white"/>
            </a:duotone>
            <a:alphaModFix amt="35000"/>
          </a:blip>
          <a:srcRect l="6306" r="360"/>
          <a:stretch/>
        </p:blipFill>
        <p:spPr>
          <a:xfrm>
            <a:off x="20" y="10"/>
            <a:ext cx="12191980" cy="6857990"/>
          </a:xfrm>
          <a:prstGeom prst="rect">
            <a:avLst/>
          </a:prstGeom>
        </p:spPr>
      </p:pic>
      <p:sp>
        <p:nvSpPr>
          <p:cNvPr id="2" name="Title 1">
            <a:extLst>
              <a:ext uri="{FF2B5EF4-FFF2-40B4-BE49-F238E27FC236}">
                <a16:creationId xmlns:a16="http://schemas.microsoft.com/office/drawing/2014/main" id="{45D54F46-6BCB-4B90-9D16-E25EEFFB11C3}"/>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chemeClr val="tx1">
                    <a:lumMod val="85000"/>
                    <a:lumOff val="15000"/>
                  </a:schemeClr>
                </a:solidFill>
              </a:rPr>
              <a:t>Strengths Grid</a:t>
            </a:r>
          </a:p>
        </p:txBody>
      </p:sp>
      <p:cxnSp>
        <p:nvCxnSpPr>
          <p:cNvPr id="82" name="Straight Connector 73">
            <a:extLst>
              <a:ext uri="{FF2B5EF4-FFF2-40B4-BE49-F238E27FC236}">
                <a16:creationId xmlns:a16="http://schemas.microsoft.com/office/drawing/2014/main" id="{77AB95BF-57D0-4E49-9EF2-408B47C8D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3" name="Rectangle 75">
            <a:extLst>
              <a:ext uri="{FF2B5EF4-FFF2-40B4-BE49-F238E27FC236}">
                <a16:creationId xmlns:a16="http://schemas.microsoft.com/office/drawing/2014/main" id="{1C520CBD-F82E-44E4-BDA5-128716AD7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4618AE32-A526-42FC-A854-732740BD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4">
            <a:extLst>
              <a:ext uri="{FF2B5EF4-FFF2-40B4-BE49-F238E27FC236}">
                <a16:creationId xmlns:a16="http://schemas.microsoft.com/office/drawing/2014/main" id="{2D87CC41-A117-4BBB-A43C-15E532A87BB7}"/>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60</a:t>
            </a:fld>
            <a:endParaRPr lang="en-US" sz="1050">
              <a:solidFill>
                <a:schemeClr val="bg1"/>
              </a:solidFill>
            </a:endParaRPr>
          </a:p>
        </p:txBody>
      </p:sp>
      <p:pic>
        <p:nvPicPr>
          <p:cNvPr id="12" name="Picture 11">
            <a:extLst>
              <a:ext uri="{FF2B5EF4-FFF2-40B4-BE49-F238E27FC236}">
                <a16:creationId xmlns:a16="http://schemas.microsoft.com/office/drawing/2014/main" id="{E59D74C3-5E62-4DD0-B3F8-D76E4B51D998}"/>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90812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p:txBody>
          <a:bodyPr/>
          <a:lstStyle/>
          <a:p>
            <a:r>
              <a:rPr lang="en-US">
                <a:solidFill>
                  <a:schemeClr val="accent5"/>
                </a:solidFill>
              </a:rPr>
              <a:t>Mentoring Program</a:t>
            </a:r>
          </a:p>
        </p:txBody>
      </p: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a:xfrm>
            <a:off x="1097280" y="2937689"/>
            <a:ext cx="10058400" cy="2931404"/>
          </a:xfrm>
        </p:spPr>
        <p:txBody>
          <a:bodyPr numCol="3" spcCol="274320">
            <a:noAutofit/>
          </a:bodyPr>
          <a:lstStyle/>
          <a:p>
            <a:pPr marL="0" marR="0">
              <a:spcBef>
                <a:spcPts val="1800"/>
              </a:spcBef>
              <a:spcAft>
                <a:spcPts val="300"/>
              </a:spcAft>
            </a:pPr>
            <a:r>
              <a:rPr lang="en-US" sz="1200" i="1">
                <a:solidFill>
                  <a:schemeClr val="tx1"/>
                </a:solidFill>
              </a:rPr>
              <a:t> </a:t>
            </a:r>
            <a:r>
              <a:rPr lang="en-US" sz="1200" b="1" kern="1000" cap="all">
                <a:solidFill>
                  <a:schemeClr val="accent1"/>
                </a:solidFill>
                <a:effectLst/>
                <a:ea typeface="Times New Roman" panose="02020603050405020304" pitchFamily="18" charset="0"/>
                <a:cs typeface="Times New Roman" panose="02020603050405020304" pitchFamily="18" charset="0"/>
              </a:rPr>
              <a:t>For the Organization</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Reinforce a positive organizational culture </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Opportunities to shape the workforce of the future in an intentional, deliberate way to meet strategic goals and objectives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Increased morale of participating employees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Helps to eliminate silos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Sharing institutional knowledge</a:t>
            </a:r>
          </a:p>
          <a:p>
            <a:pPr marL="0" marR="0">
              <a:spcBef>
                <a:spcPts val="1800"/>
              </a:spcBef>
              <a:spcAft>
                <a:spcPts val="300"/>
              </a:spcAft>
            </a:pPr>
            <a:endParaRPr lang="en-US" sz="1200" b="1" kern="1000" cap="all">
              <a:solidFill>
                <a:schemeClr val="tx1"/>
              </a:solidFill>
              <a:effectLst/>
              <a:ea typeface="Times New Roman" panose="02020603050405020304" pitchFamily="18" charset="0"/>
              <a:cs typeface="Times New Roman" panose="02020603050405020304" pitchFamily="18" charset="0"/>
            </a:endParaRPr>
          </a:p>
          <a:p>
            <a:pPr marL="0" marR="0">
              <a:spcBef>
                <a:spcPts val="1800"/>
              </a:spcBef>
              <a:spcAft>
                <a:spcPts val="300"/>
              </a:spcAft>
            </a:pPr>
            <a:endParaRPr lang="en-US" sz="1200" b="1" kern="1000" cap="all">
              <a:solidFill>
                <a:schemeClr val="tx1"/>
              </a:solidFill>
              <a:ea typeface="Times New Roman" panose="02020603050405020304" pitchFamily="18" charset="0"/>
              <a:cs typeface="Times New Roman" panose="02020603050405020304" pitchFamily="18" charset="0"/>
            </a:endParaRPr>
          </a:p>
          <a:p>
            <a:pPr marL="0" marR="0">
              <a:spcBef>
                <a:spcPts val="1800"/>
              </a:spcBef>
              <a:spcAft>
                <a:spcPts val="300"/>
              </a:spcAft>
            </a:pPr>
            <a:r>
              <a:rPr lang="en-US" sz="1200" b="1" kern="1000" cap="all">
                <a:solidFill>
                  <a:schemeClr val="accent1"/>
                </a:solidFill>
                <a:effectLst/>
                <a:ea typeface="Times New Roman" panose="02020603050405020304" pitchFamily="18" charset="0"/>
                <a:cs typeface="Times New Roman" panose="02020603050405020304" pitchFamily="18" charset="0"/>
              </a:rPr>
              <a:t>For the Mentor</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Exposure to new ideas, technologies and perspectives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Personal satisfaction in assisting others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Facilitate growth by providing resources and contacts.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An opportunity to “recharge their battery”</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A catalyst to spark activity and fulfillment for the mid-career professional</a:t>
            </a:r>
          </a:p>
          <a:p>
            <a:pPr marL="0" marR="0">
              <a:spcBef>
                <a:spcPts val="1800"/>
              </a:spcBef>
              <a:spcAft>
                <a:spcPts val="300"/>
              </a:spcAft>
            </a:pPr>
            <a:endParaRPr lang="en-US" sz="1200" b="1" kern="1000" cap="all">
              <a:solidFill>
                <a:schemeClr val="tx1"/>
              </a:solidFill>
              <a:effectLst/>
              <a:ea typeface="Times New Roman" panose="02020603050405020304" pitchFamily="18" charset="0"/>
              <a:cs typeface="Times New Roman" panose="02020603050405020304" pitchFamily="18" charset="0"/>
            </a:endParaRPr>
          </a:p>
          <a:p>
            <a:pPr marL="0" marR="0">
              <a:spcBef>
                <a:spcPts val="1800"/>
              </a:spcBef>
              <a:spcAft>
                <a:spcPts val="300"/>
              </a:spcAft>
            </a:pPr>
            <a:endParaRPr lang="en-US" sz="1200" b="1" kern="1000" cap="all">
              <a:solidFill>
                <a:schemeClr val="tx1"/>
              </a:solidFill>
              <a:ea typeface="Times New Roman" panose="02020603050405020304" pitchFamily="18" charset="0"/>
              <a:cs typeface="Times New Roman" panose="02020603050405020304" pitchFamily="18" charset="0"/>
            </a:endParaRPr>
          </a:p>
          <a:p>
            <a:pPr marL="0" marR="0" indent="0">
              <a:spcBef>
                <a:spcPts val="1800"/>
              </a:spcBef>
              <a:spcAft>
                <a:spcPts val="300"/>
              </a:spcAft>
              <a:buNone/>
            </a:pPr>
            <a:r>
              <a:rPr lang="en-US" sz="1200" b="1" kern="1000" cap="all">
                <a:solidFill>
                  <a:schemeClr val="accent1"/>
                </a:solidFill>
                <a:effectLst/>
                <a:ea typeface="Times New Roman" panose="02020603050405020304" pitchFamily="18" charset="0"/>
                <a:cs typeface="Times New Roman" panose="02020603050405020304" pitchFamily="18" charset="0"/>
              </a:rPr>
              <a:t>For the Mentee</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Personal and professional</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A safe learning environment to expand horizons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Exposure to new ideas, technologies and perspectives through the relationship with the mentor.</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Gain knowledge and skills in the organization structure, processes, policies and procedures, culture, and work environments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New technical, interpersonal and/or leadership skills</a:t>
            </a:r>
          </a:p>
          <a:p>
            <a:pPr marR="0" lvl="0">
              <a:lnSpc>
                <a:spcPct val="120000"/>
              </a:lnSpc>
              <a:spcBef>
                <a:spcPts val="200"/>
              </a:spcBef>
              <a:spcAft>
                <a:spcPts val="200"/>
              </a:spcAft>
              <a:buClr>
                <a:srgbClr val="4472C4"/>
              </a:buClr>
              <a:buFont typeface="Arial" panose="020B0604020202020204" pitchFamily="34" charset="0"/>
              <a:buChar char="•"/>
            </a:pPr>
            <a:r>
              <a:rPr lang="en-US" sz="1200" kern="1000">
                <a:solidFill>
                  <a:schemeClr val="tx1"/>
                </a:solidFill>
                <a:effectLst/>
                <a:ea typeface="Calibri" panose="020F0502020204030204" pitchFamily="34" charset="0"/>
                <a:cs typeface="Times New Roman" panose="02020603050405020304" pitchFamily="18" charset="0"/>
              </a:rPr>
              <a:t>Improved self-confidence</a:t>
            </a:r>
          </a:p>
        </p:txBody>
      </p:sp>
      <p:sp>
        <p:nvSpPr>
          <p:cNvPr id="5" name="Slide Number Placeholder 4">
            <a:extLst>
              <a:ext uri="{FF2B5EF4-FFF2-40B4-BE49-F238E27FC236}">
                <a16:creationId xmlns:a16="http://schemas.microsoft.com/office/drawing/2014/main" id="{5F8536CA-E536-4836-AB64-81D5EED76F54}"/>
              </a:ext>
            </a:extLst>
          </p:cNvPr>
          <p:cNvSpPr>
            <a:spLocks noGrp="1"/>
          </p:cNvSpPr>
          <p:nvPr>
            <p:ph type="sldNum" sz="quarter" idx="12"/>
          </p:nvPr>
        </p:nvSpPr>
        <p:spPr/>
        <p:txBody>
          <a:bodyPr/>
          <a:lstStyle/>
          <a:p>
            <a:fld id="{6113E31D-E2AB-40D1-8B51-AFA5AFEF393A}" type="slidenum">
              <a:rPr lang="en-US" smtClean="0"/>
              <a:t>61</a:t>
            </a:fld>
            <a:endParaRPr lang="en-US"/>
          </a:p>
        </p:txBody>
      </p:sp>
      <p:sp>
        <p:nvSpPr>
          <p:cNvPr id="4" name="TextBox 3">
            <a:extLst>
              <a:ext uri="{FF2B5EF4-FFF2-40B4-BE49-F238E27FC236}">
                <a16:creationId xmlns:a16="http://schemas.microsoft.com/office/drawing/2014/main" id="{5FE8D447-0606-498F-AA7F-5F8DA74CC73F}"/>
              </a:ext>
            </a:extLst>
          </p:cNvPr>
          <p:cNvSpPr txBox="1"/>
          <p:nvPr/>
        </p:nvSpPr>
        <p:spPr>
          <a:xfrm>
            <a:off x="1097280" y="1737360"/>
            <a:ext cx="10058400" cy="1200329"/>
          </a:xfrm>
          <a:prstGeom prst="rect">
            <a:avLst/>
          </a:prstGeom>
          <a:noFill/>
        </p:spPr>
        <p:txBody>
          <a:bodyPr wrap="square" rtlCol="0">
            <a:spAutoFit/>
          </a:bodyPr>
          <a:lstStyle/>
          <a:p>
            <a:r>
              <a:rPr lang="en-US" b="0" i="1">
                <a:effectLst/>
              </a:rPr>
              <a:t>The delicate balance of mentoring someone is not creating them in your own image but giving them the opportunity to create themselves. ~Steven Spielberg</a:t>
            </a:r>
          </a:p>
          <a:p>
            <a:endParaRPr lang="en-US" b="0" i="1">
              <a:effectLst/>
            </a:endParaRPr>
          </a:p>
          <a:p>
            <a:pPr algn="ctr"/>
            <a:r>
              <a:rPr lang="en-US"/>
              <a:t>Multitude of benefits</a:t>
            </a:r>
          </a:p>
        </p:txBody>
      </p:sp>
    </p:spTree>
    <p:extLst>
      <p:ext uri="{BB962C8B-B14F-4D97-AF65-F5344CB8AC3E}">
        <p14:creationId xmlns:p14="http://schemas.microsoft.com/office/powerpoint/2010/main" val="3113839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p:txBody>
          <a:bodyPr/>
          <a:lstStyle/>
          <a:p>
            <a:r>
              <a:rPr lang="en-US"/>
              <a:t>Rotational Engineer Program</a:t>
            </a:r>
          </a:p>
        </p:txBody>
      </p: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p:txBody>
          <a:bodyPr>
            <a:normAutofit/>
          </a:bodyPr>
          <a:lstStyle/>
          <a:p>
            <a:r>
              <a:rPr lang="en-US"/>
              <a:t>Highway Division Program to expose new employees within the Civil Engineer positions to a variety of division, bureaus, sections, and units within VTrans. Initial rotation is a 6-month placement, after that time placements can vary from 3 - 6 months. </a:t>
            </a:r>
          </a:p>
          <a:p>
            <a:pPr lvl="1">
              <a:buFont typeface="Courier New" panose="02070309020205020404" pitchFamily="49" charset="0"/>
              <a:buChar char="o"/>
            </a:pPr>
            <a:r>
              <a:rPr lang="en-US"/>
              <a:t>2 dedicated positions</a:t>
            </a:r>
          </a:p>
          <a:p>
            <a:pPr lvl="1">
              <a:buFont typeface="Courier New" panose="02070309020205020404" pitchFamily="49" charset="0"/>
              <a:buChar char="o"/>
            </a:pPr>
            <a:r>
              <a:rPr lang="en-US"/>
              <a:t>3 Year rotation – initially within the engineer field</a:t>
            </a:r>
          </a:p>
          <a:p>
            <a:pPr lvl="1">
              <a:buFont typeface="Courier New" panose="02070309020205020404" pitchFamily="49" charset="0"/>
              <a:buChar char="o"/>
            </a:pPr>
            <a:r>
              <a:rPr lang="en-US"/>
              <a:t>Career development and retention strategy </a:t>
            </a:r>
          </a:p>
          <a:p>
            <a:pPr lvl="1">
              <a:buFont typeface="Courier New" panose="02070309020205020404" pitchFamily="49" charset="0"/>
              <a:buChar char="o"/>
            </a:pPr>
            <a:r>
              <a:rPr lang="en-US"/>
              <a:t>Builds skills, knowledge and competencies </a:t>
            </a:r>
          </a:p>
          <a:p>
            <a:pPr lvl="1">
              <a:buFont typeface="Courier New" panose="02070309020205020404" pitchFamily="49" charset="0"/>
              <a:buChar char="o"/>
            </a:pPr>
            <a:r>
              <a:rPr lang="en-US"/>
              <a:t>Reduces silos and builds relationships</a:t>
            </a:r>
          </a:p>
          <a:p>
            <a:r>
              <a:rPr lang="en-US" b="1"/>
              <a:t>Future Trends</a:t>
            </a:r>
          </a:p>
          <a:p>
            <a:pPr lvl="1">
              <a:buFont typeface="Courier New" panose="02070309020205020404" pitchFamily="49" charset="0"/>
              <a:buChar char="o"/>
            </a:pPr>
            <a:r>
              <a:rPr lang="en-US"/>
              <a:t>Broader participation</a:t>
            </a:r>
          </a:p>
          <a:p>
            <a:pPr lvl="1">
              <a:buFont typeface="Courier New" panose="02070309020205020404" pitchFamily="49" charset="0"/>
              <a:buChar char="o"/>
            </a:pPr>
            <a:r>
              <a:rPr lang="en-US"/>
              <a:t>Formal job shadowing</a:t>
            </a:r>
          </a:p>
        </p:txBody>
      </p:sp>
      <p:sp>
        <p:nvSpPr>
          <p:cNvPr id="5" name="Slide Number Placeholder 4">
            <a:extLst>
              <a:ext uri="{FF2B5EF4-FFF2-40B4-BE49-F238E27FC236}">
                <a16:creationId xmlns:a16="http://schemas.microsoft.com/office/drawing/2014/main" id="{D1AABAEC-B7D9-48AB-BD4A-5150306E7E6A}"/>
              </a:ext>
            </a:extLst>
          </p:cNvPr>
          <p:cNvSpPr>
            <a:spLocks noGrp="1"/>
          </p:cNvSpPr>
          <p:nvPr>
            <p:ph type="sldNum" sz="quarter" idx="12"/>
          </p:nvPr>
        </p:nvSpPr>
        <p:spPr/>
        <p:txBody>
          <a:bodyPr/>
          <a:lstStyle/>
          <a:p>
            <a:fld id="{6113E31D-E2AB-40D1-8B51-AFA5AFEF393A}" type="slidenum">
              <a:rPr lang="en-US" smtClean="0"/>
              <a:t>62</a:t>
            </a:fld>
            <a:endParaRPr lang="en-US"/>
          </a:p>
        </p:txBody>
      </p:sp>
    </p:spTree>
    <p:extLst>
      <p:ext uri="{BB962C8B-B14F-4D97-AF65-F5344CB8AC3E}">
        <p14:creationId xmlns:p14="http://schemas.microsoft.com/office/powerpoint/2010/main" val="1688320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DF19-5E6F-49D0-AF25-6EB36A364C51}"/>
              </a:ext>
            </a:extLst>
          </p:cNvPr>
          <p:cNvSpPr>
            <a:spLocks noGrp="1"/>
          </p:cNvSpPr>
          <p:nvPr>
            <p:ph type="title"/>
          </p:nvPr>
        </p:nvSpPr>
        <p:spPr/>
        <p:txBody>
          <a:bodyPr/>
          <a:lstStyle/>
          <a:p>
            <a:r>
              <a:rPr lang="en-US"/>
              <a:t>Decentralized Reallocation </a:t>
            </a:r>
          </a:p>
        </p:txBody>
      </p:sp>
      <p:sp>
        <p:nvSpPr>
          <p:cNvPr id="3" name="Content Placeholder 2">
            <a:extLst>
              <a:ext uri="{FF2B5EF4-FFF2-40B4-BE49-F238E27FC236}">
                <a16:creationId xmlns:a16="http://schemas.microsoft.com/office/drawing/2014/main" id="{75C7AD66-397D-4FC0-9C8D-3CC3D5E74918}"/>
              </a:ext>
            </a:extLst>
          </p:cNvPr>
          <p:cNvSpPr>
            <a:spLocks noGrp="1"/>
          </p:cNvSpPr>
          <p:nvPr>
            <p:ph idx="1"/>
          </p:nvPr>
        </p:nvSpPr>
        <p:spPr/>
        <p:txBody>
          <a:bodyPr/>
          <a:lstStyle/>
          <a:p>
            <a:pPr lvl="1">
              <a:buFont typeface="Courier New" panose="02070309020205020404" pitchFamily="49" charset="0"/>
              <a:buChar char="o"/>
            </a:pPr>
            <a:r>
              <a:rPr lang="en-US"/>
              <a:t>Creates a career path</a:t>
            </a:r>
          </a:p>
          <a:p>
            <a:pPr lvl="1">
              <a:buFont typeface="Courier New" panose="02070309020205020404" pitchFamily="49" charset="0"/>
              <a:buChar char="o"/>
            </a:pPr>
            <a:r>
              <a:rPr lang="en-US"/>
              <a:t>Piloted at AOT for AOT owned job series</a:t>
            </a:r>
          </a:p>
          <a:p>
            <a:pPr lvl="1">
              <a:buFont typeface="Courier New" panose="02070309020205020404" pitchFamily="49" charset="0"/>
              <a:buChar char="o"/>
            </a:pPr>
            <a:r>
              <a:rPr lang="en-US"/>
              <a:t>Clear expectations of competencies at different levels in a job series</a:t>
            </a:r>
          </a:p>
          <a:p>
            <a:pPr lvl="1">
              <a:buFont typeface="Courier New" panose="02070309020205020404" pitchFamily="49" charset="0"/>
              <a:buChar char="o"/>
            </a:pPr>
            <a:r>
              <a:rPr lang="en-US"/>
              <a:t>Creates a promotion process without going through a lengthier classification process</a:t>
            </a:r>
          </a:p>
          <a:p>
            <a:pPr lvl="1">
              <a:buFont typeface="Courier New" panose="02070309020205020404" pitchFamily="49" charset="0"/>
              <a:buChar char="o"/>
            </a:pPr>
            <a:r>
              <a:rPr lang="en-US"/>
              <a:t>Empowers employees to take control of their rate of promotion</a:t>
            </a:r>
          </a:p>
          <a:p>
            <a:pPr lvl="1">
              <a:buFont typeface="Courier New" panose="02070309020205020404" pitchFamily="49" charset="0"/>
              <a:buChar char="o"/>
            </a:pPr>
            <a:r>
              <a:rPr lang="en-US"/>
              <a:t>Need to expand to statewide job series</a:t>
            </a:r>
          </a:p>
        </p:txBody>
      </p:sp>
      <p:sp>
        <p:nvSpPr>
          <p:cNvPr id="5" name="Slide Number Placeholder 4">
            <a:extLst>
              <a:ext uri="{FF2B5EF4-FFF2-40B4-BE49-F238E27FC236}">
                <a16:creationId xmlns:a16="http://schemas.microsoft.com/office/drawing/2014/main" id="{FB057070-143D-419E-BEF0-8FEBF55906BA}"/>
              </a:ext>
            </a:extLst>
          </p:cNvPr>
          <p:cNvSpPr>
            <a:spLocks noGrp="1"/>
          </p:cNvSpPr>
          <p:nvPr>
            <p:ph type="sldNum" sz="quarter" idx="12"/>
          </p:nvPr>
        </p:nvSpPr>
        <p:spPr/>
        <p:txBody>
          <a:bodyPr/>
          <a:lstStyle/>
          <a:p>
            <a:fld id="{6113E31D-E2AB-40D1-8B51-AFA5AFEF393A}" type="slidenum">
              <a:rPr lang="en-US" smtClean="0"/>
              <a:t>63</a:t>
            </a:fld>
            <a:endParaRPr lang="en-US"/>
          </a:p>
        </p:txBody>
      </p:sp>
    </p:spTree>
    <p:extLst>
      <p:ext uri="{BB962C8B-B14F-4D97-AF65-F5344CB8AC3E}">
        <p14:creationId xmlns:p14="http://schemas.microsoft.com/office/powerpoint/2010/main" val="565827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8C831-5FC6-4CA3-835D-67724A2FD198}"/>
              </a:ext>
            </a:extLst>
          </p:cNvPr>
          <p:cNvSpPr>
            <a:spLocks noGrp="1"/>
          </p:cNvSpPr>
          <p:nvPr>
            <p:ph type="title"/>
          </p:nvPr>
        </p:nvSpPr>
        <p:spPr>
          <a:xfrm>
            <a:off x="7859485" y="634946"/>
            <a:ext cx="3690257" cy="1450757"/>
          </a:xfrm>
        </p:spPr>
        <p:txBody>
          <a:bodyPr>
            <a:normAutofit/>
          </a:bodyPr>
          <a:lstStyle/>
          <a:p>
            <a:r>
              <a:rPr lang="en-US"/>
              <a:t>Employee Recognition</a:t>
            </a:r>
          </a:p>
        </p:txBody>
      </p:sp>
      <p:pic>
        <p:nvPicPr>
          <p:cNvPr id="2050" name="Picture 2">
            <a:extLst>
              <a:ext uri="{FF2B5EF4-FFF2-40B4-BE49-F238E27FC236}">
                <a16:creationId xmlns:a16="http://schemas.microsoft.com/office/drawing/2014/main" id="{FCE3D9ED-141A-4FC2-80FA-CF097E33A6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680197"/>
            <a:ext cx="6909801" cy="5234174"/>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3AAC69-674C-4FA8-8860-C5FB117FF9F9}"/>
              </a:ext>
            </a:extLst>
          </p:cNvPr>
          <p:cNvSpPr>
            <a:spLocks noGrp="1"/>
          </p:cNvSpPr>
          <p:nvPr>
            <p:ph idx="1"/>
          </p:nvPr>
        </p:nvSpPr>
        <p:spPr>
          <a:xfrm>
            <a:off x="7859485" y="2198914"/>
            <a:ext cx="3690257" cy="3670180"/>
          </a:xfrm>
        </p:spPr>
        <p:txBody>
          <a:bodyPr>
            <a:normAutofit lnSpcReduction="10000"/>
          </a:bodyPr>
          <a:lstStyle/>
          <a:p>
            <a:pPr>
              <a:buFont typeface="Arial" panose="020B0604020202020204" pitchFamily="34" charset="0"/>
              <a:buChar char="•"/>
            </a:pPr>
            <a:r>
              <a:rPr lang="en-US"/>
              <a:t>Our TLI cohort took this on as a project and developed strategies around different recognition types</a:t>
            </a:r>
          </a:p>
          <a:p>
            <a:pPr>
              <a:buFont typeface="Arial" panose="020B0604020202020204" pitchFamily="34" charset="0"/>
              <a:buChar char="•"/>
            </a:pPr>
            <a:r>
              <a:rPr lang="en-US"/>
              <a:t>It was then taken over for a brief time by our Employee Engagement Workforce committee.</a:t>
            </a:r>
          </a:p>
          <a:p>
            <a:pPr>
              <a:buFont typeface="Arial" panose="020B0604020202020204" pitchFamily="34" charset="0"/>
              <a:buChar char="•"/>
            </a:pPr>
            <a:r>
              <a:rPr lang="en-US"/>
              <a:t>Next steps include rolling out these recognition strategies to supervisors and Agency wide to increase engagement, especially in this ‘distributed work’ environment.</a:t>
            </a:r>
          </a:p>
        </p:txBody>
      </p:sp>
      <p:sp>
        <p:nvSpPr>
          <p:cNvPr id="75" name="Rectangle 74">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4">
            <a:extLst>
              <a:ext uri="{FF2B5EF4-FFF2-40B4-BE49-F238E27FC236}">
                <a16:creationId xmlns:a16="http://schemas.microsoft.com/office/drawing/2014/main" id="{2DFD1362-71F7-4655-91E6-E527863CC3D6}"/>
              </a:ext>
            </a:extLst>
          </p:cNvPr>
          <p:cNvSpPr txBox="1">
            <a:spLocks/>
          </p:cNvSpPr>
          <p:nvPr/>
        </p:nvSpPr>
        <p:spPr>
          <a:xfrm>
            <a:off x="4539441" y="6459784"/>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64</a:t>
            </a:fld>
            <a:endParaRPr lang="en-US"/>
          </a:p>
        </p:txBody>
      </p:sp>
      <p:pic>
        <p:nvPicPr>
          <p:cNvPr id="6" name="Picture 5">
            <a:extLst>
              <a:ext uri="{FF2B5EF4-FFF2-40B4-BE49-F238E27FC236}">
                <a16:creationId xmlns:a16="http://schemas.microsoft.com/office/drawing/2014/main" id="{380CFF2E-0248-4FCE-A354-56140CCFD3A7}"/>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668089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31D8-3BA2-4209-B29D-8F05DE6D3F5E}"/>
              </a:ext>
            </a:extLst>
          </p:cNvPr>
          <p:cNvSpPr>
            <a:spLocks noGrp="1"/>
          </p:cNvSpPr>
          <p:nvPr>
            <p:ph type="title"/>
          </p:nvPr>
        </p:nvSpPr>
        <p:spPr/>
        <p:txBody>
          <a:bodyPr/>
          <a:lstStyle/>
          <a:p>
            <a:r>
              <a:rPr lang="en-US"/>
              <a:t>Succession Planning</a:t>
            </a:r>
          </a:p>
        </p:txBody>
      </p:sp>
      <p:sp>
        <p:nvSpPr>
          <p:cNvPr id="3" name="Content Placeholder 2">
            <a:extLst>
              <a:ext uri="{FF2B5EF4-FFF2-40B4-BE49-F238E27FC236}">
                <a16:creationId xmlns:a16="http://schemas.microsoft.com/office/drawing/2014/main" id="{625BFF2F-E9A7-4A2B-8484-00AE6E56DFED}"/>
              </a:ext>
            </a:extLst>
          </p:cNvPr>
          <p:cNvSpPr>
            <a:spLocks noGrp="1"/>
          </p:cNvSpPr>
          <p:nvPr>
            <p:ph idx="1"/>
          </p:nvPr>
        </p:nvSpPr>
        <p:spPr/>
        <p:txBody>
          <a:bodyPr>
            <a:normAutofit/>
          </a:bodyPr>
          <a:lstStyle/>
          <a:p>
            <a:pPr>
              <a:buFont typeface="Arial" panose="020B0604020202020204" pitchFamily="34" charset="0"/>
              <a:buChar char="•"/>
            </a:pPr>
            <a:r>
              <a:rPr lang="en-US" sz="1800">
                <a:solidFill>
                  <a:schemeClr val="tx1"/>
                </a:solidFill>
              </a:rPr>
              <a:t>Informal process.</a:t>
            </a:r>
          </a:p>
          <a:p>
            <a:pPr>
              <a:buFont typeface="Arial" panose="020B0604020202020204" pitchFamily="34" charset="0"/>
              <a:buChar char="•"/>
            </a:pPr>
            <a:r>
              <a:rPr lang="en-US" sz="1800">
                <a:solidFill>
                  <a:schemeClr val="tx1"/>
                </a:solidFill>
              </a:rPr>
              <a:t>We have an open and competitive bargained recruitment process.</a:t>
            </a:r>
          </a:p>
          <a:p>
            <a:pPr>
              <a:buFont typeface="Arial" panose="020B0604020202020204" pitchFamily="34" charset="0"/>
              <a:buChar char="•"/>
            </a:pPr>
            <a:r>
              <a:rPr lang="en-US" sz="1800">
                <a:solidFill>
                  <a:schemeClr val="tx1"/>
                </a:solidFill>
              </a:rPr>
              <a:t>Building a knowledge management (KM) culture.</a:t>
            </a:r>
          </a:p>
          <a:p>
            <a:pPr>
              <a:buFont typeface="Arial" panose="020B0604020202020204" pitchFamily="34" charset="0"/>
              <a:buChar char="•"/>
            </a:pPr>
            <a:r>
              <a:rPr lang="en-US" sz="1800">
                <a:solidFill>
                  <a:schemeClr val="tx1"/>
                </a:solidFill>
              </a:rPr>
              <a:t>Programming and retention strategies specifically for emerging leaders.</a:t>
            </a:r>
          </a:p>
          <a:p>
            <a:pPr>
              <a:buFont typeface="Arial" panose="020B0604020202020204" pitchFamily="34" charset="0"/>
              <a:buChar char="•"/>
            </a:pPr>
            <a:r>
              <a:rPr lang="en-US" sz="1800">
                <a:solidFill>
                  <a:schemeClr val="tx1"/>
                </a:solidFill>
              </a:rPr>
              <a:t>Teaching KM to emerging leaders.</a:t>
            </a:r>
          </a:p>
          <a:p>
            <a:pPr>
              <a:buFont typeface="Arial" panose="020B0604020202020204" pitchFamily="34" charset="0"/>
              <a:buChar char="•"/>
            </a:pPr>
            <a:r>
              <a:rPr lang="en-US" sz="1800">
                <a:solidFill>
                  <a:schemeClr val="tx1"/>
                </a:solidFill>
              </a:rPr>
              <a:t>Mentoring and job shadow opportunities.</a:t>
            </a:r>
          </a:p>
          <a:p>
            <a:pPr>
              <a:buFont typeface="Arial" panose="020B0604020202020204" pitchFamily="34" charset="0"/>
              <a:buChar char="•"/>
            </a:pPr>
            <a:r>
              <a:rPr lang="en-US" sz="1800">
                <a:solidFill>
                  <a:schemeClr val="tx1"/>
                </a:solidFill>
              </a:rPr>
              <a:t>Provide stretch projects and individual development plans.</a:t>
            </a:r>
          </a:p>
          <a:p>
            <a:pPr>
              <a:buFont typeface="Arial" panose="020B0604020202020204" pitchFamily="34" charset="0"/>
              <a:buChar char="•"/>
            </a:pPr>
            <a:endParaRPr lang="en-US" sz="1800">
              <a:solidFill>
                <a:schemeClr val="tx1"/>
              </a:solidFill>
            </a:endParaRPr>
          </a:p>
        </p:txBody>
      </p:sp>
      <p:sp>
        <p:nvSpPr>
          <p:cNvPr id="5" name="Slide Number Placeholder 4">
            <a:extLst>
              <a:ext uri="{FF2B5EF4-FFF2-40B4-BE49-F238E27FC236}">
                <a16:creationId xmlns:a16="http://schemas.microsoft.com/office/drawing/2014/main" id="{398A957C-FB6B-4CFA-AB91-34915A4359F6}"/>
              </a:ext>
            </a:extLst>
          </p:cNvPr>
          <p:cNvSpPr>
            <a:spLocks noGrp="1"/>
          </p:cNvSpPr>
          <p:nvPr>
            <p:ph type="sldNum" sz="quarter" idx="12"/>
          </p:nvPr>
        </p:nvSpPr>
        <p:spPr/>
        <p:txBody>
          <a:bodyPr/>
          <a:lstStyle/>
          <a:p>
            <a:fld id="{6113E31D-E2AB-40D1-8B51-AFA5AFEF393A}" type="slidenum">
              <a:rPr lang="en-US" smtClean="0"/>
              <a:t>65</a:t>
            </a:fld>
            <a:endParaRPr lang="en-US"/>
          </a:p>
        </p:txBody>
      </p:sp>
    </p:spTree>
    <p:extLst>
      <p:ext uri="{BB962C8B-B14F-4D97-AF65-F5344CB8AC3E}">
        <p14:creationId xmlns:p14="http://schemas.microsoft.com/office/powerpoint/2010/main" val="3404831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7">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9">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7" name="Straight Connector 71">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9" name="Rectangle 73">
            <a:extLst>
              <a:ext uri="{FF2B5EF4-FFF2-40B4-BE49-F238E27FC236}">
                <a16:creationId xmlns:a16="http://schemas.microsoft.com/office/drawing/2014/main" id="{C25892BF-5101-4CFA-8FAB-58AAD0E0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5">
            <a:extLst>
              <a:ext uri="{FF2B5EF4-FFF2-40B4-BE49-F238E27FC236}">
                <a16:creationId xmlns:a16="http://schemas.microsoft.com/office/drawing/2014/main" id="{56E86198-1477-49B5-A9F7-533281581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78823A75-FD08-4BE5-B1CF-3B05AB101F8F}"/>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a:solidFill>
                  <a:srgbClr val="FFFFFF"/>
                </a:solidFill>
              </a:rPr>
              <a:t>Safety &amp; Health: Our Team</a:t>
            </a:r>
          </a:p>
        </p:txBody>
      </p:sp>
      <p:sp>
        <p:nvSpPr>
          <p:cNvPr id="73" name="Rectangle 77">
            <a:extLst>
              <a:ext uri="{FF2B5EF4-FFF2-40B4-BE49-F238E27FC236}">
                <a16:creationId xmlns:a16="http://schemas.microsoft.com/office/drawing/2014/main" id="{2CFA8D2C-EA3C-439E-A10F-700CCD177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descr="A person smiling for the camera&#10;&#10;Description automatically generated">
            <a:extLst>
              <a:ext uri="{FF2B5EF4-FFF2-40B4-BE49-F238E27FC236}">
                <a16:creationId xmlns:a16="http://schemas.microsoft.com/office/drawing/2014/main" id="{DC85C532-93BC-4343-8FF6-230D16307D79}"/>
              </a:ext>
            </a:extLst>
          </p:cNvPr>
          <p:cNvPicPr>
            <a:picLocks noChangeAspect="1"/>
          </p:cNvPicPr>
          <p:nvPr/>
        </p:nvPicPr>
        <p:blipFill>
          <a:blip r:embed="rId3"/>
          <a:stretch>
            <a:fillRect/>
          </a:stretch>
        </p:blipFill>
        <p:spPr>
          <a:xfrm>
            <a:off x="311928" y="1077744"/>
            <a:ext cx="2185416" cy="2185416"/>
          </a:xfrm>
          <a:prstGeom prst="rect">
            <a:avLst/>
          </a:prstGeom>
        </p:spPr>
      </p:pic>
      <p:pic>
        <p:nvPicPr>
          <p:cNvPr id="27" name="Picture 26" descr="A person smiling for the camera&#10;&#10;Description automatically generated">
            <a:extLst>
              <a:ext uri="{FF2B5EF4-FFF2-40B4-BE49-F238E27FC236}">
                <a16:creationId xmlns:a16="http://schemas.microsoft.com/office/drawing/2014/main" id="{8E74D03C-AADD-40DA-88BC-35E936B07E82}"/>
              </a:ext>
            </a:extLst>
          </p:cNvPr>
          <p:cNvPicPr>
            <a:picLocks noChangeAspect="1"/>
          </p:cNvPicPr>
          <p:nvPr/>
        </p:nvPicPr>
        <p:blipFill>
          <a:blip r:embed="rId4"/>
          <a:stretch>
            <a:fillRect/>
          </a:stretch>
        </p:blipFill>
        <p:spPr>
          <a:xfrm>
            <a:off x="7262460" y="1077744"/>
            <a:ext cx="2185416" cy="2185416"/>
          </a:xfrm>
          <a:prstGeom prst="rect">
            <a:avLst/>
          </a:prstGeom>
        </p:spPr>
      </p:pic>
      <p:pic>
        <p:nvPicPr>
          <p:cNvPr id="35" name="Picture 34" descr="A person smiling for the camera&#10;&#10;Description automatically generated">
            <a:extLst>
              <a:ext uri="{FF2B5EF4-FFF2-40B4-BE49-F238E27FC236}">
                <a16:creationId xmlns:a16="http://schemas.microsoft.com/office/drawing/2014/main" id="{600C08CB-FE3D-4C27-92A4-4A578413F15F}"/>
              </a:ext>
            </a:extLst>
          </p:cNvPr>
          <p:cNvPicPr>
            <a:picLocks noChangeAspect="1"/>
          </p:cNvPicPr>
          <p:nvPr/>
        </p:nvPicPr>
        <p:blipFill>
          <a:blip r:embed="rId5"/>
          <a:stretch>
            <a:fillRect/>
          </a:stretch>
        </p:blipFill>
        <p:spPr>
          <a:xfrm>
            <a:off x="4945616" y="1077744"/>
            <a:ext cx="2185416" cy="2185416"/>
          </a:xfrm>
          <a:prstGeom prst="rect">
            <a:avLst/>
          </a:prstGeom>
        </p:spPr>
      </p:pic>
      <p:pic>
        <p:nvPicPr>
          <p:cNvPr id="39" name="Picture 38" descr="A person smiling for the camera&#10;&#10;Description automatically generated">
            <a:extLst>
              <a:ext uri="{FF2B5EF4-FFF2-40B4-BE49-F238E27FC236}">
                <a16:creationId xmlns:a16="http://schemas.microsoft.com/office/drawing/2014/main" id="{76D5C0B4-6C59-4C49-B97E-A4B34E2EEC43}"/>
              </a:ext>
            </a:extLst>
          </p:cNvPr>
          <p:cNvPicPr>
            <a:picLocks noChangeAspect="1"/>
          </p:cNvPicPr>
          <p:nvPr/>
        </p:nvPicPr>
        <p:blipFill>
          <a:blip r:embed="rId6"/>
          <a:stretch>
            <a:fillRect/>
          </a:stretch>
        </p:blipFill>
        <p:spPr>
          <a:xfrm>
            <a:off x="9579304" y="1067669"/>
            <a:ext cx="2185416" cy="2185416"/>
          </a:xfrm>
          <a:prstGeom prst="rect">
            <a:avLst/>
          </a:prstGeom>
        </p:spPr>
      </p:pic>
      <p:pic>
        <p:nvPicPr>
          <p:cNvPr id="43" name="Picture 42" descr="A person smiling for the camera&#10;&#10;Description automatically generated">
            <a:extLst>
              <a:ext uri="{FF2B5EF4-FFF2-40B4-BE49-F238E27FC236}">
                <a16:creationId xmlns:a16="http://schemas.microsoft.com/office/drawing/2014/main" id="{C17BEBAD-186B-4809-9B20-8421B18D1AF8}"/>
              </a:ext>
            </a:extLst>
          </p:cNvPr>
          <p:cNvPicPr>
            <a:picLocks noChangeAspect="1"/>
          </p:cNvPicPr>
          <p:nvPr/>
        </p:nvPicPr>
        <p:blipFill>
          <a:blip r:embed="rId7"/>
          <a:stretch>
            <a:fillRect/>
          </a:stretch>
        </p:blipFill>
        <p:spPr>
          <a:xfrm>
            <a:off x="2628772" y="1067418"/>
            <a:ext cx="2185416" cy="2185416"/>
          </a:xfrm>
          <a:prstGeom prst="rect">
            <a:avLst/>
          </a:prstGeom>
        </p:spPr>
      </p:pic>
      <p:sp>
        <p:nvSpPr>
          <p:cNvPr id="45" name="TextBox 44">
            <a:extLst>
              <a:ext uri="{FF2B5EF4-FFF2-40B4-BE49-F238E27FC236}">
                <a16:creationId xmlns:a16="http://schemas.microsoft.com/office/drawing/2014/main" id="{3C67B762-C356-4889-BFAA-4122996BA09A}"/>
              </a:ext>
            </a:extLst>
          </p:cNvPr>
          <p:cNvSpPr txBox="1"/>
          <p:nvPr/>
        </p:nvSpPr>
        <p:spPr>
          <a:xfrm>
            <a:off x="311928" y="3571575"/>
            <a:ext cx="1810945" cy="461665"/>
          </a:xfrm>
          <a:prstGeom prst="rect">
            <a:avLst/>
          </a:prstGeom>
          <a:noFill/>
        </p:spPr>
        <p:txBody>
          <a:bodyPr wrap="none" rtlCol="0">
            <a:spAutoFit/>
          </a:bodyPr>
          <a:lstStyle/>
          <a:p>
            <a:r>
              <a:rPr lang="en-US" sz="1200"/>
              <a:t>Safety Officer</a:t>
            </a:r>
          </a:p>
          <a:p>
            <a:r>
              <a:rPr lang="en-US" sz="1200"/>
              <a:t>Rob.Gentle@vermont.gov</a:t>
            </a:r>
          </a:p>
        </p:txBody>
      </p:sp>
      <p:sp>
        <p:nvSpPr>
          <p:cNvPr id="46" name="TextBox 45">
            <a:extLst>
              <a:ext uri="{FF2B5EF4-FFF2-40B4-BE49-F238E27FC236}">
                <a16:creationId xmlns:a16="http://schemas.microsoft.com/office/drawing/2014/main" id="{01084781-89CD-4FE7-8260-DE505B041ED2}"/>
              </a:ext>
            </a:extLst>
          </p:cNvPr>
          <p:cNvSpPr txBox="1"/>
          <p:nvPr/>
        </p:nvSpPr>
        <p:spPr>
          <a:xfrm>
            <a:off x="311928" y="560697"/>
            <a:ext cx="1246110" cy="369332"/>
          </a:xfrm>
          <a:prstGeom prst="rect">
            <a:avLst/>
          </a:prstGeom>
          <a:noFill/>
        </p:spPr>
        <p:txBody>
          <a:bodyPr wrap="none" rtlCol="0">
            <a:spAutoFit/>
          </a:bodyPr>
          <a:lstStyle/>
          <a:p>
            <a:r>
              <a:rPr lang="en-US" b="1">
                <a:solidFill>
                  <a:schemeClr val="bg2">
                    <a:lumMod val="25000"/>
                  </a:schemeClr>
                </a:solidFill>
              </a:rPr>
              <a:t>Rob Gentle</a:t>
            </a:r>
          </a:p>
        </p:txBody>
      </p:sp>
      <p:sp>
        <p:nvSpPr>
          <p:cNvPr id="48" name="TextBox 47">
            <a:extLst>
              <a:ext uri="{FF2B5EF4-FFF2-40B4-BE49-F238E27FC236}">
                <a16:creationId xmlns:a16="http://schemas.microsoft.com/office/drawing/2014/main" id="{08C03649-FC96-4AB4-9C0A-7D1F65B88AD7}"/>
              </a:ext>
            </a:extLst>
          </p:cNvPr>
          <p:cNvSpPr txBox="1"/>
          <p:nvPr/>
        </p:nvSpPr>
        <p:spPr>
          <a:xfrm>
            <a:off x="2576726" y="3571575"/>
            <a:ext cx="1876411" cy="461665"/>
          </a:xfrm>
          <a:prstGeom prst="rect">
            <a:avLst/>
          </a:prstGeom>
          <a:noFill/>
        </p:spPr>
        <p:txBody>
          <a:bodyPr wrap="none" rtlCol="0">
            <a:spAutoFit/>
          </a:bodyPr>
          <a:lstStyle/>
          <a:p>
            <a:r>
              <a:rPr lang="en-US" sz="1200"/>
              <a:t>Deputy Safety Officer</a:t>
            </a:r>
          </a:p>
          <a:p>
            <a:r>
              <a:rPr lang="en-US" sz="1200"/>
              <a:t>Carl.Senecal@vermont.gov</a:t>
            </a:r>
          </a:p>
        </p:txBody>
      </p:sp>
      <p:sp>
        <p:nvSpPr>
          <p:cNvPr id="50" name="TextBox 49">
            <a:extLst>
              <a:ext uri="{FF2B5EF4-FFF2-40B4-BE49-F238E27FC236}">
                <a16:creationId xmlns:a16="http://schemas.microsoft.com/office/drawing/2014/main" id="{D12210B8-B658-4702-BCA5-7F1AB38445FB}"/>
              </a:ext>
            </a:extLst>
          </p:cNvPr>
          <p:cNvSpPr txBox="1"/>
          <p:nvPr/>
        </p:nvSpPr>
        <p:spPr>
          <a:xfrm>
            <a:off x="2576726" y="560697"/>
            <a:ext cx="1339085" cy="369332"/>
          </a:xfrm>
          <a:prstGeom prst="rect">
            <a:avLst/>
          </a:prstGeom>
          <a:noFill/>
        </p:spPr>
        <p:txBody>
          <a:bodyPr wrap="none" rtlCol="0">
            <a:spAutoFit/>
          </a:bodyPr>
          <a:lstStyle/>
          <a:p>
            <a:r>
              <a:rPr lang="en-US" b="1">
                <a:solidFill>
                  <a:schemeClr val="bg2">
                    <a:lumMod val="25000"/>
                  </a:schemeClr>
                </a:solidFill>
              </a:rPr>
              <a:t>Carl Senecal</a:t>
            </a:r>
          </a:p>
        </p:txBody>
      </p:sp>
      <p:sp>
        <p:nvSpPr>
          <p:cNvPr id="56" name="TextBox 55">
            <a:extLst>
              <a:ext uri="{FF2B5EF4-FFF2-40B4-BE49-F238E27FC236}">
                <a16:creationId xmlns:a16="http://schemas.microsoft.com/office/drawing/2014/main" id="{BE96DD33-8497-4B72-88C0-9028349A9EE1}"/>
              </a:ext>
            </a:extLst>
          </p:cNvPr>
          <p:cNvSpPr txBox="1"/>
          <p:nvPr/>
        </p:nvSpPr>
        <p:spPr>
          <a:xfrm>
            <a:off x="7258366" y="3571575"/>
            <a:ext cx="2326471" cy="461665"/>
          </a:xfrm>
          <a:prstGeom prst="rect">
            <a:avLst/>
          </a:prstGeom>
          <a:noFill/>
        </p:spPr>
        <p:txBody>
          <a:bodyPr wrap="none" rtlCol="0">
            <a:spAutoFit/>
          </a:bodyPr>
          <a:lstStyle/>
          <a:p>
            <a:r>
              <a:rPr lang="en-US" sz="1200"/>
              <a:t>NE Occupational Safety Technician</a:t>
            </a:r>
          </a:p>
          <a:p>
            <a:r>
              <a:rPr lang="en-US" sz="1200"/>
              <a:t>Michael.Labounty@vermont.gov</a:t>
            </a:r>
          </a:p>
        </p:txBody>
      </p:sp>
      <p:sp>
        <p:nvSpPr>
          <p:cNvPr id="58" name="TextBox 57">
            <a:extLst>
              <a:ext uri="{FF2B5EF4-FFF2-40B4-BE49-F238E27FC236}">
                <a16:creationId xmlns:a16="http://schemas.microsoft.com/office/drawing/2014/main" id="{AA4F0D17-9BD8-4B21-BAE8-2DBE3ADBE4DD}"/>
              </a:ext>
            </a:extLst>
          </p:cNvPr>
          <p:cNvSpPr txBox="1"/>
          <p:nvPr/>
        </p:nvSpPr>
        <p:spPr>
          <a:xfrm>
            <a:off x="7258366" y="560697"/>
            <a:ext cx="1607748" cy="369332"/>
          </a:xfrm>
          <a:prstGeom prst="rect">
            <a:avLst/>
          </a:prstGeom>
          <a:noFill/>
        </p:spPr>
        <p:txBody>
          <a:bodyPr wrap="none" rtlCol="0">
            <a:spAutoFit/>
          </a:bodyPr>
          <a:lstStyle/>
          <a:p>
            <a:r>
              <a:rPr lang="en-US" b="1">
                <a:solidFill>
                  <a:schemeClr val="bg2">
                    <a:lumMod val="25000"/>
                  </a:schemeClr>
                </a:solidFill>
              </a:rPr>
              <a:t>Mike Labounty</a:t>
            </a:r>
          </a:p>
        </p:txBody>
      </p:sp>
      <p:sp>
        <p:nvSpPr>
          <p:cNvPr id="60" name="TextBox 59">
            <a:extLst>
              <a:ext uri="{FF2B5EF4-FFF2-40B4-BE49-F238E27FC236}">
                <a16:creationId xmlns:a16="http://schemas.microsoft.com/office/drawing/2014/main" id="{EDC9A5E5-9231-4EC9-B4F8-8152649F4E6F}"/>
              </a:ext>
            </a:extLst>
          </p:cNvPr>
          <p:cNvSpPr txBox="1"/>
          <p:nvPr/>
        </p:nvSpPr>
        <p:spPr>
          <a:xfrm>
            <a:off x="4917546" y="3571575"/>
            <a:ext cx="2387385" cy="461665"/>
          </a:xfrm>
          <a:prstGeom prst="rect">
            <a:avLst/>
          </a:prstGeom>
          <a:noFill/>
        </p:spPr>
        <p:txBody>
          <a:bodyPr wrap="none" rtlCol="0">
            <a:spAutoFit/>
          </a:bodyPr>
          <a:lstStyle/>
          <a:p>
            <a:r>
              <a:rPr lang="en-US" sz="1200"/>
              <a:t>NW Occupational Safety Technician</a:t>
            </a:r>
          </a:p>
          <a:p>
            <a:r>
              <a:rPr lang="en-US" sz="1200"/>
              <a:t>Liz.Beebe@vermont.gov</a:t>
            </a:r>
          </a:p>
        </p:txBody>
      </p:sp>
      <p:sp>
        <p:nvSpPr>
          <p:cNvPr id="62" name="TextBox 61">
            <a:extLst>
              <a:ext uri="{FF2B5EF4-FFF2-40B4-BE49-F238E27FC236}">
                <a16:creationId xmlns:a16="http://schemas.microsoft.com/office/drawing/2014/main" id="{34E2EEA1-14D5-4BD4-A906-97E5BA2A34E5}"/>
              </a:ext>
            </a:extLst>
          </p:cNvPr>
          <p:cNvSpPr txBox="1"/>
          <p:nvPr/>
        </p:nvSpPr>
        <p:spPr>
          <a:xfrm>
            <a:off x="4917546" y="560697"/>
            <a:ext cx="1082348" cy="369332"/>
          </a:xfrm>
          <a:prstGeom prst="rect">
            <a:avLst/>
          </a:prstGeom>
          <a:noFill/>
        </p:spPr>
        <p:txBody>
          <a:bodyPr wrap="none" rtlCol="0">
            <a:spAutoFit/>
          </a:bodyPr>
          <a:lstStyle/>
          <a:p>
            <a:r>
              <a:rPr lang="en-US" b="1">
                <a:solidFill>
                  <a:schemeClr val="bg2">
                    <a:lumMod val="25000"/>
                  </a:schemeClr>
                </a:solidFill>
              </a:rPr>
              <a:t>Liz Beebe</a:t>
            </a:r>
          </a:p>
        </p:txBody>
      </p:sp>
      <p:sp>
        <p:nvSpPr>
          <p:cNvPr id="64" name="TextBox 63">
            <a:extLst>
              <a:ext uri="{FF2B5EF4-FFF2-40B4-BE49-F238E27FC236}">
                <a16:creationId xmlns:a16="http://schemas.microsoft.com/office/drawing/2014/main" id="{929A90FB-5889-4298-BF57-E9F950E3389D}"/>
              </a:ext>
            </a:extLst>
          </p:cNvPr>
          <p:cNvSpPr txBox="1"/>
          <p:nvPr/>
        </p:nvSpPr>
        <p:spPr>
          <a:xfrm>
            <a:off x="9555043" y="3571575"/>
            <a:ext cx="2357377" cy="461665"/>
          </a:xfrm>
          <a:prstGeom prst="rect">
            <a:avLst/>
          </a:prstGeom>
          <a:noFill/>
        </p:spPr>
        <p:txBody>
          <a:bodyPr wrap="none" rtlCol="0">
            <a:spAutoFit/>
          </a:bodyPr>
          <a:lstStyle/>
          <a:p>
            <a:r>
              <a:rPr lang="en-US" sz="1200"/>
              <a:t>SW Occupational Safety Technician</a:t>
            </a:r>
          </a:p>
          <a:p>
            <a:r>
              <a:rPr lang="en-US" sz="1200"/>
              <a:t>Kyle.Record@vermont.gov</a:t>
            </a:r>
          </a:p>
        </p:txBody>
      </p:sp>
      <p:sp>
        <p:nvSpPr>
          <p:cNvPr id="90" name="TextBox 89">
            <a:extLst>
              <a:ext uri="{FF2B5EF4-FFF2-40B4-BE49-F238E27FC236}">
                <a16:creationId xmlns:a16="http://schemas.microsoft.com/office/drawing/2014/main" id="{EF56D687-DB9F-4AF6-AF9D-4B31A355E31C}"/>
              </a:ext>
            </a:extLst>
          </p:cNvPr>
          <p:cNvSpPr txBox="1"/>
          <p:nvPr/>
        </p:nvSpPr>
        <p:spPr>
          <a:xfrm>
            <a:off x="9555043" y="560697"/>
            <a:ext cx="1298176" cy="369332"/>
          </a:xfrm>
          <a:prstGeom prst="rect">
            <a:avLst/>
          </a:prstGeom>
          <a:noFill/>
        </p:spPr>
        <p:txBody>
          <a:bodyPr wrap="none" rtlCol="0">
            <a:spAutoFit/>
          </a:bodyPr>
          <a:lstStyle/>
          <a:p>
            <a:r>
              <a:rPr lang="en-US" b="1">
                <a:solidFill>
                  <a:schemeClr val="bg2">
                    <a:lumMod val="25000"/>
                  </a:schemeClr>
                </a:solidFill>
              </a:rPr>
              <a:t>Kyle Record</a:t>
            </a:r>
          </a:p>
        </p:txBody>
      </p:sp>
      <p:pic>
        <p:nvPicPr>
          <p:cNvPr id="92" name="Picture 91">
            <a:extLst>
              <a:ext uri="{FF2B5EF4-FFF2-40B4-BE49-F238E27FC236}">
                <a16:creationId xmlns:a16="http://schemas.microsoft.com/office/drawing/2014/main" id="{EC13C548-328C-44FF-A400-4F12FD44FEE0}"/>
              </a:ext>
            </a:extLst>
          </p:cNvPr>
          <p:cNvPicPr>
            <a:picLocks noChangeAspect="1"/>
          </p:cNvPicPr>
          <p:nvPr/>
        </p:nvPicPr>
        <p:blipFill>
          <a:blip r:embed="rId8"/>
          <a:stretch>
            <a:fillRect/>
          </a:stretch>
        </p:blipFill>
        <p:spPr>
          <a:xfrm>
            <a:off x="10481481" y="6482442"/>
            <a:ext cx="1524595" cy="342467"/>
          </a:xfrm>
          <a:prstGeom prst="rect">
            <a:avLst/>
          </a:prstGeom>
        </p:spPr>
      </p:pic>
      <p:sp>
        <p:nvSpPr>
          <p:cNvPr id="93" name="Slide Number Placeholder 3">
            <a:extLst>
              <a:ext uri="{FF2B5EF4-FFF2-40B4-BE49-F238E27FC236}">
                <a16:creationId xmlns:a16="http://schemas.microsoft.com/office/drawing/2014/main" id="{C600558D-2704-4E83-8FAF-3FAD08CD3D52}"/>
              </a:ext>
            </a:extLst>
          </p:cNvPr>
          <p:cNvSpPr>
            <a:spLocks noGrp="1"/>
          </p:cNvSpPr>
          <p:nvPr>
            <p:ph type="sldNum" sz="quarter" idx="12"/>
          </p:nvPr>
        </p:nvSpPr>
        <p:spPr>
          <a:xfrm>
            <a:off x="4691841" y="6459780"/>
            <a:ext cx="1312025" cy="365125"/>
          </a:xfrm>
        </p:spPr>
        <p:txBody>
          <a:bodyPr/>
          <a:lstStyle/>
          <a:p>
            <a:fld id="{6113E31D-E2AB-40D1-8B51-AFA5AFEF393A}" type="slidenum">
              <a:rPr lang="en-US" smtClean="0"/>
              <a:t>66</a:t>
            </a:fld>
            <a:endParaRPr lang="en-US"/>
          </a:p>
        </p:txBody>
      </p:sp>
    </p:spTree>
    <p:extLst>
      <p:ext uri="{BB962C8B-B14F-4D97-AF65-F5344CB8AC3E}">
        <p14:creationId xmlns:p14="http://schemas.microsoft.com/office/powerpoint/2010/main" val="3024217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1097280" y="286603"/>
            <a:ext cx="10058400" cy="1450757"/>
          </a:xfrm>
        </p:spPr>
        <p:txBody>
          <a:bodyPr>
            <a:normAutofit/>
          </a:bodyPr>
          <a:lstStyle/>
          <a:p>
            <a:r>
              <a:rPr lang="en-US"/>
              <a:t>Supporting Behavioral Based Safety</a:t>
            </a:r>
          </a:p>
        </p:txBody>
      </p: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a:xfrm>
            <a:off x="1097279" y="1845734"/>
            <a:ext cx="6454987" cy="4023360"/>
          </a:xfrm>
        </p:spPr>
        <p:txBody>
          <a:bodyPr vert="horz" lIns="0" tIns="45720" rIns="0" bIns="45720" rtlCol="0">
            <a:normAutofit/>
          </a:bodyPr>
          <a:lstStyle/>
          <a:p>
            <a:pPr algn="just"/>
            <a:r>
              <a:rPr lang="en-US" sz="1200"/>
              <a:t>Behavioral Based Safety (BBS) is built on employee &amp; management commitment, accountability, involvement, hazard ID and control, Incident/accident analysis, training and program evaluation.</a:t>
            </a:r>
          </a:p>
          <a:p>
            <a:pPr algn="just"/>
            <a:r>
              <a:rPr lang="en-US" sz="1200"/>
              <a:t>Identification and correction of these deficiencies are improved as a result of the creation and implementation of innovative tools and resources.</a:t>
            </a:r>
            <a:endParaRPr lang="en-US" sz="1200">
              <a:cs typeface="Calibri"/>
            </a:endParaRPr>
          </a:p>
          <a:p>
            <a:pPr marL="657860" lvl="1" indent="-457200" algn="just">
              <a:buFont typeface="Arial" panose="020B0604020202020204" pitchFamily="34" charset="0"/>
              <a:buChar char="•"/>
            </a:pPr>
            <a:r>
              <a:rPr lang="en-US" sz="1200"/>
              <a:t>Facility Discrepancy Reports, serving as a monthly evaluation of conditions and possible needs to ensure safety and compliance. </a:t>
            </a:r>
            <a:endParaRPr lang="en-US" sz="1200">
              <a:highlight>
                <a:srgbClr val="FFFF00"/>
              </a:highlight>
            </a:endParaRPr>
          </a:p>
          <a:p>
            <a:pPr marL="657860" lvl="1" indent="-457200" algn="just">
              <a:buFont typeface="Arial" panose="020B0604020202020204" pitchFamily="34" charset="0"/>
              <a:buChar char="•"/>
            </a:pPr>
            <a:r>
              <a:rPr lang="en-US" sz="1200"/>
              <a:t>The facility improvement process works twofold, as it not only improves workplace safety, it also helps strengthen the notion that the Safety Team(s) and the Agency are partnered to improve work conditions, and their participation is a critical step. </a:t>
            </a:r>
            <a:endParaRPr lang="en-US" sz="1200">
              <a:cs typeface="Calibri"/>
            </a:endParaRPr>
          </a:p>
          <a:p>
            <a:pPr algn="just"/>
            <a:r>
              <a:rPr lang="en-US" sz="1200"/>
              <a:t>Ensuring employees have the knowledge and tools necessary to identify, communicate, and control hazards.</a:t>
            </a:r>
            <a:endParaRPr lang="en-US" sz="1200">
              <a:cs typeface="Calibri"/>
            </a:endParaRPr>
          </a:p>
          <a:p>
            <a:pPr marL="657860" lvl="1" indent="-457200" algn="just">
              <a:buFont typeface="Arial" panose="020B0604020202020204" pitchFamily="34" charset="0"/>
              <a:buChar char="•"/>
            </a:pPr>
            <a:r>
              <a:rPr lang="en-US" sz="1200"/>
              <a:t>Building curriculum using both in person trainings and the Learning Management System (LMS) has created education opportunities for targeted courses that are easily accessible for all of our customers. Such as Employee New</a:t>
            </a:r>
            <a:endParaRPr lang="en-US" sz="1200">
              <a:cs typeface="Calibri"/>
            </a:endParaRPr>
          </a:p>
          <a:p>
            <a:pPr marL="657860" lvl="1" indent="-457200" algn="just">
              <a:buFont typeface="Arial" panose="020B0604020202020204" pitchFamily="34" charset="0"/>
              <a:buChar char="•"/>
            </a:pPr>
            <a:r>
              <a:rPr lang="en-US" sz="1200"/>
              <a:t>Development of “Program Advisors”: a catalog of task/hazard specific resources, detailing Agency best practices, hazard identification and mitigation, and training requirements. </a:t>
            </a:r>
            <a:endParaRPr lang="en-US" sz="1200">
              <a:cs typeface="Calibri"/>
            </a:endParaRPr>
          </a:p>
          <a:p>
            <a:pPr marL="657860" lvl="1" indent="-457200" algn="just">
              <a:buFont typeface="Arial" panose="020B0604020202020204" pitchFamily="34" charset="0"/>
              <a:buChar char="•"/>
            </a:pPr>
            <a:r>
              <a:rPr lang="en-US" sz="1200"/>
              <a:t>Bi-weekly one-page, concise “Tailgate Talks” are distributed providing Safety Awareness information on a schedule targeted to ensure topics relevance. Completion of these short trainings/discussions are tracked within the LMS system.</a:t>
            </a:r>
            <a:endParaRPr lang="en-US" sz="1200">
              <a:cs typeface="Calibri"/>
            </a:endParaRPr>
          </a:p>
        </p:txBody>
      </p:sp>
      <p:pic>
        <p:nvPicPr>
          <p:cNvPr id="6" name="Picture 5" descr="A picture containing Word&#10;&#10;Description automatically generated">
            <a:extLst>
              <a:ext uri="{FF2B5EF4-FFF2-40B4-BE49-F238E27FC236}">
                <a16:creationId xmlns:a16="http://schemas.microsoft.com/office/drawing/2014/main" id="{6F56096C-4211-48B7-BB4A-D2F5EE26AB19}"/>
              </a:ext>
            </a:extLst>
          </p:cNvPr>
          <p:cNvPicPr>
            <a:picLocks noChangeAspect="1"/>
          </p:cNvPicPr>
          <p:nvPr/>
        </p:nvPicPr>
        <p:blipFill>
          <a:blip r:embed="rId3"/>
          <a:stretch>
            <a:fillRect/>
          </a:stretch>
        </p:blipFill>
        <p:spPr>
          <a:xfrm>
            <a:off x="8247445" y="1916317"/>
            <a:ext cx="2965037" cy="3838237"/>
          </a:xfrm>
          <a:prstGeom prst="rect">
            <a:avLst/>
          </a:prstGeom>
        </p:spPr>
      </p:pic>
      <p:sp>
        <p:nvSpPr>
          <p:cNvPr id="5" name="Slide Number Placeholder 4">
            <a:extLst>
              <a:ext uri="{FF2B5EF4-FFF2-40B4-BE49-F238E27FC236}">
                <a16:creationId xmlns:a16="http://schemas.microsoft.com/office/drawing/2014/main" id="{0F2013E0-5FD8-4AED-8821-CA92BFF24863}"/>
              </a:ext>
            </a:extLst>
          </p:cNvPr>
          <p:cNvSpPr>
            <a:spLocks noGrp="1"/>
          </p:cNvSpPr>
          <p:nvPr>
            <p:ph type="sldNum" sz="quarter" idx="12"/>
          </p:nvPr>
        </p:nvSpPr>
        <p:spPr>
          <a:xfrm>
            <a:off x="9900458" y="6459785"/>
            <a:ext cx="1312025" cy="365125"/>
          </a:xfrm>
        </p:spPr>
        <p:txBody>
          <a:bodyPr>
            <a:normAutofit/>
          </a:bodyPr>
          <a:lstStyle/>
          <a:p>
            <a:pPr>
              <a:spcAft>
                <a:spcPts val="600"/>
              </a:spcAft>
            </a:pPr>
            <a:fld id="{6113E31D-E2AB-40D1-8B51-AFA5AFEF393A}" type="slidenum">
              <a:rPr lang="en-US" smtClean="0"/>
              <a:pPr>
                <a:spcAft>
                  <a:spcPts val="600"/>
                </a:spcAft>
              </a:pPr>
              <a:t>67</a:t>
            </a:fld>
            <a:endParaRPr lang="en-US"/>
          </a:p>
        </p:txBody>
      </p:sp>
    </p:spTree>
    <p:extLst>
      <p:ext uri="{BB962C8B-B14F-4D97-AF65-F5344CB8AC3E}">
        <p14:creationId xmlns:p14="http://schemas.microsoft.com/office/powerpoint/2010/main" val="3736237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p:txBody>
          <a:bodyPr/>
          <a:lstStyle/>
          <a:p>
            <a:r>
              <a:rPr lang="en-US"/>
              <a:t>COVID-19 Safety Initiatives</a:t>
            </a:r>
          </a:p>
        </p:txBody>
      </p: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p:txBody>
          <a:bodyPr vert="horz" lIns="0" tIns="45720" rIns="0" bIns="45720" rtlCol="0" anchor="t">
            <a:normAutofit/>
          </a:bodyPr>
          <a:lstStyle/>
          <a:p>
            <a:pPr>
              <a:buFont typeface="Arial" panose="020B0604020202020204" pitchFamily="34" charset="0"/>
              <a:buChar char="•"/>
            </a:pPr>
            <a:r>
              <a:rPr lang="en-US" sz="1600">
                <a:solidFill>
                  <a:schemeClr val="tx1"/>
                </a:solidFill>
              </a:rPr>
              <a:t>Creation of a Workforce Safety Plan as required by the Agency of Commerce and Community Development (ACCD) with frequent updates and guidance. </a:t>
            </a:r>
            <a:endParaRPr lang="en-US" sz="1600">
              <a:solidFill>
                <a:schemeClr val="tx1"/>
              </a:solidFill>
              <a:cs typeface="Calibri" panose="020F0502020204030204"/>
            </a:endParaRPr>
          </a:p>
          <a:p>
            <a:pPr>
              <a:buFont typeface="Arial" panose="020B0604020202020204" pitchFamily="34" charset="0"/>
              <a:buChar char="•"/>
            </a:pPr>
            <a:r>
              <a:rPr lang="en-US" sz="1600">
                <a:solidFill>
                  <a:schemeClr val="tx1"/>
                </a:solidFill>
              </a:rPr>
              <a:t>Bi-weekly Question and Answer (Q &amp; A) sessions and document for Agency COVID Health Officers and leaders</a:t>
            </a:r>
            <a:endParaRPr lang="en-US" sz="1600">
              <a:solidFill>
                <a:schemeClr val="tx1"/>
              </a:solidFill>
              <a:cs typeface="Calibri"/>
            </a:endParaRPr>
          </a:p>
          <a:p>
            <a:pPr>
              <a:buFont typeface="Arial" panose="020B0604020202020204" pitchFamily="34" charset="0"/>
              <a:buChar char="•"/>
            </a:pPr>
            <a:r>
              <a:rPr lang="en-US" sz="1600">
                <a:solidFill>
                  <a:schemeClr val="tx1"/>
                </a:solidFill>
              </a:rPr>
              <a:t>Develop COVID specific trainings and coordinate voice over and upload to the Learning Management System (LMS) such as Health Officer Training and Safety Plans</a:t>
            </a:r>
            <a:endParaRPr lang="en-US" sz="1600">
              <a:solidFill>
                <a:schemeClr val="tx1"/>
              </a:solidFill>
              <a:cs typeface="Calibri" panose="020F0502020204030204"/>
            </a:endParaRPr>
          </a:p>
          <a:p>
            <a:pPr>
              <a:buFont typeface="Arial" panose="020B0604020202020204" pitchFamily="34" charset="0"/>
              <a:buChar char="•"/>
            </a:pPr>
            <a:r>
              <a:rPr lang="en-US" sz="1600">
                <a:solidFill>
                  <a:schemeClr val="tx1"/>
                </a:solidFill>
              </a:rPr>
              <a:t>Perform evaluations at a variety of Agency sites to provide solutions for COVID related health, safety, and compliance issues to include maintenance garages, construction sites, car counting sites, and Department of Motor Vehicle locations. </a:t>
            </a:r>
            <a:endParaRPr lang="en-US" sz="1600">
              <a:solidFill>
                <a:schemeClr val="tx1"/>
              </a:solidFill>
              <a:cs typeface="Calibri" panose="020F0502020204030204"/>
            </a:endParaRPr>
          </a:p>
        </p:txBody>
      </p:sp>
      <p:sp>
        <p:nvSpPr>
          <p:cNvPr id="5" name="Slide Number Placeholder 4">
            <a:extLst>
              <a:ext uri="{FF2B5EF4-FFF2-40B4-BE49-F238E27FC236}">
                <a16:creationId xmlns:a16="http://schemas.microsoft.com/office/drawing/2014/main" id="{2308CED2-5306-4649-BBA9-5B8A68785D91}"/>
              </a:ext>
            </a:extLst>
          </p:cNvPr>
          <p:cNvSpPr>
            <a:spLocks noGrp="1"/>
          </p:cNvSpPr>
          <p:nvPr>
            <p:ph type="sldNum" sz="quarter" idx="12"/>
          </p:nvPr>
        </p:nvSpPr>
        <p:spPr/>
        <p:txBody>
          <a:bodyPr/>
          <a:lstStyle/>
          <a:p>
            <a:fld id="{6113E31D-E2AB-40D1-8B51-AFA5AFEF393A}" type="slidenum">
              <a:rPr lang="en-US" smtClean="0"/>
              <a:t>68</a:t>
            </a:fld>
            <a:endParaRPr lang="en-US"/>
          </a:p>
        </p:txBody>
      </p:sp>
    </p:spTree>
    <p:extLst>
      <p:ext uri="{BB962C8B-B14F-4D97-AF65-F5344CB8AC3E}">
        <p14:creationId xmlns:p14="http://schemas.microsoft.com/office/powerpoint/2010/main" val="3282975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80">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2AD83CFE-1CA3-4832-A4B9-C48CD1347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BC98641C-7F74-435D-996F-A4387A3C3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78823A75-FD08-4BE5-B1CF-3B05AB101F8F}"/>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a:solidFill>
                  <a:srgbClr val="FFFFFF"/>
                </a:solidFill>
              </a:rPr>
              <a:t>Technical Development: Our Team</a:t>
            </a:r>
          </a:p>
        </p:txBody>
      </p:sp>
      <p:pic>
        <p:nvPicPr>
          <p:cNvPr id="13" name="Picture 12">
            <a:extLst>
              <a:ext uri="{FF2B5EF4-FFF2-40B4-BE49-F238E27FC236}">
                <a16:creationId xmlns:a16="http://schemas.microsoft.com/office/drawing/2014/main" id="{F2CD355E-6279-485C-959D-36A2F5316B44}"/>
              </a:ext>
            </a:extLst>
          </p:cNvPr>
          <p:cNvPicPr>
            <a:picLocks noChangeAspect="1"/>
          </p:cNvPicPr>
          <p:nvPr/>
        </p:nvPicPr>
        <p:blipFill>
          <a:blip r:embed="rId2"/>
          <a:srcRect/>
          <a:stretch/>
        </p:blipFill>
        <p:spPr>
          <a:xfrm>
            <a:off x="2434826" y="992810"/>
            <a:ext cx="2185416" cy="2185416"/>
          </a:xfrm>
          <a:prstGeom prst="rect">
            <a:avLst/>
          </a:prstGeom>
        </p:spPr>
      </p:pic>
      <p:sp>
        <p:nvSpPr>
          <p:cNvPr id="87" name="Rectangle 86">
            <a:extLst>
              <a:ext uri="{FF2B5EF4-FFF2-40B4-BE49-F238E27FC236}">
                <a16:creationId xmlns:a16="http://schemas.microsoft.com/office/drawing/2014/main" id="{F530C0F6-C8DF-4539-B30C-8105DB61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5B8A2B1C-CAC5-4EB6-BBF7-C97A5D135A3E}"/>
              </a:ext>
            </a:extLst>
          </p:cNvPr>
          <p:cNvPicPr>
            <a:picLocks noGrp="1" noChangeAspect="1"/>
          </p:cNvPicPr>
          <p:nvPr>
            <p:ph sz="quarter" idx="4294967295"/>
          </p:nvPr>
        </p:nvPicPr>
        <p:blipFill>
          <a:blip r:embed="rId3"/>
          <a:srcRect/>
          <a:stretch/>
        </p:blipFill>
        <p:spPr>
          <a:xfrm>
            <a:off x="6695344" y="992810"/>
            <a:ext cx="2185416" cy="2185416"/>
          </a:xfrm>
          <a:prstGeom prst="rect">
            <a:avLst/>
          </a:prstGeom>
        </p:spPr>
      </p:pic>
      <p:sp>
        <p:nvSpPr>
          <p:cNvPr id="89" name="Rectangle 88">
            <a:extLst>
              <a:ext uri="{FF2B5EF4-FFF2-40B4-BE49-F238E27FC236}">
                <a16:creationId xmlns:a16="http://schemas.microsoft.com/office/drawing/2014/main" id="{BAE51241-AA8B-4B82-9C59-6738DB856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TextBox 41">
            <a:extLst>
              <a:ext uri="{FF2B5EF4-FFF2-40B4-BE49-F238E27FC236}">
                <a16:creationId xmlns:a16="http://schemas.microsoft.com/office/drawing/2014/main" id="{8C08EF46-63C4-4DC8-AA62-3EE3243A2A1C}"/>
              </a:ext>
            </a:extLst>
          </p:cNvPr>
          <p:cNvSpPr txBox="1"/>
          <p:nvPr/>
        </p:nvSpPr>
        <p:spPr>
          <a:xfrm>
            <a:off x="2434826" y="3470554"/>
            <a:ext cx="2394630" cy="523220"/>
          </a:xfrm>
          <a:prstGeom prst="rect">
            <a:avLst/>
          </a:prstGeom>
          <a:noFill/>
        </p:spPr>
        <p:txBody>
          <a:bodyPr wrap="none" rtlCol="0">
            <a:spAutoFit/>
          </a:bodyPr>
          <a:lstStyle/>
          <a:p>
            <a:r>
              <a:rPr lang="en-US" sz="1400"/>
              <a:t>DMV Branch Manager</a:t>
            </a:r>
          </a:p>
          <a:p>
            <a:r>
              <a:rPr lang="en-US" sz="1400"/>
              <a:t>Joann.Stevens@vermont.gov</a:t>
            </a:r>
          </a:p>
        </p:txBody>
      </p:sp>
      <p:sp>
        <p:nvSpPr>
          <p:cNvPr id="46" name="TextBox 45">
            <a:extLst>
              <a:ext uri="{FF2B5EF4-FFF2-40B4-BE49-F238E27FC236}">
                <a16:creationId xmlns:a16="http://schemas.microsoft.com/office/drawing/2014/main" id="{7A008F07-3F62-4D04-A53D-A0406A0EE442}"/>
              </a:ext>
            </a:extLst>
          </p:cNvPr>
          <p:cNvSpPr txBox="1"/>
          <p:nvPr/>
        </p:nvSpPr>
        <p:spPr>
          <a:xfrm>
            <a:off x="2434826" y="459676"/>
            <a:ext cx="1561966" cy="369332"/>
          </a:xfrm>
          <a:prstGeom prst="rect">
            <a:avLst/>
          </a:prstGeom>
          <a:noFill/>
        </p:spPr>
        <p:txBody>
          <a:bodyPr wrap="none" rtlCol="0">
            <a:spAutoFit/>
          </a:bodyPr>
          <a:lstStyle/>
          <a:p>
            <a:r>
              <a:rPr lang="en-US" b="1">
                <a:solidFill>
                  <a:schemeClr val="bg2">
                    <a:lumMod val="25000"/>
                  </a:schemeClr>
                </a:solidFill>
              </a:rPr>
              <a:t>JoAnn Stevens</a:t>
            </a:r>
          </a:p>
        </p:txBody>
      </p:sp>
      <p:sp>
        <p:nvSpPr>
          <p:cNvPr id="6" name="TextBox 5">
            <a:extLst>
              <a:ext uri="{FF2B5EF4-FFF2-40B4-BE49-F238E27FC236}">
                <a16:creationId xmlns:a16="http://schemas.microsoft.com/office/drawing/2014/main" id="{500827EA-AAF8-413B-A5D6-C5E22F8C6DD9}"/>
              </a:ext>
            </a:extLst>
          </p:cNvPr>
          <p:cNvSpPr txBox="1"/>
          <p:nvPr/>
        </p:nvSpPr>
        <p:spPr>
          <a:xfrm>
            <a:off x="6695344" y="3470554"/>
            <a:ext cx="2247218" cy="523220"/>
          </a:xfrm>
          <a:prstGeom prst="rect">
            <a:avLst/>
          </a:prstGeom>
          <a:noFill/>
        </p:spPr>
        <p:txBody>
          <a:bodyPr wrap="none" rtlCol="0">
            <a:spAutoFit/>
          </a:bodyPr>
          <a:lstStyle/>
          <a:p>
            <a:r>
              <a:rPr lang="en-US" sz="1400"/>
              <a:t>Sara Williams</a:t>
            </a:r>
          </a:p>
          <a:p>
            <a:r>
              <a:rPr lang="en-US" sz="1400"/>
              <a:t>Sara.Williams@vermont.gov</a:t>
            </a:r>
          </a:p>
        </p:txBody>
      </p:sp>
      <p:sp>
        <p:nvSpPr>
          <p:cNvPr id="7" name="TextBox 6">
            <a:extLst>
              <a:ext uri="{FF2B5EF4-FFF2-40B4-BE49-F238E27FC236}">
                <a16:creationId xmlns:a16="http://schemas.microsoft.com/office/drawing/2014/main" id="{DBE2125D-5528-496F-93C9-B3DFAA65016F}"/>
              </a:ext>
            </a:extLst>
          </p:cNvPr>
          <p:cNvSpPr txBox="1"/>
          <p:nvPr/>
        </p:nvSpPr>
        <p:spPr>
          <a:xfrm>
            <a:off x="6695344" y="459676"/>
            <a:ext cx="1478033" cy="369332"/>
          </a:xfrm>
          <a:prstGeom prst="rect">
            <a:avLst/>
          </a:prstGeom>
          <a:noFill/>
        </p:spPr>
        <p:txBody>
          <a:bodyPr wrap="none" rtlCol="0">
            <a:spAutoFit/>
          </a:bodyPr>
          <a:lstStyle/>
          <a:p>
            <a:r>
              <a:rPr lang="en-US" b="1">
                <a:solidFill>
                  <a:schemeClr val="bg2">
                    <a:lumMod val="25000"/>
                  </a:schemeClr>
                </a:solidFill>
              </a:rPr>
              <a:t>Sara Williams</a:t>
            </a:r>
          </a:p>
        </p:txBody>
      </p:sp>
      <p:sp>
        <p:nvSpPr>
          <p:cNvPr id="55" name="Slide Number Placeholder 3">
            <a:extLst>
              <a:ext uri="{FF2B5EF4-FFF2-40B4-BE49-F238E27FC236}">
                <a16:creationId xmlns:a16="http://schemas.microsoft.com/office/drawing/2014/main" id="{046BEF65-7928-4C16-805D-83C434FE347E}"/>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t>69</a:t>
            </a:fld>
            <a:endParaRPr lang="en-US"/>
          </a:p>
        </p:txBody>
      </p:sp>
      <p:pic>
        <p:nvPicPr>
          <p:cNvPr id="56" name="Picture 55">
            <a:extLst>
              <a:ext uri="{FF2B5EF4-FFF2-40B4-BE49-F238E27FC236}">
                <a16:creationId xmlns:a16="http://schemas.microsoft.com/office/drawing/2014/main" id="{FCEEDB82-F7B7-44AB-B708-5A7BD830EE7C}"/>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73587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18">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97361C-6E7E-474D-A5C5-BB1825F412C4}"/>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a:solidFill>
                  <a:schemeClr val="accent5"/>
                </a:solidFill>
              </a:rPr>
              <a:t>Quick Facts</a:t>
            </a:r>
          </a:p>
        </p:txBody>
      </p:sp>
      <p:pic>
        <p:nvPicPr>
          <p:cNvPr id="8" name="Content Placeholder 7">
            <a:hlinkClick r:id="rId3"/>
            <a:extLst>
              <a:ext uri="{FF2B5EF4-FFF2-40B4-BE49-F238E27FC236}">
                <a16:creationId xmlns:a16="http://schemas.microsoft.com/office/drawing/2014/main" id="{2916107D-6A67-4518-AC42-199D831EAE8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33999" y="707050"/>
            <a:ext cx="4001315" cy="5180467"/>
          </a:xfrm>
          <a:prstGeom prst="rect">
            <a:avLst/>
          </a:prstGeom>
          <a:ln>
            <a:noFill/>
          </a:ln>
          <a:effectLst>
            <a:outerShdw blurRad="190500" algn="tl" rotWithShape="0">
              <a:srgbClr val="000000">
                <a:alpha val="70000"/>
              </a:srgbClr>
            </a:outerShdw>
          </a:effectLst>
        </p:spPr>
      </p:pic>
      <p:cxnSp>
        <p:nvCxnSpPr>
          <p:cNvPr id="52" name="Straight Connector 20">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833502E-4BCB-45EE-89C3-6A72A0B7EE3E}"/>
              </a:ext>
            </a:extLst>
          </p:cNvPr>
          <p:cNvSpPr>
            <a:spLocks noGrp="1"/>
          </p:cNvSpPr>
          <p:nvPr>
            <p:ph sz="half" idx="2"/>
          </p:nvPr>
        </p:nvSpPr>
        <p:spPr>
          <a:xfrm>
            <a:off x="4974769" y="2198914"/>
            <a:ext cx="6574973" cy="3376871"/>
          </a:xfrm>
        </p:spPr>
        <p:txBody>
          <a:bodyPr vert="horz" lIns="0" tIns="45720" rIns="0" bIns="45720" numCol="2" rtlCol="0">
            <a:noAutofit/>
          </a:bodyPr>
          <a:lstStyle/>
          <a:p>
            <a:pPr>
              <a:lnSpc>
                <a:spcPct val="100000"/>
              </a:lnSpc>
              <a:buFont typeface="Calibri" panose="020F0502020204030204" pitchFamily="34" charset="0"/>
              <a:buChar char="•"/>
            </a:pPr>
            <a:r>
              <a:rPr lang="en-US" sz="1600">
                <a:solidFill>
                  <a:schemeClr val="tx1"/>
                </a:solidFill>
              </a:rPr>
              <a:t>1271 Employees </a:t>
            </a:r>
          </a:p>
          <a:p>
            <a:pPr>
              <a:lnSpc>
                <a:spcPct val="100000"/>
              </a:lnSpc>
              <a:buFont typeface="Calibri" panose="020F0502020204030204" pitchFamily="34" charset="0"/>
              <a:buChar char="•"/>
            </a:pPr>
            <a:r>
              <a:rPr lang="en-US" sz="1600">
                <a:solidFill>
                  <a:schemeClr val="tx1"/>
                </a:solidFill>
              </a:rPr>
              <a:t>Second Largest Vermont State </a:t>
            </a:r>
            <a:br>
              <a:rPr lang="en-US" sz="1600">
                <a:solidFill>
                  <a:schemeClr val="tx1"/>
                </a:solidFill>
              </a:rPr>
            </a:br>
            <a:r>
              <a:rPr lang="en-US" sz="1600">
                <a:solidFill>
                  <a:schemeClr val="tx1"/>
                </a:solidFill>
              </a:rPr>
              <a:t>Agency</a:t>
            </a:r>
          </a:p>
          <a:p>
            <a:pPr>
              <a:lnSpc>
                <a:spcPct val="100000"/>
              </a:lnSpc>
              <a:buFont typeface="Calibri" panose="020F0502020204030204" pitchFamily="34" charset="0"/>
              <a:buChar char="•"/>
            </a:pPr>
            <a:r>
              <a:rPr lang="en-US" sz="1600">
                <a:solidFill>
                  <a:schemeClr val="tx1"/>
                </a:solidFill>
              </a:rPr>
              <a:t>Multimodal &amp; Department of </a:t>
            </a:r>
            <a:br>
              <a:rPr lang="en-US" sz="1600">
                <a:solidFill>
                  <a:schemeClr val="tx1"/>
                </a:solidFill>
              </a:rPr>
            </a:br>
            <a:r>
              <a:rPr lang="en-US" sz="1600">
                <a:solidFill>
                  <a:schemeClr val="tx1"/>
                </a:solidFill>
              </a:rPr>
              <a:t>Motor Vehicles</a:t>
            </a:r>
          </a:p>
          <a:p>
            <a:pPr>
              <a:lnSpc>
                <a:spcPct val="100000"/>
              </a:lnSpc>
              <a:buFont typeface="Calibri" panose="020F0502020204030204" pitchFamily="34" charset="0"/>
              <a:buChar char="•"/>
            </a:pPr>
            <a:r>
              <a:rPr lang="en-US" sz="1600">
                <a:solidFill>
                  <a:schemeClr val="tx1"/>
                </a:solidFill>
              </a:rPr>
              <a:t>8 Maintenance Districts</a:t>
            </a:r>
          </a:p>
          <a:p>
            <a:pPr>
              <a:lnSpc>
                <a:spcPct val="100000"/>
              </a:lnSpc>
              <a:buFont typeface="Calibri" panose="020F0502020204030204" pitchFamily="34" charset="0"/>
              <a:buChar char="•"/>
            </a:pPr>
            <a:r>
              <a:rPr lang="en-US" sz="1600">
                <a:solidFill>
                  <a:schemeClr val="tx1"/>
                </a:solidFill>
              </a:rPr>
              <a:t>10 State Airports</a:t>
            </a:r>
          </a:p>
          <a:p>
            <a:pPr>
              <a:lnSpc>
                <a:spcPct val="100000"/>
              </a:lnSpc>
              <a:buFont typeface="Calibri" panose="020F0502020204030204" pitchFamily="34" charset="0"/>
              <a:buChar char="•"/>
            </a:pPr>
            <a:endParaRPr lang="en-US" sz="1600">
              <a:solidFill>
                <a:schemeClr val="tx1"/>
              </a:solidFill>
            </a:endParaRPr>
          </a:p>
          <a:p>
            <a:pPr>
              <a:lnSpc>
                <a:spcPct val="100000"/>
              </a:lnSpc>
              <a:buFont typeface="Calibri" panose="020F0502020204030204" pitchFamily="34" charset="0"/>
              <a:buChar char="•"/>
            </a:pPr>
            <a:endParaRPr lang="en-US" sz="1600">
              <a:solidFill>
                <a:schemeClr val="tx1"/>
              </a:solidFill>
            </a:endParaRPr>
          </a:p>
          <a:p>
            <a:pPr>
              <a:lnSpc>
                <a:spcPct val="100000"/>
              </a:lnSpc>
              <a:buFont typeface="Calibri" panose="020F0502020204030204" pitchFamily="34" charset="0"/>
              <a:buChar char="•"/>
            </a:pPr>
            <a:r>
              <a:rPr lang="en-US" sz="1600">
                <a:solidFill>
                  <a:schemeClr val="tx1"/>
                </a:solidFill>
              </a:rPr>
              <a:t>11 DMV Locations</a:t>
            </a:r>
          </a:p>
          <a:p>
            <a:pPr>
              <a:lnSpc>
                <a:spcPct val="100000"/>
              </a:lnSpc>
              <a:buFont typeface="Calibri" panose="020F0502020204030204" pitchFamily="34" charset="0"/>
              <a:buChar char="•"/>
            </a:pPr>
            <a:r>
              <a:rPr lang="en-US" sz="1600">
                <a:solidFill>
                  <a:schemeClr val="tx1"/>
                </a:solidFill>
              </a:rPr>
              <a:t>95 Projects Under Construction</a:t>
            </a:r>
          </a:p>
          <a:p>
            <a:pPr>
              <a:lnSpc>
                <a:spcPct val="100000"/>
              </a:lnSpc>
              <a:buFont typeface="Calibri" panose="020F0502020204030204" pitchFamily="34" charset="0"/>
              <a:buChar char="•"/>
            </a:pPr>
            <a:r>
              <a:rPr lang="en-US" sz="1600">
                <a:solidFill>
                  <a:schemeClr val="tx1"/>
                </a:solidFill>
              </a:rPr>
              <a:t>2.6 Million Lane Miles Plowed</a:t>
            </a:r>
          </a:p>
          <a:p>
            <a:pPr>
              <a:lnSpc>
                <a:spcPct val="100000"/>
              </a:lnSpc>
              <a:buFont typeface="Calibri" panose="020F0502020204030204" pitchFamily="34" charset="0"/>
              <a:buChar char="•"/>
            </a:pPr>
            <a:r>
              <a:rPr lang="en-US" sz="1600">
                <a:solidFill>
                  <a:schemeClr val="tx1"/>
                </a:solidFill>
              </a:rPr>
              <a:t>600 Miles of Rail</a:t>
            </a:r>
          </a:p>
          <a:p>
            <a:pPr>
              <a:lnSpc>
                <a:spcPct val="100000"/>
              </a:lnSpc>
              <a:buFont typeface="Calibri" panose="020F0502020204030204" pitchFamily="34" charset="0"/>
              <a:buChar char="•"/>
            </a:pPr>
            <a:r>
              <a:rPr lang="en-US" sz="1600">
                <a:solidFill>
                  <a:schemeClr val="tx1"/>
                </a:solidFill>
              </a:rPr>
              <a:t>208 Miles Paved</a:t>
            </a:r>
          </a:p>
          <a:p>
            <a:pPr>
              <a:lnSpc>
                <a:spcPct val="100000"/>
              </a:lnSpc>
              <a:buFont typeface="Calibri" panose="020F0502020204030204" pitchFamily="34" charset="0"/>
              <a:buChar char="•"/>
            </a:pPr>
            <a:r>
              <a:rPr lang="en-US" sz="1600">
                <a:solidFill>
                  <a:schemeClr val="tx1"/>
                </a:solidFill>
              </a:rPr>
              <a:t>96 Facilities</a:t>
            </a:r>
          </a:p>
        </p:txBody>
      </p:sp>
      <p:sp>
        <p:nvSpPr>
          <p:cNvPr id="53" name="Rectangle 22">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24">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lide Number Placeholder 4">
            <a:extLst>
              <a:ext uri="{FF2B5EF4-FFF2-40B4-BE49-F238E27FC236}">
                <a16:creationId xmlns:a16="http://schemas.microsoft.com/office/drawing/2014/main" id="{CBD28EEB-12B9-4BFA-AE50-A436088F7516}"/>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7</a:t>
            </a:fld>
            <a:endParaRPr lang="en-US" sz="1050">
              <a:solidFill>
                <a:schemeClr val="bg1"/>
              </a:solidFill>
            </a:endParaRPr>
          </a:p>
        </p:txBody>
      </p:sp>
      <p:pic>
        <p:nvPicPr>
          <p:cNvPr id="3" name="Picture 2">
            <a:extLst>
              <a:ext uri="{FF2B5EF4-FFF2-40B4-BE49-F238E27FC236}">
                <a16:creationId xmlns:a16="http://schemas.microsoft.com/office/drawing/2014/main" id="{8747C9A1-DD92-431C-A3A9-1085FD502FFF}"/>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702962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1097280" y="286603"/>
            <a:ext cx="10058400" cy="1450757"/>
          </a:xfrm>
        </p:spPr>
        <p:txBody>
          <a:bodyPr>
            <a:normAutofit/>
          </a:bodyPr>
          <a:lstStyle/>
          <a:p>
            <a:r>
              <a:rPr lang="en-US"/>
              <a:t>Technical Development</a:t>
            </a:r>
          </a:p>
        </p:txBody>
      </p:sp>
      <p:pic>
        <p:nvPicPr>
          <p:cNvPr id="5" name="Picture 4">
            <a:extLst>
              <a:ext uri="{FF2B5EF4-FFF2-40B4-BE49-F238E27FC236}">
                <a16:creationId xmlns:a16="http://schemas.microsoft.com/office/drawing/2014/main" id="{4A96B28A-C054-4009-A851-7EA2EBB2F1FA}"/>
              </a:ext>
            </a:extLst>
          </p:cNvPr>
          <p:cNvPicPr/>
          <p:nvPr/>
        </p:nvPicPr>
        <p:blipFill rotWithShape="1">
          <a:blip r:embed="rId3" cstate="print">
            <a:extLst>
              <a:ext uri="{28A0092B-C50C-407E-A947-70E740481C1C}">
                <a14:useLocalDpi xmlns:a14="http://schemas.microsoft.com/office/drawing/2010/main" val="0"/>
              </a:ext>
            </a:extLst>
          </a:blip>
          <a:srcRect l="21250" r="11874"/>
          <a:stretch/>
        </p:blipFill>
        <p:spPr bwMode="auto">
          <a:xfrm>
            <a:off x="1076432" y="1916318"/>
            <a:ext cx="3094997" cy="3471012"/>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a:xfrm>
            <a:off x="4639733" y="1845734"/>
            <a:ext cx="6515947" cy="4023360"/>
          </a:xfrm>
        </p:spPr>
        <p:txBody>
          <a:bodyPr>
            <a:normAutofit/>
          </a:bodyPr>
          <a:lstStyle/>
          <a:p>
            <a:pPr>
              <a:buFont typeface="Arial" panose="020B0604020202020204" pitchFamily="34" charset="0"/>
              <a:buChar char="•"/>
            </a:pPr>
            <a:r>
              <a:rPr lang="en-US" sz="1400"/>
              <a:t>274 TC3 courses completed last fiscal year 7/1/19-6/30/20.</a:t>
            </a:r>
          </a:p>
          <a:p>
            <a:pPr>
              <a:buFont typeface="Arial" panose="020B0604020202020204" pitchFamily="34" charset="0"/>
              <a:buChar char="•"/>
            </a:pPr>
            <a:r>
              <a:rPr lang="en-US" sz="1400"/>
              <a:t>Rescheduled upcoming NHI (National Highway Institute) course “Modern Roundabouts: Designed for Safety” to a virtual delivery; rescheduled all other NHI trainings that were slated for 2020 to 2021.</a:t>
            </a:r>
          </a:p>
          <a:p>
            <a:pPr>
              <a:buFont typeface="Arial" panose="020B0604020202020204" pitchFamily="34" charset="0"/>
              <a:buChar char="•"/>
            </a:pPr>
            <a:r>
              <a:rPr lang="en-US" sz="1400"/>
              <a:t>Transitioning annual Winter Maintenance and Work Zone/Flagger training to virtual delivery.</a:t>
            </a:r>
          </a:p>
          <a:p>
            <a:pPr>
              <a:buFont typeface="Arial" panose="020B0604020202020204" pitchFamily="34" charset="0"/>
              <a:buChar char="•"/>
            </a:pPr>
            <a:r>
              <a:rPr lang="en-US" sz="1400"/>
              <a:t>Developed COVID specific training requirements for mission critical, in-person trainings.</a:t>
            </a:r>
          </a:p>
          <a:p>
            <a:pPr>
              <a:buFont typeface="Arial" panose="020B0604020202020204" pitchFamily="34" charset="0"/>
              <a:buChar char="•"/>
            </a:pPr>
            <a:r>
              <a:rPr lang="en-US" sz="1400"/>
              <a:t>Working with SMEs to create a scope of work for a virtual GIS course.</a:t>
            </a:r>
          </a:p>
          <a:p>
            <a:pPr>
              <a:buFont typeface="Arial" panose="020B0604020202020204" pitchFamily="34" charset="0"/>
              <a:buChar char="•"/>
            </a:pPr>
            <a:r>
              <a:rPr lang="en-US" sz="1400"/>
              <a:t>Collaborated with ANR to expand the scope of work and reinstate the Rivers and Roads Tier III contract to provide another round of train the trainer courses.</a:t>
            </a:r>
          </a:p>
          <a:p>
            <a:pPr>
              <a:buFont typeface="Arial" panose="020B0604020202020204" pitchFamily="34" charset="0"/>
              <a:buChar char="•"/>
            </a:pPr>
            <a:r>
              <a:rPr lang="en-US" sz="1400"/>
              <a:t>Assisting the Maintenance Bureau with CDL support both in-house volunteers and new hires (coordinating efforts regarding training and testing).</a:t>
            </a:r>
          </a:p>
        </p:txBody>
      </p:sp>
      <p:sp>
        <p:nvSpPr>
          <p:cNvPr id="8" name="Slide Number Placeholder 4">
            <a:extLst>
              <a:ext uri="{FF2B5EF4-FFF2-40B4-BE49-F238E27FC236}">
                <a16:creationId xmlns:a16="http://schemas.microsoft.com/office/drawing/2014/main" id="{89DDFC75-8947-4FDD-8F02-2263A9D758D0}"/>
              </a:ext>
            </a:extLst>
          </p:cNvPr>
          <p:cNvSpPr>
            <a:spLocks noGrp="1"/>
          </p:cNvSpPr>
          <p:nvPr>
            <p:ph type="sldNum" sz="quarter" idx="12"/>
          </p:nvPr>
        </p:nvSpPr>
        <p:spPr>
          <a:xfrm>
            <a:off x="9900458" y="6459785"/>
            <a:ext cx="1312025" cy="365125"/>
          </a:xfrm>
        </p:spPr>
        <p:txBody>
          <a:bodyPr>
            <a:normAutofit/>
          </a:bodyPr>
          <a:lstStyle/>
          <a:p>
            <a:pPr>
              <a:spcAft>
                <a:spcPts val="600"/>
              </a:spcAft>
            </a:pPr>
            <a:fld id="{6113E31D-E2AB-40D1-8B51-AFA5AFEF393A}" type="slidenum">
              <a:rPr lang="en-US" smtClean="0"/>
              <a:pPr>
                <a:spcAft>
                  <a:spcPts val="600"/>
                </a:spcAft>
              </a:pPr>
              <a:t>70</a:t>
            </a:fld>
            <a:endParaRPr lang="en-US"/>
          </a:p>
        </p:txBody>
      </p:sp>
    </p:spTree>
    <p:extLst>
      <p:ext uri="{BB962C8B-B14F-4D97-AF65-F5344CB8AC3E}">
        <p14:creationId xmlns:p14="http://schemas.microsoft.com/office/powerpoint/2010/main" val="6891871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2A9-6A82-48BE-BEE5-7055F7E83651}"/>
              </a:ext>
            </a:extLst>
          </p:cNvPr>
          <p:cNvSpPr>
            <a:spLocks noGrp="1"/>
          </p:cNvSpPr>
          <p:nvPr>
            <p:ph type="title"/>
          </p:nvPr>
        </p:nvSpPr>
        <p:spPr>
          <a:xfrm>
            <a:off x="1097280" y="286603"/>
            <a:ext cx="10058400" cy="1450757"/>
          </a:xfrm>
        </p:spPr>
        <p:txBody>
          <a:bodyPr>
            <a:normAutofit/>
          </a:bodyPr>
          <a:lstStyle/>
          <a:p>
            <a:r>
              <a:rPr lang="en-US"/>
              <a:t>DMV Development</a:t>
            </a:r>
          </a:p>
        </p:txBody>
      </p:sp>
      <p:sp>
        <p:nvSpPr>
          <p:cNvPr id="3" name="Content Placeholder 2">
            <a:extLst>
              <a:ext uri="{FF2B5EF4-FFF2-40B4-BE49-F238E27FC236}">
                <a16:creationId xmlns:a16="http://schemas.microsoft.com/office/drawing/2014/main" id="{A64A2FD3-F334-4E68-B2AD-CE7610CE4307}"/>
              </a:ext>
            </a:extLst>
          </p:cNvPr>
          <p:cNvSpPr>
            <a:spLocks noGrp="1"/>
          </p:cNvSpPr>
          <p:nvPr>
            <p:ph idx="1"/>
          </p:nvPr>
        </p:nvSpPr>
        <p:spPr>
          <a:xfrm>
            <a:off x="1097279" y="1845734"/>
            <a:ext cx="10058400" cy="4023360"/>
          </a:xfrm>
        </p:spPr>
        <p:txBody>
          <a:bodyPr numCol="2">
            <a:noAutofit/>
          </a:bodyPr>
          <a:lstStyle/>
          <a:p>
            <a:pPr marL="0" indent="0">
              <a:buNone/>
            </a:pPr>
            <a:r>
              <a:rPr lang="en-US" sz="1600" b="1">
                <a:solidFill>
                  <a:schemeClr val="tx1"/>
                </a:solidFill>
              </a:rPr>
              <a:t>Projected 2020 Goals:</a:t>
            </a:r>
          </a:p>
          <a:p>
            <a:pPr lvl="1">
              <a:buFont typeface="Courier New" panose="02070309020205020404" pitchFamily="49" charset="0"/>
              <a:buChar char="o"/>
            </a:pPr>
            <a:r>
              <a:rPr lang="en-US" sz="1600">
                <a:solidFill>
                  <a:schemeClr val="tx1"/>
                </a:solidFill>
              </a:rPr>
              <a:t>Customer Service and Mandated Training Rollout</a:t>
            </a:r>
          </a:p>
          <a:p>
            <a:pPr lvl="1">
              <a:buFont typeface="Courier New" panose="02070309020205020404" pitchFamily="49" charset="0"/>
              <a:buChar char="o"/>
            </a:pPr>
            <a:r>
              <a:rPr lang="en-US" sz="1600">
                <a:solidFill>
                  <a:schemeClr val="tx1"/>
                </a:solidFill>
              </a:rPr>
              <a:t>Time with CVO/FAST project 80% of schedule</a:t>
            </a:r>
          </a:p>
          <a:p>
            <a:pPr lvl="2">
              <a:buFont typeface="Arial" panose="020B0604020202020204" pitchFamily="34" charset="0"/>
              <a:buChar char="•"/>
            </a:pPr>
            <a:r>
              <a:rPr lang="en-US" sz="1600">
                <a:solidFill>
                  <a:schemeClr val="tx1"/>
                </a:solidFill>
              </a:rPr>
              <a:t>Testing System functionality</a:t>
            </a:r>
          </a:p>
          <a:p>
            <a:pPr lvl="2">
              <a:buFont typeface="Arial" panose="020B0604020202020204" pitchFamily="34" charset="0"/>
              <a:buChar char="•"/>
            </a:pPr>
            <a:r>
              <a:rPr lang="en-US" sz="1600">
                <a:solidFill>
                  <a:schemeClr val="tx1"/>
                </a:solidFill>
              </a:rPr>
              <a:t>Presenting topics during Lunch and Learn sessions</a:t>
            </a:r>
          </a:p>
          <a:p>
            <a:pPr lvl="2">
              <a:buFont typeface="Arial" panose="020B0604020202020204" pitchFamily="34" charset="0"/>
              <a:buChar char="•"/>
            </a:pPr>
            <a:r>
              <a:rPr lang="en-US" sz="1600">
                <a:solidFill>
                  <a:schemeClr val="tx1"/>
                </a:solidFill>
              </a:rPr>
              <a:t>Developing Training documentation and scheduling/logistics</a:t>
            </a:r>
          </a:p>
          <a:p>
            <a:pPr lvl="2">
              <a:buFont typeface="Arial" panose="020B0604020202020204" pitchFamily="34" charset="0"/>
              <a:buChar char="•"/>
            </a:pPr>
            <a:r>
              <a:rPr lang="en-US" sz="1600">
                <a:solidFill>
                  <a:schemeClr val="tx1"/>
                </a:solidFill>
              </a:rPr>
              <a:t>Conducting Training for DMV Units: Commercial Vehicle Operations, Accounts Receivable, Audit, and Tiger Team</a:t>
            </a:r>
          </a:p>
          <a:p>
            <a:pPr lvl="1">
              <a:buFont typeface="Courier New" panose="02070309020205020404" pitchFamily="49" charset="0"/>
              <a:buChar char="o"/>
            </a:pPr>
            <a:r>
              <a:rPr lang="en-US" sz="1600">
                <a:solidFill>
                  <a:schemeClr val="tx1"/>
                </a:solidFill>
              </a:rPr>
              <a:t>20% of time spent on identifying and developing training plans and logistical needs for DMV</a:t>
            </a:r>
          </a:p>
          <a:p>
            <a:pPr lvl="2">
              <a:buFont typeface="Arial" panose="020B0604020202020204" pitchFamily="34" charset="0"/>
              <a:buChar char="•"/>
            </a:pPr>
            <a:r>
              <a:rPr lang="en-US" sz="1600">
                <a:solidFill>
                  <a:schemeClr val="tx1"/>
                </a:solidFill>
              </a:rPr>
              <a:t>Registration eLearning</a:t>
            </a:r>
          </a:p>
          <a:p>
            <a:pPr lvl="2">
              <a:buFont typeface="Wingdings" panose="05000000000000000000" pitchFamily="2" charset="2"/>
              <a:buChar char="§"/>
            </a:pPr>
            <a:endParaRPr lang="en-US" sz="1600">
              <a:solidFill>
                <a:schemeClr val="tx1"/>
              </a:solidFill>
            </a:endParaRPr>
          </a:p>
          <a:p>
            <a:pPr lvl="2">
              <a:buFont typeface="Wingdings" panose="05000000000000000000" pitchFamily="2" charset="2"/>
              <a:buChar char="§"/>
            </a:pPr>
            <a:endParaRPr lang="en-US" sz="1600">
              <a:solidFill>
                <a:schemeClr val="tx1"/>
              </a:solidFill>
            </a:endParaRPr>
          </a:p>
          <a:p>
            <a:pPr lvl="2">
              <a:buFont typeface="Wingdings" panose="05000000000000000000" pitchFamily="2" charset="2"/>
              <a:buChar char="§"/>
            </a:pPr>
            <a:endParaRPr lang="en-US" sz="1600">
              <a:solidFill>
                <a:schemeClr val="tx1"/>
              </a:solidFill>
            </a:endParaRPr>
          </a:p>
          <a:p>
            <a:pPr marL="0" indent="0">
              <a:buNone/>
            </a:pPr>
            <a:r>
              <a:rPr lang="en-US" sz="1600" b="1">
                <a:solidFill>
                  <a:schemeClr val="tx1"/>
                </a:solidFill>
              </a:rPr>
              <a:t>2 to 5-Year Plan:</a:t>
            </a:r>
          </a:p>
          <a:p>
            <a:pPr lvl="1">
              <a:buFont typeface="Courier New" panose="02070309020205020404" pitchFamily="49" charset="0"/>
              <a:buChar char="o"/>
            </a:pPr>
            <a:r>
              <a:rPr lang="en-US" sz="1600">
                <a:solidFill>
                  <a:schemeClr val="tx1"/>
                </a:solidFill>
              </a:rPr>
              <a:t>Serve as Training Coordinator for Legislative and Culturally Mandated training</a:t>
            </a:r>
          </a:p>
          <a:p>
            <a:pPr lvl="2">
              <a:buFont typeface="Arial" panose="020B0604020202020204" pitchFamily="34" charset="0"/>
              <a:buChar char="•"/>
            </a:pPr>
            <a:r>
              <a:rPr lang="en-US" sz="1600">
                <a:solidFill>
                  <a:schemeClr val="tx1"/>
                </a:solidFill>
              </a:rPr>
              <a:t>Collaborate with Civil Rights on Confidentiality Training and mandated legislative/settlement training and perform auditing role for monitoring compliance</a:t>
            </a:r>
          </a:p>
          <a:p>
            <a:pPr lvl="2">
              <a:buFont typeface="Arial" panose="020B0604020202020204" pitchFamily="34" charset="0"/>
              <a:buChar char="•"/>
            </a:pPr>
            <a:r>
              <a:rPr lang="en-US" sz="1600">
                <a:solidFill>
                  <a:schemeClr val="tx1"/>
                </a:solidFill>
              </a:rPr>
              <a:t>Deliver Customer Service Training</a:t>
            </a:r>
          </a:p>
          <a:p>
            <a:pPr lvl="1">
              <a:buFont typeface="Courier New" panose="02070309020205020404" pitchFamily="49" charset="0"/>
              <a:buChar char="o"/>
            </a:pPr>
            <a:r>
              <a:rPr lang="en-US" sz="1600">
                <a:solidFill>
                  <a:schemeClr val="tx1"/>
                </a:solidFill>
              </a:rPr>
              <a:t>Create process for DMV Unit and Branch supervisors to submit New Employee Training Checklist for OJT (on-the-job) training credit and capture in Learning Management System</a:t>
            </a:r>
          </a:p>
          <a:p>
            <a:pPr lvl="1">
              <a:buFont typeface="Courier New" panose="02070309020205020404" pitchFamily="49" charset="0"/>
              <a:buChar char="o"/>
            </a:pPr>
            <a:r>
              <a:rPr lang="en-US" sz="1600">
                <a:solidFill>
                  <a:schemeClr val="tx1"/>
                </a:solidFill>
              </a:rPr>
              <a:t>Additional phases of VTPICS (credentialing system) and CVO/FAST (Commercial Vehicle System) Project Training</a:t>
            </a:r>
          </a:p>
          <a:p>
            <a:pPr lvl="1">
              <a:buFont typeface="Courier New" panose="02070309020205020404" pitchFamily="49" charset="0"/>
              <a:buChar char="o"/>
            </a:pPr>
            <a:r>
              <a:rPr lang="en-US" sz="1600">
                <a:solidFill>
                  <a:schemeClr val="tx1"/>
                </a:solidFill>
              </a:rPr>
              <a:t>Reconfiguration of DMV Training Room – Agency asset</a:t>
            </a:r>
          </a:p>
          <a:p>
            <a:pPr lvl="1">
              <a:buFont typeface="Courier New" panose="02070309020205020404" pitchFamily="49" charset="0"/>
              <a:buChar char="o"/>
            </a:pPr>
            <a:r>
              <a:rPr lang="en-US" sz="1600">
                <a:solidFill>
                  <a:schemeClr val="tx1"/>
                </a:solidFill>
              </a:rPr>
              <a:t>Strategic Workforce – job specific assigned training</a:t>
            </a:r>
          </a:p>
          <a:p>
            <a:pPr lvl="1">
              <a:buFont typeface="Courier New" panose="02070309020205020404" pitchFamily="49" charset="0"/>
              <a:buChar char="o"/>
            </a:pPr>
            <a:r>
              <a:rPr lang="en-US" sz="1600">
                <a:solidFill>
                  <a:schemeClr val="tx1"/>
                </a:solidFill>
              </a:rPr>
              <a:t>Examiner Certification</a:t>
            </a:r>
          </a:p>
        </p:txBody>
      </p:sp>
      <p:sp>
        <p:nvSpPr>
          <p:cNvPr id="8" name="Slide Number Placeholder 4">
            <a:extLst>
              <a:ext uri="{FF2B5EF4-FFF2-40B4-BE49-F238E27FC236}">
                <a16:creationId xmlns:a16="http://schemas.microsoft.com/office/drawing/2014/main" id="{6F4F7BBA-4935-4652-993C-DDE2DC272028}"/>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t>71</a:t>
            </a:fld>
            <a:endParaRPr lang="en-US"/>
          </a:p>
        </p:txBody>
      </p:sp>
    </p:spTree>
    <p:extLst>
      <p:ext uri="{BB962C8B-B14F-4D97-AF65-F5344CB8AC3E}">
        <p14:creationId xmlns:p14="http://schemas.microsoft.com/office/powerpoint/2010/main" val="85333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3" name="Straight Connector 42">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78823A75-FD08-4BE5-B1CF-3B05AB101F8F}"/>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a:solidFill>
                  <a:srgbClr val="FFFFFF"/>
                </a:solidFill>
              </a:rPr>
              <a:t>Vermont Local Roads: Our Team</a:t>
            </a:r>
          </a:p>
        </p:txBody>
      </p:sp>
      <p:pic>
        <p:nvPicPr>
          <p:cNvPr id="11" name="Content Placeholder 10">
            <a:extLst>
              <a:ext uri="{FF2B5EF4-FFF2-40B4-BE49-F238E27FC236}">
                <a16:creationId xmlns:a16="http://schemas.microsoft.com/office/drawing/2014/main" id="{5B8A2B1C-CAC5-4EB6-BBF7-C97A5D135A3E}"/>
              </a:ext>
            </a:extLst>
          </p:cNvPr>
          <p:cNvPicPr>
            <a:picLocks noGrp="1" noChangeAspect="1"/>
          </p:cNvPicPr>
          <p:nvPr>
            <p:ph sz="quarter" idx="4294967295"/>
          </p:nvPr>
        </p:nvPicPr>
        <p:blipFill>
          <a:blip r:embed="rId2"/>
          <a:srcRect/>
          <a:stretch/>
        </p:blipFill>
        <p:spPr>
          <a:xfrm>
            <a:off x="635458" y="1157914"/>
            <a:ext cx="2185777" cy="2185777"/>
          </a:xfrm>
          <a:prstGeom prst="rect">
            <a:avLst/>
          </a:prstGeom>
        </p:spPr>
      </p:pic>
      <p:sp>
        <p:nvSpPr>
          <p:cNvPr id="49" name="Rectangle 48">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wearing glasses and looking at the camera&#10;&#10;Description automatically generated">
            <a:extLst>
              <a:ext uri="{FF2B5EF4-FFF2-40B4-BE49-F238E27FC236}">
                <a16:creationId xmlns:a16="http://schemas.microsoft.com/office/drawing/2014/main" id="{F2CD355E-6279-485C-959D-36A2F5316B44}"/>
              </a:ext>
            </a:extLst>
          </p:cNvPr>
          <p:cNvPicPr>
            <a:picLocks noChangeAspect="1"/>
          </p:cNvPicPr>
          <p:nvPr/>
        </p:nvPicPr>
        <p:blipFill>
          <a:blip r:embed="rId3"/>
          <a:stretch>
            <a:fillRect/>
          </a:stretch>
        </p:blipFill>
        <p:spPr>
          <a:xfrm>
            <a:off x="4432872" y="1157913"/>
            <a:ext cx="2185777" cy="2185777"/>
          </a:xfrm>
          <a:prstGeom prst="rect">
            <a:avLst/>
          </a:prstGeom>
        </p:spPr>
      </p:pic>
      <p:sp>
        <p:nvSpPr>
          <p:cNvPr id="51" name="Rectangle 50">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288D8BC7-5567-4AAD-8724-E35D3A822562}"/>
              </a:ext>
            </a:extLst>
          </p:cNvPr>
          <p:cNvPicPr>
            <a:picLocks noGrp="1" noChangeAspect="1"/>
          </p:cNvPicPr>
          <p:nvPr>
            <p:ph idx="1"/>
          </p:nvPr>
        </p:nvPicPr>
        <p:blipFill>
          <a:blip r:embed="rId4"/>
          <a:srcRect/>
          <a:stretch/>
        </p:blipFill>
        <p:spPr>
          <a:xfrm>
            <a:off x="8230289" y="1157914"/>
            <a:ext cx="2185776" cy="2185776"/>
          </a:xfrm>
          <a:prstGeom prst="rect">
            <a:avLst/>
          </a:prstGeom>
        </p:spPr>
      </p:pic>
      <p:sp>
        <p:nvSpPr>
          <p:cNvPr id="53" name="Rectangle 52">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97167CA3-C23B-41B3-A920-BAF0B4EDC76A}"/>
              </a:ext>
            </a:extLst>
          </p:cNvPr>
          <p:cNvSpPr txBox="1"/>
          <p:nvPr/>
        </p:nvSpPr>
        <p:spPr>
          <a:xfrm>
            <a:off x="535522" y="3571575"/>
            <a:ext cx="2153731" cy="523220"/>
          </a:xfrm>
          <a:prstGeom prst="rect">
            <a:avLst/>
          </a:prstGeom>
          <a:noFill/>
        </p:spPr>
        <p:txBody>
          <a:bodyPr wrap="none" rtlCol="0">
            <a:spAutoFit/>
          </a:bodyPr>
          <a:lstStyle/>
          <a:p>
            <a:r>
              <a:rPr lang="en-US" sz="1400"/>
              <a:t>Branch Manager</a:t>
            </a:r>
          </a:p>
          <a:p>
            <a:r>
              <a:rPr lang="en-US" sz="1400"/>
              <a:t>Stu.Johnson@vermont.gov</a:t>
            </a:r>
          </a:p>
        </p:txBody>
      </p:sp>
      <p:sp>
        <p:nvSpPr>
          <p:cNvPr id="12" name="TextBox 11">
            <a:extLst>
              <a:ext uri="{FF2B5EF4-FFF2-40B4-BE49-F238E27FC236}">
                <a16:creationId xmlns:a16="http://schemas.microsoft.com/office/drawing/2014/main" id="{4A355CE0-940D-4A9B-9191-8EDF86D95A1A}"/>
              </a:ext>
            </a:extLst>
          </p:cNvPr>
          <p:cNvSpPr txBox="1"/>
          <p:nvPr/>
        </p:nvSpPr>
        <p:spPr>
          <a:xfrm>
            <a:off x="4432874" y="3602336"/>
            <a:ext cx="3391658" cy="523220"/>
          </a:xfrm>
          <a:prstGeom prst="rect">
            <a:avLst/>
          </a:prstGeom>
          <a:noFill/>
        </p:spPr>
        <p:txBody>
          <a:bodyPr wrap="square" rtlCol="0">
            <a:spAutoFit/>
          </a:bodyPr>
          <a:lstStyle/>
          <a:p>
            <a:r>
              <a:rPr lang="en-US" sz="1400"/>
              <a:t>Technical Assistance &amp; Training Specialist</a:t>
            </a:r>
          </a:p>
          <a:p>
            <a:r>
              <a:rPr lang="en-US" sz="1400"/>
              <a:t>Todd.Eaton@vermont.gov</a:t>
            </a:r>
          </a:p>
        </p:txBody>
      </p:sp>
      <p:sp>
        <p:nvSpPr>
          <p:cNvPr id="14" name="TextBox 13">
            <a:extLst>
              <a:ext uri="{FF2B5EF4-FFF2-40B4-BE49-F238E27FC236}">
                <a16:creationId xmlns:a16="http://schemas.microsoft.com/office/drawing/2014/main" id="{EDD93F69-7B67-4ECC-94FB-6F394142EDFE}"/>
              </a:ext>
            </a:extLst>
          </p:cNvPr>
          <p:cNvSpPr txBox="1"/>
          <p:nvPr/>
        </p:nvSpPr>
        <p:spPr>
          <a:xfrm>
            <a:off x="8230289" y="3620384"/>
            <a:ext cx="2233368" cy="523220"/>
          </a:xfrm>
          <a:prstGeom prst="rect">
            <a:avLst/>
          </a:prstGeom>
          <a:noFill/>
        </p:spPr>
        <p:txBody>
          <a:bodyPr wrap="none" rtlCol="0">
            <a:spAutoFit/>
          </a:bodyPr>
          <a:lstStyle/>
          <a:p>
            <a:r>
              <a:rPr lang="en-US" sz="1400"/>
              <a:t>Program Coordinator</a:t>
            </a:r>
          </a:p>
          <a:p>
            <a:r>
              <a:rPr lang="en-US" sz="1400"/>
              <a:t>Holly.Hayden@vermont.gov</a:t>
            </a:r>
          </a:p>
        </p:txBody>
      </p:sp>
      <p:sp>
        <p:nvSpPr>
          <p:cNvPr id="15" name="TextBox 14">
            <a:extLst>
              <a:ext uri="{FF2B5EF4-FFF2-40B4-BE49-F238E27FC236}">
                <a16:creationId xmlns:a16="http://schemas.microsoft.com/office/drawing/2014/main" id="{FC5997F3-5299-4149-9276-CACC667BB310}"/>
              </a:ext>
            </a:extLst>
          </p:cNvPr>
          <p:cNvSpPr txBox="1"/>
          <p:nvPr/>
        </p:nvSpPr>
        <p:spPr>
          <a:xfrm>
            <a:off x="535522" y="560697"/>
            <a:ext cx="1611339" cy="369332"/>
          </a:xfrm>
          <a:prstGeom prst="rect">
            <a:avLst/>
          </a:prstGeom>
          <a:noFill/>
        </p:spPr>
        <p:txBody>
          <a:bodyPr wrap="none" rtlCol="0">
            <a:spAutoFit/>
          </a:bodyPr>
          <a:lstStyle/>
          <a:p>
            <a:r>
              <a:rPr lang="en-US" b="1">
                <a:solidFill>
                  <a:schemeClr val="bg2">
                    <a:lumMod val="25000"/>
                  </a:schemeClr>
                </a:solidFill>
              </a:rPr>
              <a:t>Stuart Johnson</a:t>
            </a:r>
          </a:p>
        </p:txBody>
      </p:sp>
      <p:sp>
        <p:nvSpPr>
          <p:cNvPr id="16" name="TextBox 15">
            <a:extLst>
              <a:ext uri="{FF2B5EF4-FFF2-40B4-BE49-F238E27FC236}">
                <a16:creationId xmlns:a16="http://schemas.microsoft.com/office/drawing/2014/main" id="{367438AB-83EC-4A05-A647-7BA39B15310D}"/>
              </a:ext>
            </a:extLst>
          </p:cNvPr>
          <p:cNvSpPr txBox="1"/>
          <p:nvPr/>
        </p:nvSpPr>
        <p:spPr>
          <a:xfrm>
            <a:off x="4432874" y="591458"/>
            <a:ext cx="3391658" cy="369332"/>
          </a:xfrm>
          <a:prstGeom prst="rect">
            <a:avLst/>
          </a:prstGeom>
          <a:noFill/>
        </p:spPr>
        <p:txBody>
          <a:bodyPr wrap="square" rtlCol="0">
            <a:spAutoFit/>
          </a:bodyPr>
          <a:lstStyle/>
          <a:p>
            <a:r>
              <a:rPr lang="en-US" b="1">
                <a:solidFill>
                  <a:schemeClr val="bg2">
                    <a:lumMod val="25000"/>
                  </a:schemeClr>
                </a:solidFill>
              </a:rPr>
              <a:t>Todd Eaton</a:t>
            </a:r>
          </a:p>
        </p:txBody>
      </p:sp>
      <p:sp>
        <p:nvSpPr>
          <p:cNvPr id="17" name="TextBox 16">
            <a:extLst>
              <a:ext uri="{FF2B5EF4-FFF2-40B4-BE49-F238E27FC236}">
                <a16:creationId xmlns:a16="http://schemas.microsoft.com/office/drawing/2014/main" id="{F20E224F-8665-4AE0-92A4-3F6E4AB9153A}"/>
              </a:ext>
            </a:extLst>
          </p:cNvPr>
          <p:cNvSpPr txBox="1"/>
          <p:nvPr/>
        </p:nvSpPr>
        <p:spPr>
          <a:xfrm>
            <a:off x="8230289" y="609506"/>
            <a:ext cx="1452321" cy="369332"/>
          </a:xfrm>
          <a:prstGeom prst="rect">
            <a:avLst/>
          </a:prstGeom>
          <a:noFill/>
        </p:spPr>
        <p:txBody>
          <a:bodyPr wrap="none" rtlCol="0">
            <a:spAutoFit/>
          </a:bodyPr>
          <a:lstStyle/>
          <a:p>
            <a:r>
              <a:rPr lang="en-US" b="1">
                <a:solidFill>
                  <a:schemeClr val="bg2">
                    <a:lumMod val="25000"/>
                  </a:schemeClr>
                </a:solidFill>
              </a:rPr>
              <a:t>Holly Hayden</a:t>
            </a:r>
          </a:p>
        </p:txBody>
      </p:sp>
      <p:sp>
        <p:nvSpPr>
          <p:cNvPr id="44" name="Slide Number Placeholder 4">
            <a:extLst>
              <a:ext uri="{FF2B5EF4-FFF2-40B4-BE49-F238E27FC236}">
                <a16:creationId xmlns:a16="http://schemas.microsoft.com/office/drawing/2014/main" id="{32DF78EE-58A0-4A58-91AD-B9075315B3E7}"/>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t>72</a:t>
            </a:fld>
            <a:endParaRPr lang="en-US"/>
          </a:p>
        </p:txBody>
      </p:sp>
      <p:pic>
        <p:nvPicPr>
          <p:cNvPr id="23" name="Picture 22">
            <a:extLst>
              <a:ext uri="{FF2B5EF4-FFF2-40B4-BE49-F238E27FC236}">
                <a16:creationId xmlns:a16="http://schemas.microsoft.com/office/drawing/2014/main" id="{B0FE2483-682A-4308-826C-D606E7D4C39A}"/>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3024270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ign on the side of a road&#10;&#10;Description automatically generated">
            <a:extLst>
              <a:ext uri="{FF2B5EF4-FFF2-40B4-BE49-F238E27FC236}">
                <a16:creationId xmlns:a16="http://schemas.microsoft.com/office/drawing/2014/main" id="{6A1CFDCA-3811-4CF7-98E5-5EA22E2864AB}"/>
              </a:ext>
            </a:extLst>
          </p:cNvPr>
          <p:cNvPicPr>
            <a:picLocks noChangeAspect="1"/>
          </p:cNvPicPr>
          <p:nvPr/>
        </p:nvPicPr>
        <p:blipFill rotWithShape="1">
          <a:blip r:embed="rId3">
            <a:duotone>
              <a:schemeClr val="bg2">
                <a:shade val="45000"/>
                <a:satMod val="135000"/>
              </a:schemeClr>
              <a:prstClr val="white"/>
            </a:duotone>
            <a:alphaModFix amt="35000"/>
          </a:blip>
          <a:srcRect l="36444"/>
          <a:stretch/>
        </p:blipFill>
        <p:spPr>
          <a:xfrm>
            <a:off x="20" y="10"/>
            <a:ext cx="12191980" cy="6857990"/>
          </a:xfrm>
          <a:prstGeom prst="rect">
            <a:avLst/>
          </a:prstGeom>
        </p:spPr>
      </p:pic>
      <p:cxnSp>
        <p:nvCxnSpPr>
          <p:cNvPr id="36" name="Straight Connector 35">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B7227C-04BE-47B3-B7A9-43D06FFADF8E}"/>
              </a:ext>
            </a:extLst>
          </p:cNvPr>
          <p:cNvSpPr>
            <a:spLocks noGrp="1"/>
          </p:cNvSpPr>
          <p:nvPr>
            <p:ph type="title"/>
          </p:nvPr>
        </p:nvSpPr>
        <p:spPr>
          <a:xfrm>
            <a:off x="1097280" y="286603"/>
            <a:ext cx="10058400" cy="1450757"/>
          </a:xfrm>
        </p:spPr>
        <p:txBody>
          <a:bodyPr>
            <a:normAutofit/>
          </a:bodyPr>
          <a:lstStyle/>
          <a:p>
            <a:r>
              <a:rPr lang="en-US"/>
              <a:t>Vermont Local Roads; Municipal Support</a:t>
            </a:r>
          </a:p>
        </p:txBody>
      </p:sp>
      <p:sp>
        <p:nvSpPr>
          <p:cNvPr id="38" name="Rectangle 37">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4">
            <a:extLst>
              <a:ext uri="{FF2B5EF4-FFF2-40B4-BE49-F238E27FC236}">
                <a16:creationId xmlns:a16="http://schemas.microsoft.com/office/drawing/2014/main" id="{CB5FADAD-DAF9-4037-B3B4-C4FB0E75F106}"/>
              </a:ext>
            </a:extLst>
          </p:cNvPr>
          <p:cNvSpPr>
            <a:spLocks noGrp="1"/>
          </p:cNvSpPr>
          <p:nvPr>
            <p:ph type="sldNum" sz="quarter" idx="12"/>
          </p:nvPr>
        </p:nvSpPr>
        <p:spPr>
          <a:xfrm>
            <a:off x="9900458" y="6459785"/>
            <a:ext cx="1312025" cy="365125"/>
          </a:xfrm>
        </p:spPr>
        <p:txBody>
          <a:bodyPr>
            <a:normAutofit/>
          </a:bodyPr>
          <a:lstStyle/>
          <a:p>
            <a:pPr>
              <a:spcAft>
                <a:spcPts val="600"/>
              </a:spcAft>
            </a:pPr>
            <a:fld id="{6113E31D-E2AB-40D1-8B51-AFA5AFEF393A}" type="slidenum">
              <a:rPr lang="en-US" smtClean="0"/>
              <a:pPr>
                <a:spcAft>
                  <a:spcPts val="600"/>
                </a:spcAft>
              </a:pPr>
              <a:t>73</a:t>
            </a:fld>
            <a:endParaRPr lang="en-US"/>
          </a:p>
        </p:txBody>
      </p:sp>
      <p:pic>
        <p:nvPicPr>
          <p:cNvPr id="3" name="Picture 2">
            <a:extLst>
              <a:ext uri="{FF2B5EF4-FFF2-40B4-BE49-F238E27FC236}">
                <a16:creationId xmlns:a16="http://schemas.microsoft.com/office/drawing/2014/main" id="{6944434F-BCCC-480D-87B2-2DA87A9008F9}"/>
              </a:ext>
            </a:extLst>
          </p:cNvPr>
          <p:cNvPicPr>
            <a:picLocks noChangeAspect="1"/>
          </p:cNvPicPr>
          <p:nvPr/>
        </p:nvPicPr>
        <p:blipFill>
          <a:blip r:embed="rId4"/>
          <a:stretch>
            <a:fillRect/>
          </a:stretch>
        </p:blipFill>
        <p:spPr>
          <a:xfrm>
            <a:off x="10481481" y="6482442"/>
            <a:ext cx="1524595" cy="342467"/>
          </a:xfrm>
          <a:prstGeom prst="rect">
            <a:avLst/>
          </a:prstGeom>
        </p:spPr>
      </p:pic>
      <p:graphicFrame>
        <p:nvGraphicFramePr>
          <p:cNvPr id="5" name="Content Placeholder 4">
            <a:extLst>
              <a:ext uri="{FF2B5EF4-FFF2-40B4-BE49-F238E27FC236}">
                <a16:creationId xmlns:a16="http://schemas.microsoft.com/office/drawing/2014/main" id="{07F77A62-9BE8-42D4-A60A-941F4ED13ED3}"/>
              </a:ext>
            </a:extLst>
          </p:cNvPr>
          <p:cNvGraphicFramePr>
            <a:graphicFrameLocks noGrp="1"/>
          </p:cNvGraphicFramePr>
          <p:nvPr>
            <p:ph idx="1"/>
            <p:extLst>
              <p:ext uri="{D42A27DB-BD31-4B8C-83A1-F6EECF244321}">
                <p14:modId xmlns:p14="http://schemas.microsoft.com/office/powerpoint/2010/main" val="97312533"/>
              </p:ext>
            </p:extLst>
          </p:nvPr>
        </p:nvGraphicFramePr>
        <p:xfrm>
          <a:off x="1097280" y="1642696"/>
          <a:ext cx="10058400" cy="46099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95049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255A73-7DC4-4E02-BB4A-0E47F95F9E5B}"/>
              </a:ext>
            </a:extLst>
          </p:cNvPr>
          <p:cNvSpPr>
            <a:spLocks noGrp="1"/>
          </p:cNvSpPr>
          <p:nvPr>
            <p:ph type="title"/>
          </p:nvPr>
        </p:nvSpPr>
        <p:spPr>
          <a:xfrm>
            <a:off x="8177212" y="634946"/>
            <a:ext cx="3372529" cy="5055904"/>
          </a:xfrm>
        </p:spPr>
        <p:txBody>
          <a:bodyPr anchor="ctr">
            <a:normAutofit/>
          </a:bodyPr>
          <a:lstStyle/>
          <a:p>
            <a:r>
              <a:rPr lang="en-US" altLang="en-US"/>
              <a:t>This affiliation allows VLR access to:</a:t>
            </a:r>
            <a:endParaRPr lang="en-US"/>
          </a:p>
        </p:txBody>
      </p:sp>
      <p:cxnSp>
        <p:nvCxnSpPr>
          <p:cNvPr id="21" name="Straight Connector 20">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2">
            <a:extLst>
              <a:ext uri="{FF2B5EF4-FFF2-40B4-BE49-F238E27FC236}">
                <a16:creationId xmlns:a16="http://schemas.microsoft.com/office/drawing/2014/main" id="{1B510E59-D107-4282-A5BE-6F6F83F25820}"/>
              </a:ext>
            </a:extLst>
          </p:cNvPr>
          <p:cNvGraphicFramePr>
            <a:graphicFrameLocks noGrp="1"/>
          </p:cNvGraphicFramePr>
          <p:nvPr>
            <p:ph idx="1"/>
            <p:extLst>
              <p:ext uri="{D42A27DB-BD31-4B8C-83A1-F6EECF244321}">
                <p14:modId xmlns:p14="http://schemas.microsoft.com/office/powerpoint/2010/main" val="3608686971"/>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4">
            <a:extLst>
              <a:ext uri="{FF2B5EF4-FFF2-40B4-BE49-F238E27FC236}">
                <a16:creationId xmlns:a16="http://schemas.microsoft.com/office/drawing/2014/main" id="{A9BB5B55-9F23-46B6-9224-BB8A33EE06A5}"/>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t>74</a:t>
            </a:fld>
            <a:endParaRPr lang="en-US"/>
          </a:p>
        </p:txBody>
      </p:sp>
      <p:pic>
        <p:nvPicPr>
          <p:cNvPr id="3" name="Picture 2">
            <a:extLst>
              <a:ext uri="{FF2B5EF4-FFF2-40B4-BE49-F238E27FC236}">
                <a16:creationId xmlns:a16="http://schemas.microsoft.com/office/drawing/2014/main" id="{B143A80A-4680-442D-93FC-62BCFF60C2A7}"/>
              </a:ext>
            </a:extLst>
          </p:cNvPr>
          <p:cNvPicPr>
            <a:picLocks noChangeAspect="1"/>
          </p:cNvPicPr>
          <p:nvPr/>
        </p:nvPicPr>
        <p:blipFill>
          <a:blip r:embed="rId7"/>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835708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Graphic 8" descr="Tools">
            <a:extLst>
              <a:ext uri="{FF2B5EF4-FFF2-40B4-BE49-F238E27FC236}">
                <a16:creationId xmlns:a16="http://schemas.microsoft.com/office/drawing/2014/main" id="{AED092BF-D873-470C-B24D-0EBA9D9D742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2912" y="592579"/>
            <a:ext cx="5577840" cy="5577840"/>
          </a:xfrm>
          <a:prstGeom prst="rect">
            <a:avLst/>
          </a:prstGeom>
        </p:spPr>
      </p:pic>
      <p:sp>
        <p:nvSpPr>
          <p:cNvPr id="49" name="Rectangle 4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94FE3B-DB66-45DC-9AEB-5B14668563D9}"/>
              </a:ext>
            </a:extLst>
          </p:cNvPr>
          <p:cNvSpPr>
            <a:spLocks noGrp="1"/>
          </p:cNvSpPr>
          <p:nvPr>
            <p:ph type="ctrTitle"/>
          </p:nvPr>
        </p:nvSpPr>
        <p:spPr>
          <a:xfrm>
            <a:off x="8096885" y="2318004"/>
            <a:ext cx="3659246" cy="2221991"/>
          </a:xfrm>
        </p:spPr>
        <p:txBody>
          <a:bodyPr vert="horz" lIns="91440" tIns="45720" rIns="91440" bIns="45720" rtlCol="0" anchor="b">
            <a:normAutofit/>
          </a:bodyPr>
          <a:lstStyle/>
          <a:p>
            <a:r>
              <a:rPr lang="en-US" sz="4200">
                <a:solidFill>
                  <a:srgbClr val="FFFFFF"/>
                </a:solidFill>
              </a:rPr>
              <a:t>VTTC Tools</a:t>
            </a:r>
          </a:p>
        </p:txBody>
      </p:sp>
      <p:sp>
        <p:nvSpPr>
          <p:cNvPr id="51" name="Rectangle 5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3">
            <a:extLst>
              <a:ext uri="{FF2B5EF4-FFF2-40B4-BE49-F238E27FC236}">
                <a16:creationId xmlns:a16="http://schemas.microsoft.com/office/drawing/2014/main" id="{95521F80-76EB-4FA0-997E-98513868FD33}"/>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tx1"/>
                </a:solidFill>
              </a:rPr>
              <a:t>75</a:t>
            </a:fld>
            <a:endParaRPr lang="en-US">
              <a:solidFill>
                <a:schemeClr val="tx1"/>
              </a:solidFill>
            </a:endParaRPr>
          </a:p>
        </p:txBody>
      </p:sp>
      <p:pic>
        <p:nvPicPr>
          <p:cNvPr id="12" name="Picture 11">
            <a:extLst>
              <a:ext uri="{FF2B5EF4-FFF2-40B4-BE49-F238E27FC236}">
                <a16:creationId xmlns:a16="http://schemas.microsoft.com/office/drawing/2014/main" id="{F65FE5FA-91FE-4D18-B4CF-D09BB0B06757}"/>
              </a:ext>
            </a:extLst>
          </p:cNvPr>
          <p:cNvPicPr>
            <a:picLocks noChangeAspect="1"/>
          </p:cNvPicPr>
          <p:nvPr/>
        </p:nvPicPr>
        <p:blipFill>
          <a:blip r:embed="rId5"/>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9928250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34078A-5F50-440F-AC95-45FC50380922}"/>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kern="1200" spc="-50" baseline="0">
                <a:solidFill>
                  <a:schemeClr val="accent5"/>
                </a:solidFill>
                <a:latin typeface="+mj-lt"/>
                <a:ea typeface="+mj-ea"/>
                <a:cs typeface="+mj-cs"/>
              </a:rPr>
              <a:t>In This Section</a:t>
            </a:r>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extLst>
              <p:ext uri="{D42A27DB-BD31-4B8C-83A1-F6EECF244321}">
                <p14:modId xmlns:p14="http://schemas.microsoft.com/office/powerpoint/2010/main" val="4259276021"/>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3">
            <a:extLst>
              <a:ext uri="{FF2B5EF4-FFF2-40B4-BE49-F238E27FC236}">
                <a16:creationId xmlns:a16="http://schemas.microsoft.com/office/drawing/2014/main" id="{A608E75A-E83D-44C9-9E18-49D9F72C56CB}"/>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bg1"/>
                </a:solidFill>
              </a:rPr>
              <a:t>76</a:t>
            </a:fld>
            <a:endParaRPr lang="en-US">
              <a:solidFill>
                <a:schemeClr val="bg1"/>
              </a:solidFill>
            </a:endParaRPr>
          </a:p>
        </p:txBody>
      </p:sp>
      <p:pic>
        <p:nvPicPr>
          <p:cNvPr id="10" name="Picture 9">
            <a:extLst>
              <a:ext uri="{FF2B5EF4-FFF2-40B4-BE49-F238E27FC236}">
                <a16:creationId xmlns:a16="http://schemas.microsoft.com/office/drawing/2014/main" id="{D5B06A42-77F7-4E53-844F-C3DCC896571A}"/>
              </a:ext>
            </a:extLst>
          </p:cNvPr>
          <p:cNvPicPr>
            <a:picLocks noChangeAspect="1"/>
          </p:cNvPicPr>
          <p:nvPr/>
        </p:nvPicPr>
        <p:blipFill>
          <a:blip r:embed="rId8"/>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669914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1">
            <a:extLst>
              <a:ext uri="{FF2B5EF4-FFF2-40B4-BE49-F238E27FC236}">
                <a16:creationId xmlns:a16="http://schemas.microsoft.com/office/drawing/2014/main" id="{EFB14B38-EF02-4E44-9902-058C5DF84C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0540" y="106584"/>
            <a:ext cx="10770920" cy="60855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0488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28E7-A14D-4CA7-A911-4D82F1A9BA4F}"/>
              </a:ext>
            </a:extLst>
          </p:cNvPr>
          <p:cNvSpPr>
            <a:spLocks noGrp="1"/>
          </p:cNvSpPr>
          <p:nvPr>
            <p:ph type="title"/>
          </p:nvPr>
        </p:nvSpPr>
        <p:spPr/>
        <p:txBody>
          <a:bodyPr/>
          <a:lstStyle/>
          <a:p>
            <a:r>
              <a:rPr lang="en-US"/>
              <a:t>Kirkpatrick Evaluation Level 1-4</a:t>
            </a:r>
          </a:p>
        </p:txBody>
      </p:sp>
      <p:sp>
        <p:nvSpPr>
          <p:cNvPr id="3" name="Content Placeholder 2">
            <a:extLst>
              <a:ext uri="{FF2B5EF4-FFF2-40B4-BE49-F238E27FC236}">
                <a16:creationId xmlns:a16="http://schemas.microsoft.com/office/drawing/2014/main" id="{514B2394-2000-401C-9227-A2186C82B605}"/>
              </a:ext>
            </a:extLst>
          </p:cNvPr>
          <p:cNvSpPr>
            <a:spLocks noGrp="1"/>
          </p:cNvSpPr>
          <p:nvPr>
            <p:ph idx="1"/>
          </p:nvPr>
        </p:nvSpPr>
        <p:spPr/>
        <p:txBody>
          <a:bodyPr>
            <a:normAutofit/>
          </a:bodyPr>
          <a:lstStyle/>
          <a:p>
            <a:r>
              <a:rPr lang="en-US" sz="1600"/>
              <a:t>The main purpose of evaluating a training program is to gain knowledge about whether it has achieved or failed its objectives. Analyzing training events by using appropriate evaluation tools can improve the outcome of future trainings</a:t>
            </a:r>
          </a:p>
        </p:txBody>
      </p:sp>
      <p:sp>
        <p:nvSpPr>
          <p:cNvPr id="4" name="Slide Number Placeholder 3">
            <a:extLst>
              <a:ext uri="{FF2B5EF4-FFF2-40B4-BE49-F238E27FC236}">
                <a16:creationId xmlns:a16="http://schemas.microsoft.com/office/drawing/2014/main" id="{1A3DAEA5-09DF-414E-858D-832B278B0BB0}"/>
              </a:ext>
            </a:extLst>
          </p:cNvPr>
          <p:cNvSpPr>
            <a:spLocks noGrp="1"/>
          </p:cNvSpPr>
          <p:nvPr>
            <p:ph type="sldNum" sz="quarter" idx="12"/>
          </p:nvPr>
        </p:nvSpPr>
        <p:spPr/>
        <p:txBody>
          <a:bodyPr/>
          <a:lstStyle/>
          <a:p>
            <a:fld id="{6113E31D-E2AB-40D1-8B51-AFA5AFEF393A}" type="slidenum">
              <a:rPr lang="en-US" smtClean="0"/>
              <a:t>78</a:t>
            </a:fld>
            <a:endParaRPr lang="en-US"/>
          </a:p>
        </p:txBody>
      </p:sp>
      <p:graphicFrame>
        <p:nvGraphicFramePr>
          <p:cNvPr id="5" name="Diagram 4">
            <a:extLst>
              <a:ext uri="{FF2B5EF4-FFF2-40B4-BE49-F238E27FC236}">
                <a16:creationId xmlns:a16="http://schemas.microsoft.com/office/drawing/2014/main" id="{B810A72E-9716-4042-AC44-9B0335B51F3F}"/>
              </a:ext>
            </a:extLst>
          </p:cNvPr>
          <p:cNvGraphicFramePr/>
          <p:nvPr>
            <p:extLst>
              <p:ext uri="{D42A27DB-BD31-4B8C-83A1-F6EECF244321}">
                <p14:modId xmlns:p14="http://schemas.microsoft.com/office/powerpoint/2010/main" val="1482302165"/>
              </p:ext>
            </p:extLst>
          </p:nvPr>
        </p:nvGraphicFramePr>
        <p:xfrm>
          <a:off x="391323" y="2328050"/>
          <a:ext cx="11318895" cy="4023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6412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0399-50A1-4F5A-A026-B53284A565F3}"/>
              </a:ext>
            </a:extLst>
          </p:cNvPr>
          <p:cNvSpPr>
            <a:spLocks noGrp="1"/>
          </p:cNvSpPr>
          <p:nvPr>
            <p:ph type="title"/>
          </p:nvPr>
        </p:nvSpPr>
        <p:spPr>
          <a:xfrm>
            <a:off x="1097280" y="286603"/>
            <a:ext cx="10058400" cy="1450757"/>
          </a:xfrm>
        </p:spPr>
        <p:txBody>
          <a:bodyPr>
            <a:normAutofit/>
          </a:bodyPr>
          <a:lstStyle/>
          <a:p>
            <a:r>
              <a:rPr lang="en-US"/>
              <a:t>Technology Investments</a:t>
            </a:r>
          </a:p>
        </p:txBody>
      </p:sp>
      <p:graphicFrame>
        <p:nvGraphicFramePr>
          <p:cNvPr id="11" name="Content Placeholder 6">
            <a:extLst>
              <a:ext uri="{FF2B5EF4-FFF2-40B4-BE49-F238E27FC236}">
                <a16:creationId xmlns:a16="http://schemas.microsoft.com/office/drawing/2014/main" id="{70485891-2C75-4C4F-B82B-59F1321F41C0}"/>
              </a:ext>
            </a:extLst>
          </p:cNvPr>
          <p:cNvGraphicFramePr>
            <a:graphicFrameLocks noGrp="1"/>
          </p:cNvGraphicFramePr>
          <p:nvPr>
            <p:ph idx="1"/>
            <p:extLst>
              <p:ext uri="{D42A27DB-BD31-4B8C-83A1-F6EECF244321}">
                <p14:modId xmlns:p14="http://schemas.microsoft.com/office/powerpoint/2010/main" val="122271648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lide Number Placeholder 3">
            <a:extLst>
              <a:ext uri="{FF2B5EF4-FFF2-40B4-BE49-F238E27FC236}">
                <a16:creationId xmlns:a16="http://schemas.microsoft.com/office/drawing/2014/main" id="{A244887B-B163-410B-A32B-9D7A13D2D203}"/>
              </a:ext>
            </a:extLst>
          </p:cNvPr>
          <p:cNvSpPr>
            <a:spLocks noGrp="1"/>
          </p:cNvSpPr>
          <p:nvPr>
            <p:ph type="sldNum" sz="quarter" idx="12"/>
          </p:nvPr>
        </p:nvSpPr>
        <p:spPr>
          <a:xfrm>
            <a:off x="4539441" y="6470670"/>
            <a:ext cx="1312025" cy="365125"/>
          </a:xfrm>
        </p:spPr>
        <p:txBody>
          <a:bodyPr/>
          <a:lstStyle/>
          <a:p>
            <a:fld id="{6113E31D-E2AB-40D1-8B51-AFA5AFEF393A}" type="slidenum">
              <a:rPr lang="en-US" smtClean="0"/>
              <a:t>79</a:t>
            </a:fld>
            <a:endParaRPr lang="en-US"/>
          </a:p>
        </p:txBody>
      </p:sp>
      <p:pic>
        <p:nvPicPr>
          <p:cNvPr id="16" name="Picture 15">
            <a:extLst>
              <a:ext uri="{FF2B5EF4-FFF2-40B4-BE49-F238E27FC236}">
                <a16:creationId xmlns:a16="http://schemas.microsoft.com/office/drawing/2014/main" id="{7D0AC843-6A54-4C94-A7CA-2090F93E03DA}"/>
              </a:ext>
            </a:extLst>
          </p:cNvPr>
          <p:cNvPicPr>
            <a:picLocks noChangeAspect="1"/>
          </p:cNvPicPr>
          <p:nvPr/>
        </p:nvPicPr>
        <p:blipFill>
          <a:blip r:embed="rId8"/>
          <a:stretch>
            <a:fillRect/>
          </a:stretch>
        </p:blipFill>
        <p:spPr>
          <a:xfrm>
            <a:off x="10481481" y="6493328"/>
            <a:ext cx="1524595" cy="342467"/>
          </a:xfrm>
          <a:prstGeom prst="rect">
            <a:avLst/>
          </a:prstGeom>
        </p:spPr>
      </p:pic>
    </p:spTree>
    <p:extLst>
      <p:ext uri="{BB962C8B-B14F-4D97-AF65-F5344CB8AC3E}">
        <p14:creationId xmlns:p14="http://schemas.microsoft.com/office/powerpoint/2010/main" val="3240652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6723-4895-4A07-A45B-4DACF2DD6AF4}"/>
              </a:ext>
            </a:extLst>
          </p:cNvPr>
          <p:cNvSpPr>
            <a:spLocks noGrp="1"/>
          </p:cNvSpPr>
          <p:nvPr>
            <p:ph type="title"/>
          </p:nvPr>
        </p:nvSpPr>
        <p:spPr/>
        <p:txBody>
          <a:bodyPr vert="horz" lIns="91440" tIns="45720" rIns="91440" bIns="45720" rtlCol="0" anchor="ctr">
            <a:normAutofit/>
          </a:bodyPr>
          <a:lstStyle/>
          <a:p>
            <a:r>
              <a:rPr lang="en-US">
                <a:solidFill>
                  <a:schemeClr val="accent5"/>
                </a:solidFill>
              </a:rPr>
              <a:t>Mission, Vision, &amp; Strategic Goals</a:t>
            </a:r>
          </a:p>
        </p:txBody>
      </p:sp>
      <p:sp>
        <p:nvSpPr>
          <p:cNvPr id="3" name="Content Placeholder 2">
            <a:extLst>
              <a:ext uri="{FF2B5EF4-FFF2-40B4-BE49-F238E27FC236}">
                <a16:creationId xmlns:a16="http://schemas.microsoft.com/office/drawing/2014/main" id="{21D32DC4-072C-4968-890B-E1C90D010AE1}"/>
              </a:ext>
            </a:extLst>
          </p:cNvPr>
          <p:cNvSpPr>
            <a:spLocks noGrp="1"/>
          </p:cNvSpPr>
          <p:nvPr>
            <p:ph idx="1"/>
          </p:nvPr>
        </p:nvSpPr>
        <p:spPr/>
        <p:txBody>
          <a:bodyPr vert="horz" lIns="0" tIns="45720" rIns="0" bIns="45720" rtlCol="0" anchor="ctr">
            <a:noAutofit/>
          </a:bodyPr>
          <a:lstStyle/>
          <a:p>
            <a:pPr>
              <a:lnSpc>
                <a:spcPct val="100000"/>
              </a:lnSpc>
            </a:pPr>
            <a:r>
              <a:rPr lang="en-US" sz="1800" b="1">
                <a:solidFill>
                  <a:schemeClr val="tx1"/>
                </a:solidFill>
              </a:rPr>
              <a:t>MISSION</a:t>
            </a:r>
            <a:br>
              <a:rPr lang="en-US" sz="1600" b="1">
                <a:solidFill>
                  <a:schemeClr val="tx1"/>
                </a:solidFill>
              </a:rPr>
            </a:br>
            <a:r>
              <a:rPr lang="en-US" sz="1600">
                <a:solidFill>
                  <a:schemeClr val="tx1"/>
                </a:solidFill>
              </a:rPr>
              <a:t>Through excellent customer service, provide for the safe and efficient movement of people and goods.</a:t>
            </a:r>
          </a:p>
          <a:p>
            <a:pPr>
              <a:lnSpc>
                <a:spcPct val="100000"/>
              </a:lnSpc>
            </a:pPr>
            <a:r>
              <a:rPr lang="en-US" sz="1800" b="1">
                <a:solidFill>
                  <a:schemeClr val="tx1"/>
                </a:solidFill>
              </a:rPr>
              <a:t>VISION</a:t>
            </a:r>
            <a:br>
              <a:rPr lang="en-US" sz="1600" b="1">
                <a:solidFill>
                  <a:schemeClr val="tx1"/>
                </a:solidFill>
              </a:rPr>
            </a:br>
            <a:r>
              <a:rPr lang="en-US" sz="1600">
                <a:solidFill>
                  <a:schemeClr val="tx1"/>
                </a:solidFill>
              </a:rPr>
              <a:t>A safe, reliable, and multimodal transportation system that grows the economy, is affordable to use and operate, and serves vulnerable populations.</a:t>
            </a:r>
            <a:endParaRPr lang="en-US" sz="1600">
              <a:solidFill>
                <a:schemeClr val="tx1"/>
              </a:solidFill>
              <a:cs typeface="Calibri"/>
            </a:endParaRPr>
          </a:p>
          <a:p>
            <a:pPr>
              <a:lnSpc>
                <a:spcPct val="100000"/>
              </a:lnSpc>
            </a:pPr>
            <a:r>
              <a:rPr lang="en-US" sz="1800" b="1">
                <a:solidFill>
                  <a:schemeClr val="tx1"/>
                </a:solidFill>
              </a:rPr>
              <a:t>STRATEGIC GOALS</a:t>
            </a:r>
            <a:br>
              <a:rPr lang="en-US" sz="1600" b="1">
                <a:solidFill>
                  <a:schemeClr val="tx1"/>
                </a:solidFill>
              </a:rPr>
            </a:br>
            <a:r>
              <a:rPr lang="en-US" sz="1600" b="1">
                <a:solidFill>
                  <a:schemeClr val="accent1"/>
                </a:solidFill>
              </a:rPr>
              <a:t>Promote organizational excellence by attracting, developing, and retaining a talented, diverse, and engaged workforce.</a:t>
            </a:r>
            <a:endParaRPr lang="en-US" sz="1600" b="1">
              <a:solidFill>
                <a:schemeClr val="accent1"/>
              </a:solidFill>
              <a:cs typeface="Calibri"/>
            </a:endParaRPr>
          </a:p>
          <a:p>
            <a:pPr>
              <a:lnSpc>
                <a:spcPct val="100000"/>
              </a:lnSpc>
              <a:spcBef>
                <a:spcPts val="600"/>
              </a:spcBef>
              <a:spcAft>
                <a:spcPts val="0"/>
              </a:spcAft>
            </a:pPr>
            <a:r>
              <a:rPr lang="en-US" sz="1600">
                <a:solidFill>
                  <a:schemeClr val="tx1"/>
                </a:solidFill>
              </a:rPr>
              <a:t>Grow Vermont’s economy by providing a safe, reliable, and efficient transportation system in a state of good repair.</a:t>
            </a:r>
            <a:endParaRPr lang="en-US" sz="1600">
              <a:solidFill>
                <a:schemeClr val="tx1"/>
              </a:solidFill>
              <a:cs typeface="Calibri"/>
            </a:endParaRPr>
          </a:p>
          <a:p>
            <a:pPr>
              <a:lnSpc>
                <a:spcPct val="100000"/>
              </a:lnSpc>
              <a:spcBef>
                <a:spcPts val="600"/>
              </a:spcBef>
              <a:spcAft>
                <a:spcPts val="0"/>
              </a:spcAft>
            </a:pPr>
            <a:r>
              <a:rPr lang="en-US" sz="1600">
                <a:solidFill>
                  <a:schemeClr val="tx1"/>
                </a:solidFill>
              </a:rPr>
              <a:t>Make Vermont more affordable and serve the vulnerable by providing accessible, convenient, and affordable travel choices.</a:t>
            </a:r>
            <a:endParaRPr lang="en-US" sz="1600">
              <a:solidFill>
                <a:schemeClr val="tx1"/>
              </a:solidFill>
              <a:cs typeface="Calibri"/>
            </a:endParaRPr>
          </a:p>
          <a:p>
            <a:pPr>
              <a:lnSpc>
                <a:spcPct val="100000"/>
              </a:lnSpc>
              <a:spcBef>
                <a:spcPts val="600"/>
              </a:spcBef>
              <a:spcAft>
                <a:spcPts val="0"/>
              </a:spcAft>
            </a:pPr>
            <a:r>
              <a:rPr lang="en-US" sz="1600">
                <a:solidFill>
                  <a:schemeClr val="tx1"/>
                </a:solidFill>
              </a:rPr>
              <a:t>Transition to an energy efficient, advanced technology transportation system.</a:t>
            </a:r>
            <a:endParaRPr lang="en-US" sz="1600">
              <a:solidFill>
                <a:schemeClr val="tx1"/>
              </a:solidFill>
              <a:cs typeface="Calibri"/>
            </a:endParaRPr>
          </a:p>
          <a:p>
            <a:pPr>
              <a:lnSpc>
                <a:spcPct val="100000"/>
              </a:lnSpc>
              <a:spcBef>
                <a:spcPts val="600"/>
              </a:spcBef>
              <a:spcAft>
                <a:spcPts val="0"/>
              </a:spcAft>
            </a:pPr>
            <a:r>
              <a:rPr lang="en-US" sz="1600" b="1">
                <a:solidFill>
                  <a:schemeClr val="accent1"/>
                </a:solidFill>
              </a:rPr>
              <a:t>Modernize and improve government efficiency through innovation, continuous improvement, and quality customer service.</a:t>
            </a:r>
            <a:endParaRPr lang="en-US" sz="1600" b="1">
              <a:solidFill>
                <a:schemeClr val="accent1"/>
              </a:solidFill>
              <a:cs typeface="Calibri"/>
            </a:endParaRPr>
          </a:p>
        </p:txBody>
      </p:sp>
      <p:sp>
        <p:nvSpPr>
          <p:cNvPr id="11" name="Slide Number Placeholder 4">
            <a:extLst>
              <a:ext uri="{FF2B5EF4-FFF2-40B4-BE49-F238E27FC236}">
                <a16:creationId xmlns:a16="http://schemas.microsoft.com/office/drawing/2014/main" id="{ECC3B769-49CE-44DF-95A0-0B626B15B722}"/>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solidFill>
                  <a:schemeClr val="bg1"/>
                </a:solidFill>
              </a:rPr>
              <a:pPr algn="r"/>
              <a:t>8</a:t>
            </a:fld>
            <a:endParaRPr lang="en-US" sz="1050">
              <a:solidFill>
                <a:schemeClr val="bg1"/>
              </a:solidFill>
            </a:endParaRPr>
          </a:p>
        </p:txBody>
      </p:sp>
      <p:pic>
        <p:nvPicPr>
          <p:cNvPr id="4" name="Picture 3">
            <a:extLst>
              <a:ext uri="{FF2B5EF4-FFF2-40B4-BE49-F238E27FC236}">
                <a16:creationId xmlns:a16="http://schemas.microsoft.com/office/drawing/2014/main" id="{ABEEC107-B0B0-49AE-B26B-61A8B3F74C22}"/>
              </a:ext>
            </a:extLst>
          </p:cNvPr>
          <p:cNvPicPr>
            <a:picLocks noChangeAspect="1"/>
          </p:cNvPicPr>
          <p:nvPr/>
        </p:nvPicPr>
        <p:blipFill>
          <a:blip r:embed="rId3"/>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4216543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ED092BF-D873-470C-B24D-0EBA9D9D742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364" r="29906"/>
          <a:stretch/>
        </p:blipFill>
        <p:spPr>
          <a:xfrm>
            <a:off x="1859795" y="1781525"/>
            <a:ext cx="3403586" cy="3294949"/>
          </a:xfrm>
          <a:prstGeom prst="rect">
            <a:avLst/>
          </a:prstGeom>
        </p:spPr>
      </p:pic>
      <p:sp>
        <p:nvSpPr>
          <p:cNvPr id="49" name="Rectangle 4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94FE3B-DB66-45DC-9AEB-5B14668563D9}"/>
              </a:ext>
            </a:extLst>
          </p:cNvPr>
          <p:cNvSpPr>
            <a:spLocks noGrp="1"/>
          </p:cNvSpPr>
          <p:nvPr>
            <p:ph type="ctrTitle"/>
          </p:nvPr>
        </p:nvSpPr>
        <p:spPr>
          <a:xfrm>
            <a:off x="8096885" y="2318004"/>
            <a:ext cx="3659246" cy="2221991"/>
          </a:xfrm>
        </p:spPr>
        <p:txBody>
          <a:bodyPr vert="horz" lIns="91440" tIns="45720" rIns="91440" bIns="45720" rtlCol="0" anchor="b">
            <a:normAutofit fontScale="90000"/>
          </a:bodyPr>
          <a:lstStyle/>
          <a:p>
            <a:r>
              <a:rPr lang="en-US" sz="4200" dirty="0">
                <a:solidFill>
                  <a:schemeClr val="bg1"/>
                </a:solidFill>
              </a:rPr>
              <a:t>COVID-19 </a:t>
            </a:r>
            <a:br>
              <a:rPr lang="en-US" sz="4200" dirty="0">
                <a:solidFill>
                  <a:schemeClr val="bg1"/>
                </a:solidFill>
              </a:rPr>
            </a:br>
            <a:r>
              <a:rPr lang="en-US" sz="4200" dirty="0">
                <a:solidFill>
                  <a:schemeClr val="bg1"/>
                </a:solidFill>
              </a:rPr>
              <a:t>The </a:t>
            </a:r>
            <a:br>
              <a:rPr lang="en-US" sz="4200" dirty="0">
                <a:solidFill>
                  <a:schemeClr val="bg1"/>
                </a:solidFill>
              </a:rPr>
            </a:br>
            <a:r>
              <a:rPr lang="en-US" sz="4200" dirty="0">
                <a:solidFill>
                  <a:schemeClr val="bg1"/>
                </a:solidFill>
              </a:rPr>
              <a:t>Change Accelerator</a:t>
            </a:r>
          </a:p>
        </p:txBody>
      </p:sp>
      <p:sp>
        <p:nvSpPr>
          <p:cNvPr id="51" name="Rectangle 5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Slide Number Placeholder 3">
            <a:extLst>
              <a:ext uri="{FF2B5EF4-FFF2-40B4-BE49-F238E27FC236}">
                <a16:creationId xmlns:a16="http://schemas.microsoft.com/office/drawing/2014/main" id="{95521F80-76EB-4FA0-997E-98513868FD33}"/>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tx1"/>
                </a:solidFill>
              </a:rPr>
              <a:t>80</a:t>
            </a:fld>
            <a:endParaRPr lang="en-US">
              <a:solidFill>
                <a:schemeClr val="tx1"/>
              </a:solidFill>
            </a:endParaRPr>
          </a:p>
        </p:txBody>
      </p:sp>
      <p:pic>
        <p:nvPicPr>
          <p:cNvPr id="12" name="Picture 11">
            <a:extLst>
              <a:ext uri="{FF2B5EF4-FFF2-40B4-BE49-F238E27FC236}">
                <a16:creationId xmlns:a16="http://schemas.microsoft.com/office/drawing/2014/main" id="{F65FE5FA-91FE-4D18-B4CF-D09BB0B06757}"/>
              </a:ext>
            </a:extLst>
          </p:cNvPr>
          <p:cNvPicPr>
            <a:picLocks noChangeAspect="1"/>
          </p:cNvPicPr>
          <p:nvPr/>
        </p:nvPicPr>
        <p:blipFill>
          <a:blip r:embed="rId5"/>
          <a:stretch>
            <a:fillRect/>
          </a:stretch>
        </p:blipFill>
        <p:spPr>
          <a:xfrm>
            <a:off x="10481481" y="6482442"/>
            <a:ext cx="1524595" cy="342467"/>
          </a:xfrm>
          <a:prstGeom prst="rect">
            <a:avLst/>
          </a:prstGeom>
        </p:spPr>
      </p:pic>
      <p:sp>
        <p:nvSpPr>
          <p:cNvPr id="3" name="TextBox 2">
            <a:extLst>
              <a:ext uri="{FF2B5EF4-FFF2-40B4-BE49-F238E27FC236}">
                <a16:creationId xmlns:a16="http://schemas.microsoft.com/office/drawing/2014/main" id="{03196DB6-E214-4543-9DE7-EEF9F698B045}"/>
              </a:ext>
            </a:extLst>
          </p:cNvPr>
          <p:cNvSpPr txBox="1"/>
          <p:nvPr/>
        </p:nvSpPr>
        <p:spPr>
          <a:xfrm>
            <a:off x="185924" y="6457308"/>
            <a:ext cx="5577840" cy="230832"/>
          </a:xfrm>
          <a:prstGeom prst="rect">
            <a:avLst/>
          </a:prstGeom>
          <a:noFill/>
        </p:spPr>
        <p:txBody>
          <a:bodyPr wrap="square" rtlCol="0">
            <a:spAutoFit/>
          </a:bodyPr>
          <a:lstStyle/>
          <a:p>
            <a:r>
              <a:rPr lang="en-US" sz="900">
                <a:hlinkClick r:id="rId4" tooltip="https://smw.ch/article/doi/smw.2020.20203"/>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1091457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34078A-5F50-440F-AC95-45FC50380922}"/>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kern="1200" spc="-50" baseline="0">
                <a:solidFill>
                  <a:schemeClr val="accent5"/>
                </a:solidFill>
                <a:latin typeface="+mj-lt"/>
                <a:ea typeface="+mj-ea"/>
                <a:cs typeface="+mj-cs"/>
              </a:rPr>
              <a:t>In This Section</a:t>
            </a:r>
          </a:p>
        </p:txBody>
      </p:sp>
      <p:graphicFrame>
        <p:nvGraphicFramePr>
          <p:cNvPr id="6" name="Content Placeholder 5">
            <a:extLst>
              <a:ext uri="{FF2B5EF4-FFF2-40B4-BE49-F238E27FC236}">
                <a16:creationId xmlns:a16="http://schemas.microsoft.com/office/drawing/2014/main" id="{E8067041-4400-4530-A494-15EBDC184F76}"/>
              </a:ext>
            </a:extLst>
          </p:cNvPr>
          <p:cNvGraphicFramePr>
            <a:graphicFrameLocks noGrp="1"/>
          </p:cNvGraphicFramePr>
          <p:nvPr>
            <p:ph idx="1"/>
            <p:extLst>
              <p:ext uri="{D42A27DB-BD31-4B8C-83A1-F6EECF244321}">
                <p14:modId xmlns:p14="http://schemas.microsoft.com/office/powerpoint/2010/main" val="1616238993"/>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3">
            <a:extLst>
              <a:ext uri="{FF2B5EF4-FFF2-40B4-BE49-F238E27FC236}">
                <a16:creationId xmlns:a16="http://schemas.microsoft.com/office/drawing/2014/main" id="{A608E75A-E83D-44C9-9E18-49D9F72C56CB}"/>
              </a:ext>
            </a:extLst>
          </p:cNvPr>
          <p:cNvSpPr>
            <a:spLocks noGrp="1"/>
          </p:cNvSpPr>
          <p:nvPr>
            <p:ph type="sldNum" sz="quarter" idx="12"/>
          </p:nvPr>
        </p:nvSpPr>
        <p:spPr>
          <a:xfrm>
            <a:off x="4539441" y="6459784"/>
            <a:ext cx="1312025" cy="365125"/>
          </a:xfrm>
        </p:spPr>
        <p:txBody>
          <a:bodyPr/>
          <a:lstStyle/>
          <a:p>
            <a:fld id="{6113E31D-E2AB-40D1-8B51-AFA5AFEF393A}" type="slidenum">
              <a:rPr lang="en-US" smtClean="0">
                <a:solidFill>
                  <a:schemeClr val="bg1"/>
                </a:solidFill>
              </a:rPr>
              <a:t>81</a:t>
            </a:fld>
            <a:endParaRPr lang="en-US">
              <a:solidFill>
                <a:schemeClr val="bg1"/>
              </a:solidFill>
            </a:endParaRPr>
          </a:p>
        </p:txBody>
      </p:sp>
      <p:pic>
        <p:nvPicPr>
          <p:cNvPr id="10" name="Picture 9">
            <a:extLst>
              <a:ext uri="{FF2B5EF4-FFF2-40B4-BE49-F238E27FC236}">
                <a16:creationId xmlns:a16="http://schemas.microsoft.com/office/drawing/2014/main" id="{D5B06A42-77F7-4E53-844F-C3DCC896571A}"/>
              </a:ext>
            </a:extLst>
          </p:cNvPr>
          <p:cNvPicPr>
            <a:picLocks noChangeAspect="1"/>
          </p:cNvPicPr>
          <p:nvPr/>
        </p:nvPicPr>
        <p:blipFill>
          <a:blip r:embed="rId8"/>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724018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D8681C63-0BA9-4643-B87C-6B6B190050C5}"/>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a:t>AOT Online Learning Consumption</a:t>
            </a:r>
          </a:p>
        </p:txBody>
      </p:sp>
      <p:pic>
        <p:nvPicPr>
          <p:cNvPr id="24" name="Content Placeholder 23" descr="Chart&#10;&#10;Description automatically generated">
            <a:extLst>
              <a:ext uri="{FF2B5EF4-FFF2-40B4-BE49-F238E27FC236}">
                <a16:creationId xmlns:a16="http://schemas.microsoft.com/office/drawing/2014/main" id="{4331CD84-A6A2-41F7-A4A1-D3BCAA1A9EA1}"/>
              </a:ext>
            </a:extLst>
          </p:cNvPr>
          <p:cNvPicPr>
            <a:picLocks noGrp="1" noChangeAspect="1"/>
          </p:cNvPicPr>
          <p:nvPr>
            <p:ph sz="half" idx="1"/>
          </p:nvPr>
        </p:nvPicPr>
        <p:blipFill rotWithShape="1">
          <a:blip r:embed="rId3"/>
          <a:srcRect l="3528" r="2946" b="10623"/>
          <a:stretch/>
        </p:blipFill>
        <p:spPr>
          <a:xfrm>
            <a:off x="462708" y="894381"/>
            <a:ext cx="4538950" cy="2331473"/>
          </a:xfrm>
          <a:prstGeom prst="rect">
            <a:avLst/>
          </a:prstGeom>
        </p:spPr>
      </p:pic>
      <p:cxnSp>
        <p:nvCxnSpPr>
          <p:cNvPr id="46" name="Straight Connector 45">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95056C0B-3FDC-4B87-9684-13E6DB5B8C0D}"/>
              </a:ext>
            </a:extLst>
          </p:cNvPr>
          <p:cNvPicPr>
            <a:picLocks noChangeAspect="1"/>
          </p:cNvPicPr>
          <p:nvPr/>
        </p:nvPicPr>
        <p:blipFill rotWithShape="1">
          <a:blip r:embed="rId4"/>
          <a:srcRect l="8782" r="6401" b="2"/>
          <a:stretch/>
        </p:blipFill>
        <p:spPr>
          <a:xfrm>
            <a:off x="1375564" y="3424346"/>
            <a:ext cx="2689660" cy="2203894"/>
          </a:xfrm>
          <a:prstGeom prst="rect">
            <a:avLst/>
          </a:prstGeom>
        </p:spPr>
      </p:pic>
      <p:sp>
        <p:nvSpPr>
          <p:cNvPr id="17" name="Content Placeholder 16">
            <a:extLst>
              <a:ext uri="{FF2B5EF4-FFF2-40B4-BE49-F238E27FC236}">
                <a16:creationId xmlns:a16="http://schemas.microsoft.com/office/drawing/2014/main" id="{1BB3C491-6BC8-4D1A-8FD8-50D9A77B0BB7}"/>
              </a:ext>
            </a:extLst>
          </p:cNvPr>
          <p:cNvSpPr>
            <a:spLocks noGrp="1"/>
          </p:cNvSpPr>
          <p:nvPr>
            <p:ph sz="half" idx="2"/>
          </p:nvPr>
        </p:nvSpPr>
        <p:spPr>
          <a:xfrm>
            <a:off x="5144679" y="2198914"/>
            <a:ext cx="6405063" cy="3670180"/>
          </a:xfrm>
        </p:spPr>
        <p:txBody>
          <a:bodyPr vert="horz" lIns="0" tIns="45720" rIns="0" bIns="45720" rtlCol="0">
            <a:noAutofit/>
          </a:bodyPr>
          <a:lstStyle/>
          <a:p>
            <a:pPr marR="0" lvl="0" fontAlgn="auto">
              <a:spcBef>
                <a:spcPts val="1200"/>
              </a:spcBef>
              <a:spcAft>
                <a:spcPts val="200"/>
              </a:spcAft>
              <a:buSzPct val="100000"/>
              <a:buFont typeface="Arial" panose="020B0604020202020204" pitchFamily="34" charset="0"/>
              <a:buChar char="•"/>
              <a:tabLst/>
              <a:defRPr/>
            </a:pPr>
            <a:r>
              <a:rPr kumimoji="0" lang="en-US" sz="1400" b="0" i="0" u="none" strike="noStrike" cap="none" spc="0" normalizeH="0" baseline="0" noProof="0">
                <a:ln>
                  <a:noFill/>
                </a:ln>
                <a:solidFill>
                  <a:schemeClr val="tx1"/>
                </a:solidFill>
                <a:effectLst/>
                <a:uLnTx/>
                <a:uFillTx/>
              </a:rPr>
              <a:t>350% growth rate in online learning</a:t>
            </a:r>
          </a:p>
          <a:p>
            <a:pPr lvl="0">
              <a:buFont typeface="Arial" panose="020B0604020202020204" pitchFamily="34" charset="0"/>
              <a:buChar char="•"/>
              <a:defRPr/>
            </a:pPr>
            <a:r>
              <a:rPr kumimoji="0" lang="en-US" sz="1400" b="0" i="0" u="none" strike="noStrike" cap="none" spc="0" normalizeH="0" baseline="0" noProof="0">
                <a:ln>
                  <a:noFill/>
                </a:ln>
                <a:solidFill>
                  <a:schemeClr val="tx1"/>
                </a:solidFill>
                <a:effectLst/>
                <a:uLnTx/>
                <a:uFillTx/>
              </a:rPr>
              <a:t>eLearning is an efficiency gain since online learning takes 40% - 60% less time to complete compared to traditional learning while increasing information retention by 25% - 60% </a:t>
            </a:r>
            <a:r>
              <a:rPr lang="en-US" sz="1400">
                <a:solidFill>
                  <a:schemeClr val="tx1"/>
                </a:solidFill>
              </a:rPr>
              <a:t>(</a:t>
            </a:r>
            <a:r>
              <a:rPr lang="en-US" sz="1400" err="1">
                <a:solidFill>
                  <a:schemeClr val="tx1"/>
                </a:solidFill>
              </a:rPr>
              <a:t>Chernev</a:t>
            </a:r>
            <a:r>
              <a:rPr lang="en-US" sz="1400">
                <a:solidFill>
                  <a:schemeClr val="tx1"/>
                </a:solidFill>
              </a:rPr>
              <a:t>, 2020)</a:t>
            </a:r>
            <a:endParaRPr kumimoji="0" lang="en-US" sz="1400" b="0" i="0" u="none" strike="noStrike" cap="none" spc="0" normalizeH="0" baseline="0" noProof="0">
              <a:ln>
                <a:noFill/>
              </a:ln>
              <a:solidFill>
                <a:schemeClr val="tx1"/>
              </a:solidFill>
              <a:effectLst/>
              <a:uLnTx/>
              <a:uFillTx/>
            </a:endParaRPr>
          </a:p>
          <a:p>
            <a:pPr marR="0" lvl="0" fontAlgn="auto">
              <a:spcBef>
                <a:spcPts val="1200"/>
              </a:spcBef>
              <a:spcAft>
                <a:spcPts val="200"/>
              </a:spcAft>
              <a:buSzPct val="100000"/>
              <a:buFont typeface="Arial" panose="020B0604020202020204" pitchFamily="34" charset="0"/>
              <a:buChar char="•"/>
              <a:tabLst/>
              <a:defRPr/>
            </a:pPr>
            <a:r>
              <a:rPr kumimoji="0" lang="en-US" sz="1400" b="0" i="0" u="none" strike="noStrike" cap="none" spc="0" normalizeH="0" baseline="0" noProof="0">
                <a:ln>
                  <a:noFill/>
                </a:ln>
                <a:solidFill>
                  <a:schemeClr val="tx1"/>
                </a:solidFill>
                <a:effectLst/>
                <a:uLnTx/>
                <a:uFillTx/>
              </a:rPr>
              <a:t>Mandated Statewide onboarding requirements</a:t>
            </a:r>
          </a:p>
          <a:p>
            <a:pPr marR="0" lvl="0" fontAlgn="auto">
              <a:spcBef>
                <a:spcPts val="1200"/>
              </a:spcBef>
              <a:spcAft>
                <a:spcPts val="200"/>
              </a:spcAft>
              <a:buSzPct val="100000"/>
              <a:buFont typeface="Arial" panose="020B0604020202020204" pitchFamily="34" charset="0"/>
              <a:buChar char="•"/>
              <a:tabLst/>
              <a:defRPr/>
            </a:pPr>
            <a:r>
              <a:rPr kumimoji="0" lang="en-US" sz="1400" b="0" i="0" u="none" strike="noStrike" cap="none" spc="0" normalizeH="0" baseline="0" noProof="0">
                <a:ln>
                  <a:noFill/>
                </a:ln>
                <a:solidFill>
                  <a:schemeClr val="tx1"/>
                </a:solidFill>
                <a:effectLst/>
                <a:uLnTx/>
                <a:uFillTx/>
              </a:rPr>
              <a:t>Occupational health and safety content from workers compensation provider</a:t>
            </a:r>
          </a:p>
          <a:p>
            <a:pPr marR="0" lvl="0" fontAlgn="auto">
              <a:spcBef>
                <a:spcPts val="1200"/>
              </a:spcBef>
              <a:spcAft>
                <a:spcPts val="200"/>
              </a:spcAft>
              <a:buSzPct val="100000"/>
              <a:buFont typeface="Arial" panose="020B0604020202020204" pitchFamily="34" charset="0"/>
              <a:buChar char="•"/>
              <a:tabLst/>
              <a:defRPr/>
            </a:pPr>
            <a:r>
              <a:rPr kumimoji="0" lang="en-US" sz="1400" b="0" i="0" u="none" strike="noStrike" cap="none" spc="0" normalizeH="0" baseline="0" noProof="0">
                <a:ln>
                  <a:noFill/>
                </a:ln>
                <a:solidFill>
                  <a:schemeClr val="tx1"/>
                </a:solidFill>
                <a:effectLst/>
                <a:uLnTx/>
                <a:uFillTx/>
              </a:rPr>
              <a:t>Statewide collaboration to implement Biz Library contract for 5,000+ eLearning titles</a:t>
            </a:r>
          </a:p>
          <a:p>
            <a:pPr marR="0" lvl="0" fontAlgn="auto">
              <a:spcBef>
                <a:spcPts val="1200"/>
              </a:spcBef>
              <a:spcAft>
                <a:spcPts val="200"/>
              </a:spcAft>
              <a:buSzPct val="100000"/>
              <a:buFont typeface="Arial" panose="020B0604020202020204" pitchFamily="34" charset="0"/>
              <a:buChar char="•"/>
              <a:tabLst/>
              <a:defRPr/>
            </a:pPr>
            <a:r>
              <a:rPr kumimoji="0" lang="en-US" sz="1400" b="0" i="0" u="none" strike="noStrike" cap="none" spc="0" normalizeH="0" baseline="0" noProof="0">
                <a:ln>
                  <a:noFill/>
                </a:ln>
                <a:solidFill>
                  <a:schemeClr val="tx1"/>
                </a:solidFill>
                <a:effectLst/>
                <a:uLnTx/>
                <a:uFillTx/>
              </a:rPr>
              <a:t>AASHTO TC3 Online technical classes</a:t>
            </a:r>
          </a:p>
          <a:p>
            <a:pPr marR="0" lvl="0" fontAlgn="auto">
              <a:spcBef>
                <a:spcPts val="1200"/>
              </a:spcBef>
              <a:spcAft>
                <a:spcPts val="200"/>
              </a:spcAft>
              <a:buSzPct val="100000"/>
              <a:buFont typeface="Arial" panose="020B0604020202020204" pitchFamily="34" charset="0"/>
              <a:buChar char="•"/>
              <a:tabLst/>
              <a:defRPr/>
            </a:pPr>
            <a:r>
              <a:rPr kumimoji="0" lang="en-US" sz="1400" b="0" i="0" u="none" strike="noStrike" cap="none" spc="0" normalizeH="0" baseline="0" noProof="0">
                <a:ln>
                  <a:noFill/>
                </a:ln>
                <a:solidFill>
                  <a:schemeClr val="tx1"/>
                </a:solidFill>
                <a:effectLst/>
                <a:uLnTx/>
                <a:uFillTx/>
              </a:rPr>
              <a:t>Mandated technology/security coursework</a:t>
            </a:r>
          </a:p>
          <a:p>
            <a:pPr marR="0" lvl="0" fontAlgn="auto">
              <a:spcBef>
                <a:spcPts val="1200"/>
              </a:spcBef>
              <a:spcAft>
                <a:spcPts val="200"/>
              </a:spcAft>
              <a:buSzPct val="100000"/>
              <a:buFont typeface="Arial" panose="020B0604020202020204" pitchFamily="34" charset="0"/>
              <a:buChar char="•"/>
              <a:tabLst/>
              <a:defRPr/>
            </a:pPr>
            <a:r>
              <a:rPr kumimoji="0" lang="en-US" sz="1400" b="0" i="0" u="none" strike="noStrike" cap="none" spc="0" normalizeH="0" baseline="0" noProof="0">
                <a:ln>
                  <a:noFill/>
                </a:ln>
                <a:solidFill>
                  <a:schemeClr val="tx1"/>
                </a:solidFill>
                <a:effectLst/>
                <a:uLnTx/>
                <a:uFillTx/>
              </a:rPr>
              <a:t>Mandated COVID related safety training</a:t>
            </a:r>
          </a:p>
          <a:p>
            <a:pPr marL="0" indent="0">
              <a:buNone/>
            </a:pPr>
            <a:r>
              <a:rPr lang="en-US" sz="1050" err="1">
                <a:solidFill>
                  <a:schemeClr val="tx1"/>
                </a:solidFill>
              </a:rPr>
              <a:t>Chernev</a:t>
            </a:r>
            <a:r>
              <a:rPr lang="en-US" sz="1050">
                <a:solidFill>
                  <a:schemeClr val="tx1"/>
                </a:solidFill>
              </a:rPr>
              <a:t>, B. (2020). 27 Astonishing E-learning Statistics for 2020. </a:t>
            </a:r>
            <a:r>
              <a:rPr lang="en-US" sz="1050" err="1">
                <a:solidFill>
                  <a:schemeClr val="tx1"/>
                </a:solidFill>
              </a:rPr>
              <a:t>Techjury</a:t>
            </a:r>
            <a:r>
              <a:rPr lang="en-US" sz="1050">
                <a:solidFill>
                  <a:schemeClr val="tx1"/>
                </a:solidFill>
              </a:rPr>
              <a:t>. [Website]. Retrieved from </a:t>
            </a:r>
            <a:r>
              <a:rPr lang="en-US" sz="1050" u="sng">
                <a:hlinkClick r:id="rId5"/>
              </a:rPr>
              <a:t>https://techjury.net/blog/elearning-statistics/#gref</a:t>
            </a:r>
            <a:r>
              <a:rPr lang="en-US" sz="1050"/>
              <a:t>  </a:t>
            </a:r>
          </a:p>
        </p:txBody>
      </p:sp>
      <p:sp>
        <p:nvSpPr>
          <p:cNvPr id="48" name="Rectangle 47">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Slide Number Placeholder 4">
            <a:extLst>
              <a:ext uri="{FF2B5EF4-FFF2-40B4-BE49-F238E27FC236}">
                <a16:creationId xmlns:a16="http://schemas.microsoft.com/office/drawing/2014/main" id="{C1A0F96E-23DE-45CC-82F9-63F6046FEEAE}"/>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82</a:t>
            </a:fld>
            <a:endParaRPr lang="en-US" sz="1050">
              <a:solidFill>
                <a:schemeClr val="bg1"/>
              </a:solidFill>
            </a:endParaRPr>
          </a:p>
        </p:txBody>
      </p:sp>
      <p:pic>
        <p:nvPicPr>
          <p:cNvPr id="43" name="Picture 42">
            <a:extLst>
              <a:ext uri="{FF2B5EF4-FFF2-40B4-BE49-F238E27FC236}">
                <a16:creationId xmlns:a16="http://schemas.microsoft.com/office/drawing/2014/main" id="{F8CDC014-E64D-46E5-ACC8-30D80AA22038}"/>
              </a:ext>
            </a:extLst>
          </p:cNvPr>
          <p:cNvPicPr>
            <a:picLocks noChangeAspect="1"/>
          </p:cNvPicPr>
          <p:nvPr/>
        </p:nvPicPr>
        <p:blipFill>
          <a:blip r:embed="rId6"/>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8366990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7E6D-5AAF-4D7A-8601-AE8C79121A9F}"/>
              </a:ext>
            </a:extLst>
          </p:cNvPr>
          <p:cNvSpPr>
            <a:spLocks noGrp="1"/>
          </p:cNvSpPr>
          <p:nvPr>
            <p:ph type="title"/>
          </p:nvPr>
        </p:nvSpPr>
        <p:spPr/>
        <p:txBody>
          <a:bodyPr/>
          <a:lstStyle/>
          <a:p>
            <a:r>
              <a:rPr lang="en-US"/>
              <a:t>AOT Positions for COVID-19</a:t>
            </a:r>
          </a:p>
        </p:txBody>
      </p:sp>
      <p:sp>
        <p:nvSpPr>
          <p:cNvPr id="5" name="Slide Number Placeholder 4">
            <a:extLst>
              <a:ext uri="{FF2B5EF4-FFF2-40B4-BE49-F238E27FC236}">
                <a16:creationId xmlns:a16="http://schemas.microsoft.com/office/drawing/2014/main" id="{91854F50-F870-4331-B30B-8734B0292C06}"/>
              </a:ext>
            </a:extLst>
          </p:cNvPr>
          <p:cNvSpPr>
            <a:spLocks noGrp="1"/>
          </p:cNvSpPr>
          <p:nvPr>
            <p:ph type="sldNum" sz="quarter" idx="12"/>
          </p:nvPr>
        </p:nvSpPr>
        <p:spPr/>
        <p:txBody>
          <a:bodyPr/>
          <a:lstStyle/>
          <a:p>
            <a:fld id="{6113E31D-E2AB-40D1-8B51-AFA5AFEF393A}" type="slidenum">
              <a:rPr lang="en-US" smtClean="0"/>
              <a:t>83</a:t>
            </a:fld>
            <a:endParaRPr lang="en-US"/>
          </a:p>
        </p:txBody>
      </p:sp>
      <p:sp>
        <p:nvSpPr>
          <p:cNvPr id="7" name="Content Placeholder 6">
            <a:extLst>
              <a:ext uri="{FF2B5EF4-FFF2-40B4-BE49-F238E27FC236}">
                <a16:creationId xmlns:a16="http://schemas.microsoft.com/office/drawing/2014/main" id="{48488A7C-6D49-4044-A9CB-D59DBC952F38}"/>
              </a:ext>
            </a:extLst>
          </p:cNvPr>
          <p:cNvSpPr>
            <a:spLocks noGrp="1"/>
          </p:cNvSpPr>
          <p:nvPr>
            <p:ph idx="1"/>
          </p:nvPr>
        </p:nvSpPr>
        <p:spPr/>
        <p:txBody>
          <a:bodyPr>
            <a:normAutofit/>
          </a:bodyPr>
          <a:lstStyle/>
          <a:p>
            <a:pPr>
              <a:buFont typeface="Arial" panose="020B0604020202020204" pitchFamily="34" charset="0"/>
              <a:buChar char="•"/>
            </a:pPr>
            <a:r>
              <a:rPr lang="en-US" sz="1800">
                <a:solidFill>
                  <a:schemeClr val="tx1"/>
                </a:solidFill>
              </a:rPr>
              <a:t>COVID-19 Pandemic maximized existing efforts to modernize. What may have taken years took months.</a:t>
            </a:r>
          </a:p>
          <a:p>
            <a:pPr>
              <a:buFont typeface="Arial" panose="020B0604020202020204" pitchFamily="34" charset="0"/>
              <a:buChar char="•"/>
            </a:pPr>
            <a:r>
              <a:rPr lang="en-US" sz="1800">
                <a:solidFill>
                  <a:schemeClr val="tx1"/>
                </a:solidFill>
              </a:rPr>
              <a:t>A large number of AOT employees telecommute at least a part of the week.</a:t>
            </a:r>
          </a:p>
          <a:p>
            <a:pPr>
              <a:buFont typeface="Arial" panose="020B0604020202020204" pitchFamily="34" charset="0"/>
              <a:buChar char="•"/>
            </a:pPr>
            <a:r>
              <a:rPr lang="en-US" sz="1800">
                <a:solidFill>
                  <a:schemeClr val="tx1"/>
                </a:solidFill>
              </a:rPr>
              <a:t>Adopted flexible work schedules.</a:t>
            </a:r>
          </a:p>
          <a:p>
            <a:pPr>
              <a:buFont typeface="Arial" panose="020B0604020202020204" pitchFamily="34" charset="0"/>
              <a:buChar char="•"/>
            </a:pPr>
            <a:r>
              <a:rPr lang="en-US" sz="1800">
                <a:solidFill>
                  <a:schemeClr val="tx1"/>
                </a:solidFill>
              </a:rPr>
              <a:t>Supported parents with childcare and education needs with leave options.</a:t>
            </a:r>
          </a:p>
          <a:p>
            <a:pPr>
              <a:buFont typeface="Arial" panose="020B0604020202020204" pitchFamily="34" charset="0"/>
              <a:buChar char="•"/>
            </a:pPr>
            <a:r>
              <a:rPr lang="en-US" sz="1800">
                <a:solidFill>
                  <a:schemeClr val="tx1"/>
                </a:solidFill>
              </a:rPr>
              <a:t>Created an availability tracker and managed dozens of mission critical assignments to other Agencies. Car counting, food distribution, mask distribution, Department of Health, Labor, DMV</a:t>
            </a:r>
          </a:p>
          <a:p>
            <a:pPr>
              <a:buFont typeface="Arial" panose="020B0604020202020204" pitchFamily="34" charset="0"/>
              <a:buChar char="•"/>
            </a:pPr>
            <a:r>
              <a:rPr lang="en-US" sz="1800">
                <a:solidFill>
                  <a:schemeClr val="tx1"/>
                </a:solidFill>
              </a:rPr>
              <a:t>All groups utilize Microsoft Teams or other communication tools.</a:t>
            </a:r>
          </a:p>
          <a:p>
            <a:pPr>
              <a:buFont typeface="Arial" panose="020B0604020202020204" pitchFamily="34" charset="0"/>
              <a:buChar char="•"/>
            </a:pPr>
            <a:r>
              <a:rPr lang="en-US" sz="1800">
                <a:solidFill>
                  <a:schemeClr val="tx1"/>
                </a:solidFill>
              </a:rPr>
              <a:t>Investment in OneDrive and file sharing positions us to succeed in crises.</a:t>
            </a:r>
          </a:p>
          <a:p>
            <a:pPr>
              <a:buFont typeface="Arial" panose="020B0604020202020204" pitchFamily="34" charset="0"/>
              <a:buChar char="•"/>
            </a:pPr>
            <a:r>
              <a:rPr lang="en-US" sz="1800">
                <a:solidFill>
                  <a:schemeClr val="tx1"/>
                </a:solidFill>
              </a:rPr>
              <a:t>Learning Management System already being utilized to manage training records and online learning.</a:t>
            </a:r>
          </a:p>
          <a:p>
            <a:pPr>
              <a:buFont typeface="Arial" panose="020B0604020202020204" pitchFamily="34" charset="0"/>
              <a:buChar char="•"/>
            </a:pPr>
            <a:r>
              <a:rPr lang="en-US" sz="1800">
                <a:solidFill>
                  <a:schemeClr val="tx1"/>
                </a:solidFill>
              </a:rPr>
              <a:t>Recently researched 22 other states; we were on target or leading innovations.</a:t>
            </a:r>
          </a:p>
        </p:txBody>
      </p:sp>
    </p:spTree>
    <p:extLst>
      <p:ext uri="{BB962C8B-B14F-4D97-AF65-F5344CB8AC3E}">
        <p14:creationId xmlns:p14="http://schemas.microsoft.com/office/powerpoint/2010/main" val="15169178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5">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A7E6D-5AAF-4D7A-8601-AE8C79121A9F}"/>
              </a:ext>
            </a:extLst>
          </p:cNvPr>
          <p:cNvSpPr>
            <a:spLocks noGrp="1"/>
          </p:cNvSpPr>
          <p:nvPr>
            <p:ph type="title"/>
          </p:nvPr>
        </p:nvSpPr>
        <p:spPr>
          <a:xfrm>
            <a:off x="633999" y="5224938"/>
            <a:ext cx="10909073" cy="1057655"/>
          </a:xfrm>
        </p:spPr>
        <p:txBody>
          <a:bodyPr vert="horz" lIns="91440" tIns="45720" rIns="91440" bIns="45720" rtlCol="0" anchor="b">
            <a:normAutofit/>
          </a:bodyPr>
          <a:lstStyle/>
          <a:p>
            <a:r>
              <a:rPr lang="en-US">
                <a:solidFill>
                  <a:schemeClr val="tx1">
                    <a:lumMod val="85000"/>
                    <a:lumOff val="15000"/>
                  </a:schemeClr>
                </a:solidFill>
              </a:rPr>
              <a:t>Transportation Incident Command Center</a:t>
            </a:r>
          </a:p>
        </p:txBody>
      </p:sp>
      <p:pic>
        <p:nvPicPr>
          <p:cNvPr id="3" name="Picture 2">
            <a:extLst>
              <a:ext uri="{FF2B5EF4-FFF2-40B4-BE49-F238E27FC236}">
                <a16:creationId xmlns:a16="http://schemas.microsoft.com/office/drawing/2014/main" id="{E35555E6-DAD6-493B-A608-FA01070A4C90}"/>
              </a:ext>
            </a:extLst>
          </p:cNvPr>
          <p:cNvPicPr/>
          <p:nvPr/>
        </p:nvPicPr>
        <p:blipFill rotWithShape="1">
          <a:blip r:embed="rId3">
            <a:extLst>
              <a:ext uri="{28A0092B-C50C-407E-A947-70E740481C1C}">
                <a14:useLocalDpi xmlns:a14="http://schemas.microsoft.com/office/drawing/2010/main" val="0"/>
              </a:ext>
            </a:extLst>
          </a:blip>
          <a:srcRect t="18496" r="-1" b="-1320"/>
          <a:stretch/>
        </p:blipFill>
        <p:spPr>
          <a:xfrm>
            <a:off x="399495" y="150806"/>
            <a:ext cx="11150967" cy="5041041"/>
          </a:xfrm>
          <a:prstGeom prst="rect">
            <a:avLst/>
          </a:prstGeom>
        </p:spPr>
      </p:pic>
      <p:cxnSp>
        <p:nvCxnSpPr>
          <p:cNvPr id="28" name="Straight Connector 17">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19">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1">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91854F50-F870-4331-B30B-8734B0292C06}"/>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6113E31D-E2AB-40D1-8B51-AFA5AFEF393A}" type="slidenum">
              <a:rPr lang="en-US" smtClean="0"/>
              <a:pPr defTabSz="914400">
                <a:spcAft>
                  <a:spcPts val="600"/>
                </a:spcAft>
              </a:pPr>
              <a:t>84</a:t>
            </a:fld>
            <a:endParaRPr lang="en-US"/>
          </a:p>
        </p:txBody>
      </p:sp>
    </p:spTree>
    <p:extLst>
      <p:ext uri="{BB962C8B-B14F-4D97-AF65-F5344CB8AC3E}">
        <p14:creationId xmlns:p14="http://schemas.microsoft.com/office/powerpoint/2010/main" val="2603397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AFBA-C1F8-4FDB-88BA-4BA0086705F0}"/>
              </a:ext>
            </a:extLst>
          </p:cNvPr>
          <p:cNvSpPr>
            <a:spLocks noGrp="1"/>
          </p:cNvSpPr>
          <p:nvPr>
            <p:ph type="title"/>
          </p:nvPr>
        </p:nvSpPr>
        <p:spPr/>
        <p:txBody>
          <a:bodyPr/>
          <a:lstStyle/>
          <a:p>
            <a:r>
              <a:rPr lang="en-US"/>
              <a:t>Pandemic Objectives</a:t>
            </a:r>
          </a:p>
        </p:txBody>
      </p:sp>
      <p:sp>
        <p:nvSpPr>
          <p:cNvPr id="4" name="Slide Number Placeholder 3">
            <a:extLst>
              <a:ext uri="{FF2B5EF4-FFF2-40B4-BE49-F238E27FC236}">
                <a16:creationId xmlns:a16="http://schemas.microsoft.com/office/drawing/2014/main" id="{5701B971-65D3-4190-A4EF-6BC3C1B424E2}"/>
              </a:ext>
            </a:extLst>
          </p:cNvPr>
          <p:cNvSpPr>
            <a:spLocks noGrp="1"/>
          </p:cNvSpPr>
          <p:nvPr>
            <p:ph type="sldNum" sz="quarter" idx="12"/>
          </p:nvPr>
        </p:nvSpPr>
        <p:spPr/>
        <p:txBody>
          <a:bodyPr/>
          <a:lstStyle/>
          <a:p>
            <a:fld id="{6113E31D-E2AB-40D1-8B51-AFA5AFEF393A}" type="slidenum">
              <a:rPr lang="en-US" smtClean="0"/>
              <a:t>85</a:t>
            </a:fld>
            <a:endParaRPr lang="en-US"/>
          </a:p>
        </p:txBody>
      </p:sp>
      <p:graphicFrame>
        <p:nvGraphicFramePr>
          <p:cNvPr id="11" name="Content Placeholder 2">
            <a:extLst>
              <a:ext uri="{FF2B5EF4-FFF2-40B4-BE49-F238E27FC236}">
                <a16:creationId xmlns:a16="http://schemas.microsoft.com/office/drawing/2014/main" id="{284CEE8B-5340-424A-B3C6-3814DE42E4D2}"/>
              </a:ext>
            </a:extLst>
          </p:cNvPr>
          <p:cNvGraphicFramePr/>
          <p:nvPr>
            <p:extLst>
              <p:ext uri="{D42A27DB-BD31-4B8C-83A1-F6EECF244321}">
                <p14:modId xmlns:p14="http://schemas.microsoft.com/office/powerpoint/2010/main" val="156611532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66424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891EB1-8FF6-4FBB-A808-513B98866BE6}"/>
              </a:ext>
            </a:extLst>
          </p:cNvPr>
          <p:cNvSpPr>
            <a:spLocks noGrp="1"/>
          </p:cNvSpPr>
          <p:nvPr>
            <p:ph type="title"/>
          </p:nvPr>
        </p:nvSpPr>
        <p:spPr>
          <a:xfrm>
            <a:off x="1097280" y="286603"/>
            <a:ext cx="10058400" cy="1450757"/>
          </a:xfrm>
        </p:spPr>
        <p:txBody>
          <a:bodyPr/>
          <a:lstStyle/>
          <a:p>
            <a:r>
              <a:rPr lang="en-US"/>
              <a:t>Key Missions</a:t>
            </a:r>
          </a:p>
        </p:txBody>
      </p:sp>
      <p:sp>
        <p:nvSpPr>
          <p:cNvPr id="8" name="Text Placeholder 2">
            <a:extLst>
              <a:ext uri="{FF2B5EF4-FFF2-40B4-BE49-F238E27FC236}">
                <a16:creationId xmlns:a16="http://schemas.microsoft.com/office/drawing/2014/main" id="{335FC5F8-6C84-4498-A8C8-721A49994B15}"/>
              </a:ext>
            </a:extLst>
          </p:cNvPr>
          <p:cNvSpPr txBox="1">
            <a:spLocks/>
          </p:cNvSpPr>
          <p:nvPr/>
        </p:nvSpPr>
        <p:spPr>
          <a:xfrm>
            <a:off x="1097280" y="1846052"/>
            <a:ext cx="4937760" cy="7362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Community Points of Distribution	</a:t>
            </a:r>
          </a:p>
        </p:txBody>
      </p:sp>
      <p:pic>
        <p:nvPicPr>
          <p:cNvPr id="9" name="Content Placeholder 7">
            <a:extLst>
              <a:ext uri="{FF2B5EF4-FFF2-40B4-BE49-F238E27FC236}">
                <a16:creationId xmlns:a16="http://schemas.microsoft.com/office/drawing/2014/main" id="{BDEFCA3B-040E-4331-A6C1-2588EBE63E5E}"/>
              </a:ext>
            </a:extLst>
          </p:cNvPr>
          <p:cNvPicPr>
            <a:picLocks noChangeAspect="1"/>
          </p:cNvPicPr>
          <p:nvPr/>
        </p:nvPicPr>
        <p:blipFill>
          <a:blip r:embed="rId3"/>
          <a:stretch>
            <a:fillRect/>
          </a:stretch>
        </p:blipFill>
        <p:spPr>
          <a:xfrm>
            <a:off x="1097280" y="2586567"/>
            <a:ext cx="3835341" cy="3378200"/>
          </a:xfrm>
          <a:prstGeom prst="rect">
            <a:avLst/>
          </a:prstGeom>
        </p:spPr>
      </p:pic>
      <p:sp>
        <p:nvSpPr>
          <p:cNvPr id="10" name="Text Placeholder 4">
            <a:extLst>
              <a:ext uri="{FF2B5EF4-FFF2-40B4-BE49-F238E27FC236}">
                <a16:creationId xmlns:a16="http://schemas.microsoft.com/office/drawing/2014/main" id="{72592831-8429-420E-8405-9468953180D1}"/>
              </a:ext>
            </a:extLst>
          </p:cNvPr>
          <p:cNvSpPr txBox="1">
            <a:spLocks/>
          </p:cNvSpPr>
          <p:nvPr/>
        </p:nvSpPr>
        <p:spPr>
          <a:xfrm>
            <a:off x="6217920" y="1846052"/>
            <a:ext cx="4937760" cy="73628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Traffic monitoring</a:t>
            </a:r>
          </a:p>
        </p:txBody>
      </p:sp>
      <p:pic>
        <p:nvPicPr>
          <p:cNvPr id="11" name="Content Placeholder 6">
            <a:hlinkClick r:id="rId4"/>
            <a:extLst>
              <a:ext uri="{FF2B5EF4-FFF2-40B4-BE49-F238E27FC236}">
                <a16:creationId xmlns:a16="http://schemas.microsoft.com/office/drawing/2014/main" id="{AE896771-077A-4536-A47E-A8310833F488}"/>
              </a:ext>
            </a:extLst>
          </p:cNvPr>
          <p:cNvPicPr>
            <a:picLocks noChangeAspect="1"/>
          </p:cNvPicPr>
          <p:nvPr/>
        </p:nvPicPr>
        <p:blipFill>
          <a:blip r:embed="rId5"/>
          <a:stretch>
            <a:fillRect/>
          </a:stretch>
        </p:blipFill>
        <p:spPr>
          <a:xfrm>
            <a:off x="6218237" y="2582335"/>
            <a:ext cx="5593179" cy="3143848"/>
          </a:xfrm>
          <a:prstGeom prst="rect">
            <a:avLst/>
          </a:prstGeom>
        </p:spPr>
      </p:pic>
      <p:sp>
        <p:nvSpPr>
          <p:cNvPr id="13" name="Slide Number Placeholder 4">
            <a:extLst>
              <a:ext uri="{FF2B5EF4-FFF2-40B4-BE49-F238E27FC236}">
                <a16:creationId xmlns:a16="http://schemas.microsoft.com/office/drawing/2014/main" id="{13A46749-3111-43BC-8FCF-F1F3A7320581}"/>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113E31D-E2AB-40D1-8B51-AFA5AFEF393A}" type="slidenum">
              <a:rPr lang="en-US" sz="1050" smtClean="0">
                <a:solidFill>
                  <a:schemeClr val="bg1"/>
                </a:solidFill>
              </a:rPr>
              <a:pPr algn="r"/>
              <a:t>86</a:t>
            </a:fld>
            <a:endParaRPr lang="en-US" sz="1050">
              <a:solidFill>
                <a:schemeClr val="bg1"/>
              </a:solidFill>
            </a:endParaRPr>
          </a:p>
        </p:txBody>
      </p:sp>
      <p:pic>
        <p:nvPicPr>
          <p:cNvPr id="15" name="Picture 14">
            <a:extLst>
              <a:ext uri="{FF2B5EF4-FFF2-40B4-BE49-F238E27FC236}">
                <a16:creationId xmlns:a16="http://schemas.microsoft.com/office/drawing/2014/main" id="{45F6A42B-A592-45D6-9F87-4A1C01BE1B50}"/>
              </a:ext>
            </a:extLst>
          </p:cNvPr>
          <p:cNvPicPr>
            <a:picLocks noChangeAspect="1"/>
          </p:cNvPicPr>
          <p:nvPr/>
        </p:nvPicPr>
        <p:blipFill>
          <a:blip r:embed="rId6"/>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3571311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7AC7-7A0A-4356-AF11-386E8067B0BE}"/>
              </a:ext>
            </a:extLst>
          </p:cNvPr>
          <p:cNvSpPr>
            <a:spLocks noGrp="1"/>
          </p:cNvSpPr>
          <p:nvPr>
            <p:ph type="title"/>
          </p:nvPr>
        </p:nvSpPr>
        <p:spPr/>
        <p:txBody>
          <a:bodyPr/>
          <a:lstStyle/>
          <a:p>
            <a:r>
              <a:rPr lang="en-US"/>
              <a:t>Examples of Specific Actions	</a:t>
            </a:r>
          </a:p>
        </p:txBody>
      </p:sp>
      <p:sp>
        <p:nvSpPr>
          <p:cNvPr id="4" name="Slide Number Placeholder 3">
            <a:extLst>
              <a:ext uri="{FF2B5EF4-FFF2-40B4-BE49-F238E27FC236}">
                <a16:creationId xmlns:a16="http://schemas.microsoft.com/office/drawing/2014/main" id="{B26A2040-AAF6-42DC-8203-96DBE1AD7663}"/>
              </a:ext>
            </a:extLst>
          </p:cNvPr>
          <p:cNvSpPr>
            <a:spLocks noGrp="1"/>
          </p:cNvSpPr>
          <p:nvPr>
            <p:ph type="sldNum" sz="quarter" idx="12"/>
          </p:nvPr>
        </p:nvSpPr>
        <p:spPr/>
        <p:txBody>
          <a:bodyPr/>
          <a:lstStyle/>
          <a:p>
            <a:fld id="{6113E31D-E2AB-40D1-8B51-AFA5AFEF393A}" type="slidenum">
              <a:rPr lang="en-US" smtClean="0"/>
              <a:t>87</a:t>
            </a:fld>
            <a:endParaRPr lang="en-US"/>
          </a:p>
        </p:txBody>
      </p:sp>
      <p:sp>
        <p:nvSpPr>
          <p:cNvPr id="5" name="Title 1">
            <a:extLst>
              <a:ext uri="{FF2B5EF4-FFF2-40B4-BE49-F238E27FC236}">
                <a16:creationId xmlns:a16="http://schemas.microsoft.com/office/drawing/2014/main" id="{599C970C-847D-4E64-87BF-556899DCA5CC}"/>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accent5"/>
                </a:solidFill>
                <a:latin typeface="+mj-lt"/>
                <a:ea typeface="+mj-ea"/>
                <a:cs typeface="+mj-cs"/>
              </a:defRPr>
            </a:lvl1pPr>
          </a:lstStyle>
          <a:p>
            <a:r>
              <a:rPr lang="en-US"/>
              <a:t>Examples of Specific Actions	</a:t>
            </a:r>
          </a:p>
        </p:txBody>
      </p:sp>
      <p:sp>
        <p:nvSpPr>
          <p:cNvPr id="6" name="Content Placeholder 2">
            <a:extLst>
              <a:ext uri="{FF2B5EF4-FFF2-40B4-BE49-F238E27FC236}">
                <a16:creationId xmlns:a16="http://schemas.microsoft.com/office/drawing/2014/main" id="{DD41316B-8344-46B5-87C7-0C2C241C25FB}"/>
              </a:ext>
            </a:extLst>
          </p:cNvPr>
          <p:cNvSpPr txBox="1">
            <a:spLocks/>
          </p:cNvSpPr>
          <p:nvPr/>
        </p:nvSpPr>
        <p:spPr>
          <a:xfrm>
            <a:off x="1097279" y="1863969"/>
            <a:ext cx="10058399" cy="4300470"/>
          </a:xfrm>
          <a:prstGeom prst="rect">
            <a:avLst/>
          </a:prstGeom>
        </p:spPr>
        <p:txBody>
          <a:bodyPr vert="horz" lIns="0" tIns="45720" rIns="0" bIns="45720" numCol="2" spcCol="45720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Courier New" panose="02070309020205020404" pitchFamily="49" charset="0"/>
              <a:buChar char="o"/>
            </a:pPr>
            <a:r>
              <a:rPr lang="en-US" dirty="0"/>
              <a:t> Transitioned ~500 employees to telework within 72 hours</a:t>
            </a:r>
          </a:p>
          <a:p>
            <a:pPr lvl="1">
              <a:buFont typeface="Courier New" panose="02070309020205020404" pitchFamily="49" charset="0"/>
              <a:buChar char="o"/>
            </a:pPr>
            <a:r>
              <a:rPr lang="en-US" dirty="0"/>
              <a:t> Facilitated order and distribution of over 500 mobile devices to increase employee productivity </a:t>
            </a:r>
          </a:p>
          <a:p>
            <a:pPr lvl="1">
              <a:buFont typeface="Courier New" panose="02070309020205020404" pitchFamily="49" charset="0"/>
              <a:buChar char="o"/>
            </a:pPr>
            <a:r>
              <a:rPr lang="en-US" dirty="0"/>
              <a:t>Developed a staff availability application</a:t>
            </a:r>
          </a:p>
          <a:p>
            <a:pPr lvl="1">
              <a:buFont typeface="Courier New" panose="02070309020205020404" pitchFamily="49" charset="0"/>
              <a:buChar char="o"/>
            </a:pPr>
            <a:r>
              <a:rPr lang="en-US" dirty="0"/>
              <a:t>Developing a state asset tracker (Computers, monitors, printers, etc.)</a:t>
            </a:r>
          </a:p>
          <a:p>
            <a:pPr lvl="1">
              <a:buFont typeface="Courier New" panose="02070309020205020404" pitchFamily="49" charset="0"/>
              <a:buChar char="o"/>
            </a:pPr>
            <a:r>
              <a:rPr lang="en-US" dirty="0"/>
              <a:t>Supported food distribution sites throughout Vermont</a:t>
            </a:r>
          </a:p>
          <a:p>
            <a:pPr lvl="1">
              <a:buFont typeface="Courier New" panose="02070309020205020404" pitchFamily="49" charset="0"/>
              <a:buChar char="o"/>
            </a:pPr>
            <a:r>
              <a:rPr lang="en-US" dirty="0"/>
              <a:t>Supporting flu clinics throughout the state</a:t>
            </a:r>
          </a:p>
          <a:p>
            <a:pPr lvl="1">
              <a:buFont typeface="Courier New" panose="02070309020205020404" pitchFamily="49" charset="0"/>
              <a:buChar char="o"/>
            </a:pPr>
            <a:r>
              <a:rPr lang="en-US" dirty="0"/>
              <a:t> Deployed 60-70 AOT/DMV staff to other Agencies and Departments to assist </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t>Supporting the distribution of PPE supplies throughout the state</a:t>
            </a:r>
          </a:p>
          <a:p>
            <a:pPr lvl="1">
              <a:buFont typeface="Courier New" panose="02070309020205020404" pitchFamily="49" charset="0"/>
              <a:buChar char="o"/>
            </a:pPr>
            <a:r>
              <a:rPr lang="en-US" dirty="0"/>
              <a:t>Developed and support of AOT/DMV safety liaisons</a:t>
            </a:r>
          </a:p>
          <a:p>
            <a:pPr lvl="1">
              <a:buFont typeface="Courier New" panose="02070309020205020404" pitchFamily="49" charset="0"/>
              <a:buChar char="o"/>
            </a:pPr>
            <a:r>
              <a:rPr lang="en-US" dirty="0"/>
              <a:t>Support with supply procurement</a:t>
            </a:r>
          </a:p>
          <a:p>
            <a:pPr lvl="1">
              <a:buFont typeface="Courier New" panose="02070309020205020404" pitchFamily="49" charset="0"/>
              <a:buChar char="o"/>
            </a:pPr>
            <a:r>
              <a:rPr lang="en-US" dirty="0"/>
              <a:t>Developed procedures for access to closed facilities</a:t>
            </a:r>
          </a:p>
          <a:p>
            <a:pPr lvl="1">
              <a:buFont typeface="Courier New" panose="02070309020205020404" pitchFamily="49" charset="0"/>
              <a:buChar char="o"/>
            </a:pPr>
            <a:r>
              <a:rPr lang="en-US" dirty="0"/>
              <a:t>Support safety visits to offices and field-based operations</a:t>
            </a:r>
          </a:p>
          <a:p>
            <a:pPr lvl="1">
              <a:buFont typeface="Courier New" panose="02070309020205020404" pitchFamily="49" charset="0"/>
              <a:buChar char="o"/>
            </a:pPr>
            <a:endParaRPr lang="en-US" dirty="0"/>
          </a:p>
        </p:txBody>
      </p:sp>
      <p:sp>
        <p:nvSpPr>
          <p:cNvPr id="7" name="Content Placeholder 2">
            <a:extLst>
              <a:ext uri="{FF2B5EF4-FFF2-40B4-BE49-F238E27FC236}">
                <a16:creationId xmlns:a16="http://schemas.microsoft.com/office/drawing/2014/main" id="{B96E4B3D-94A9-4E4D-BF0F-0904692EE8E3}"/>
              </a:ext>
            </a:extLst>
          </p:cNvPr>
          <p:cNvSpPr txBox="1">
            <a:spLocks/>
          </p:cNvSpPr>
          <p:nvPr/>
        </p:nvSpPr>
        <p:spPr>
          <a:xfrm>
            <a:off x="6192128" y="1863969"/>
            <a:ext cx="4963552" cy="40051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endParaRPr lang="en-US"/>
          </a:p>
        </p:txBody>
      </p:sp>
    </p:spTree>
    <p:extLst>
      <p:ext uri="{BB962C8B-B14F-4D97-AF65-F5344CB8AC3E}">
        <p14:creationId xmlns:p14="http://schemas.microsoft.com/office/powerpoint/2010/main" val="2149665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D79D7-6F2F-4F13-8080-593AF826DDEA}"/>
              </a:ext>
            </a:extLst>
          </p:cNvPr>
          <p:cNvSpPr>
            <a:spLocks noGrp="1"/>
          </p:cNvSpPr>
          <p:nvPr>
            <p:ph type="title"/>
          </p:nvPr>
        </p:nvSpPr>
        <p:spPr>
          <a:xfrm>
            <a:off x="7859485" y="634946"/>
            <a:ext cx="3690257" cy="1450757"/>
          </a:xfrm>
        </p:spPr>
        <p:txBody>
          <a:bodyPr>
            <a:normAutofit/>
          </a:bodyPr>
          <a:lstStyle/>
          <a:p>
            <a:r>
              <a:rPr lang="en-US" sz="3700"/>
              <a:t>Peer Outreach for Best Practices</a:t>
            </a:r>
          </a:p>
        </p:txBody>
      </p:sp>
      <p:pic>
        <p:nvPicPr>
          <p:cNvPr id="6" name="Picture 5">
            <a:extLst>
              <a:ext uri="{FF2B5EF4-FFF2-40B4-BE49-F238E27FC236}">
                <a16:creationId xmlns:a16="http://schemas.microsoft.com/office/drawing/2014/main" id="{4528A69E-5393-4860-BBC5-05B76DED009E}"/>
              </a:ext>
            </a:extLst>
          </p:cNvPr>
          <p:cNvPicPr>
            <a:picLocks noChangeAspect="1"/>
          </p:cNvPicPr>
          <p:nvPr/>
        </p:nvPicPr>
        <p:blipFill>
          <a:blip r:embed="rId3"/>
          <a:srcRect t="214" b="214"/>
          <a:stretch/>
        </p:blipFill>
        <p:spPr>
          <a:xfrm>
            <a:off x="486389" y="634946"/>
            <a:ext cx="7281657" cy="4745178"/>
          </a:xfrm>
          <a:prstGeom prst="rect">
            <a:avLst/>
          </a:prstGeom>
        </p:spPr>
      </p:pic>
      <p:cxnSp>
        <p:nvCxnSpPr>
          <p:cNvPr id="34" name="Straight Connector 3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DC0A05-0FE8-4948-806F-18B713D1F859}"/>
              </a:ext>
            </a:extLst>
          </p:cNvPr>
          <p:cNvSpPr>
            <a:spLocks noGrp="1"/>
          </p:cNvSpPr>
          <p:nvPr>
            <p:ph idx="1"/>
          </p:nvPr>
        </p:nvSpPr>
        <p:spPr>
          <a:xfrm>
            <a:off x="7859485" y="2198913"/>
            <a:ext cx="3690257" cy="3755565"/>
          </a:xfrm>
        </p:spPr>
        <p:txBody>
          <a:bodyPr>
            <a:normAutofit/>
          </a:bodyPr>
          <a:lstStyle/>
          <a:p>
            <a:pPr>
              <a:buFont typeface="Arial" panose="020B0604020202020204" pitchFamily="34" charset="0"/>
              <a:buChar char="•"/>
            </a:pPr>
            <a:r>
              <a:rPr lang="en-US" sz="2000">
                <a:solidFill>
                  <a:schemeClr val="tx1"/>
                </a:solidFill>
                <a:cs typeface="Calibri"/>
              </a:rPr>
              <a:t>Power of Networks and Collaboration</a:t>
            </a:r>
          </a:p>
          <a:p>
            <a:pPr>
              <a:buFont typeface="Arial" panose="020B0604020202020204" pitchFamily="34" charset="0"/>
              <a:buChar char="•"/>
            </a:pPr>
            <a:r>
              <a:rPr lang="en-US" sz="2000">
                <a:solidFill>
                  <a:schemeClr val="tx1"/>
                </a:solidFill>
                <a:cs typeface="Calibri"/>
              </a:rPr>
              <a:t>Request for Best Practices and Innovation in Workforce in response to COVID</a:t>
            </a:r>
          </a:p>
          <a:p>
            <a:pPr>
              <a:buFont typeface="Arial" panose="020B0604020202020204" pitchFamily="34" charset="0"/>
              <a:buChar char="•"/>
            </a:pPr>
            <a:r>
              <a:rPr lang="en-US" sz="2000">
                <a:solidFill>
                  <a:schemeClr val="tx1"/>
                </a:solidFill>
                <a:cs typeface="Calibri"/>
              </a:rPr>
              <a:t>Short turnaround time needed</a:t>
            </a:r>
          </a:p>
          <a:p>
            <a:pPr>
              <a:buFont typeface="Arial" panose="020B0604020202020204" pitchFamily="34" charset="0"/>
              <a:buChar char="•"/>
            </a:pPr>
            <a:r>
              <a:rPr lang="en-US" sz="2000">
                <a:solidFill>
                  <a:schemeClr val="tx1"/>
                </a:solidFill>
                <a:cs typeface="Calibri"/>
              </a:rPr>
              <a:t>21 States + FHWA Responded</a:t>
            </a:r>
          </a:p>
        </p:txBody>
      </p:sp>
      <p:sp>
        <p:nvSpPr>
          <p:cNvPr id="36" name="Rectangle 35">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Slide Number Placeholder 4">
            <a:extLst>
              <a:ext uri="{FF2B5EF4-FFF2-40B4-BE49-F238E27FC236}">
                <a16:creationId xmlns:a16="http://schemas.microsoft.com/office/drawing/2014/main" id="{EDB54A78-420E-4A9B-99C7-3C39ED62FE2E}"/>
              </a:ext>
            </a:extLst>
          </p:cNvPr>
          <p:cNvSpPr txBox="1">
            <a:spLocks/>
          </p:cNvSpPr>
          <p:nvPr/>
        </p:nvSpPr>
        <p:spPr>
          <a:xfrm>
            <a:off x="4539441" y="6459784"/>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13E31D-E2AB-40D1-8B51-AFA5AFEF393A}" type="slidenum">
              <a:rPr lang="en-US" smtClean="0">
                <a:solidFill>
                  <a:schemeClr val="bg1"/>
                </a:solidFill>
              </a:rPr>
              <a:pPr>
                <a:spcAft>
                  <a:spcPts val="600"/>
                </a:spcAft>
              </a:pPr>
              <a:t>88</a:t>
            </a:fld>
            <a:endParaRPr lang="en-US">
              <a:solidFill>
                <a:schemeClr val="bg1"/>
              </a:solidFill>
            </a:endParaRPr>
          </a:p>
        </p:txBody>
      </p:sp>
      <p:pic>
        <p:nvPicPr>
          <p:cNvPr id="7" name="Picture 6">
            <a:extLst>
              <a:ext uri="{FF2B5EF4-FFF2-40B4-BE49-F238E27FC236}">
                <a16:creationId xmlns:a16="http://schemas.microsoft.com/office/drawing/2014/main" id="{95825943-A26A-49D3-BD8F-F286F40FFC71}"/>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072318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721D-C7B0-4729-9239-37AE7F031F07}"/>
              </a:ext>
            </a:extLst>
          </p:cNvPr>
          <p:cNvSpPr>
            <a:spLocks noGrp="1"/>
          </p:cNvSpPr>
          <p:nvPr>
            <p:ph type="title"/>
          </p:nvPr>
        </p:nvSpPr>
        <p:spPr/>
        <p:txBody>
          <a:bodyPr/>
          <a:lstStyle/>
          <a:p>
            <a:r>
              <a:rPr lang="en-US"/>
              <a:t>Government Operations </a:t>
            </a:r>
            <a:br>
              <a:rPr lang="en-US"/>
            </a:br>
            <a:r>
              <a:rPr lang="en-US"/>
              <a:t>New Workforce, New Workplace </a:t>
            </a:r>
          </a:p>
        </p:txBody>
      </p:sp>
      <p:sp>
        <p:nvSpPr>
          <p:cNvPr id="3" name="Content Placeholder 2">
            <a:extLst>
              <a:ext uri="{FF2B5EF4-FFF2-40B4-BE49-F238E27FC236}">
                <a16:creationId xmlns:a16="http://schemas.microsoft.com/office/drawing/2014/main" id="{C6B445A8-3BCD-474C-8E25-EC7615CC12FC}"/>
              </a:ext>
            </a:extLst>
          </p:cNvPr>
          <p:cNvSpPr>
            <a:spLocks noGrp="1"/>
          </p:cNvSpPr>
          <p:nvPr>
            <p:ph idx="1"/>
          </p:nvPr>
        </p:nvSpPr>
        <p:spPr/>
        <p:txBody>
          <a:bodyPr>
            <a:normAutofit/>
          </a:bodyPr>
          <a:lstStyle/>
          <a:p>
            <a:pPr lvl="1">
              <a:buFont typeface="Courier New" panose="02070309020205020404" pitchFamily="49" charset="0"/>
              <a:buChar char="o"/>
            </a:pPr>
            <a:r>
              <a:rPr lang="en-US" b="1"/>
              <a:t>Benefits:  </a:t>
            </a:r>
            <a:r>
              <a:rPr lang="en-US"/>
              <a:t>Analysis showed changes to benefits were necessary to satisfy current employee needs, and attract future employees, such as cafeteria style benefits packages.</a:t>
            </a:r>
          </a:p>
          <a:p>
            <a:pPr lvl="1">
              <a:buFont typeface="Courier New" panose="02070309020205020404" pitchFamily="49" charset="0"/>
              <a:buChar char="o"/>
            </a:pPr>
            <a:r>
              <a:rPr lang="en-US" b="1"/>
              <a:t>Employee/Leadership Development: </a:t>
            </a:r>
            <a:r>
              <a:rPr lang="en-US"/>
              <a:t>Employees are given equitable access to resources, opportunities and experiences that will develop careers paths and support industry specific subject matter experts and emerging leaders, resulting in employee retention and fostering succession planning across state government. </a:t>
            </a:r>
          </a:p>
          <a:p>
            <a:pPr lvl="1">
              <a:buFont typeface="Courier New" panose="02070309020205020404" pitchFamily="49" charset="0"/>
              <a:buChar char="o"/>
            </a:pPr>
            <a:r>
              <a:rPr lang="en-US" b="1"/>
              <a:t>Social Justice Diversity &amp; Inclusion:</a:t>
            </a:r>
            <a:r>
              <a:rPr lang="en-US"/>
              <a:t> To develop a culture of inclusion where all employees have a sense of belonging, feel respected, empowered, and have clear opportunities for advancement. </a:t>
            </a:r>
          </a:p>
          <a:p>
            <a:pPr lvl="1">
              <a:buFont typeface="Courier New" panose="02070309020205020404" pitchFamily="49" charset="0"/>
              <a:buChar char="o"/>
            </a:pPr>
            <a:r>
              <a:rPr lang="en-US" b="1"/>
              <a:t>Telework</a:t>
            </a:r>
            <a:r>
              <a:rPr lang="en-US"/>
              <a:t>: Employees have what they need to feel effective, satisfied, and supported in working from home, and quality of life and work improves as a result. Simultaneously, customers will experience improved services.</a:t>
            </a:r>
          </a:p>
          <a:p>
            <a:pPr lvl="1">
              <a:buFont typeface="Courier New" panose="02070309020205020404" pitchFamily="49" charset="0"/>
              <a:buChar char="o"/>
            </a:pPr>
            <a:r>
              <a:rPr lang="en-US" b="1"/>
              <a:t>Workforce</a:t>
            </a:r>
            <a:r>
              <a:rPr lang="en-US"/>
              <a:t>: To identify, assess, and recommend short-term and long-term strategic workforce strategies for implementation consideration based upon best practices and research</a:t>
            </a:r>
          </a:p>
        </p:txBody>
      </p:sp>
      <p:sp>
        <p:nvSpPr>
          <p:cNvPr id="4" name="Slide Number Placeholder 3">
            <a:extLst>
              <a:ext uri="{FF2B5EF4-FFF2-40B4-BE49-F238E27FC236}">
                <a16:creationId xmlns:a16="http://schemas.microsoft.com/office/drawing/2014/main" id="{001CCCC4-A0EE-49F5-8BF0-7A8447F85E12}"/>
              </a:ext>
            </a:extLst>
          </p:cNvPr>
          <p:cNvSpPr>
            <a:spLocks noGrp="1"/>
          </p:cNvSpPr>
          <p:nvPr>
            <p:ph type="sldNum" sz="quarter" idx="12"/>
          </p:nvPr>
        </p:nvSpPr>
        <p:spPr/>
        <p:txBody>
          <a:bodyPr/>
          <a:lstStyle/>
          <a:p>
            <a:fld id="{6113E31D-E2AB-40D1-8B51-AFA5AFEF393A}" type="slidenum">
              <a:rPr lang="en-US" smtClean="0"/>
              <a:t>89</a:t>
            </a:fld>
            <a:endParaRPr lang="en-US"/>
          </a:p>
        </p:txBody>
      </p:sp>
    </p:spTree>
    <p:extLst>
      <p:ext uri="{BB962C8B-B14F-4D97-AF65-F5344CB8AC3E}">
        <p14:creationId xmlns:p14="http://schemas.microsoft.com/office/powerpoint/2010/main" val="3797338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4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4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 name="Straight Connector 4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7" name="Rectangle 47">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D9C36-A0D1-461C-95DC-AC656AE60B57}"/>
              </a:ext>
            </a:extLst>
          </p:cNvPr>
          <p:cNvSpPr>
            <a:spLocks noGrp="1"/>
          </p:cNvSpPr>
          <p:nvPr>
            <p:ph type="title"/>
          </p:nvPr>
        </p:nvSpPr>
        <p:spPr>
          <a:xfrm>
            <a:off x="8209304" y="639097"/>
            <a:ext cx="3333767" cy="3686015"/>
          </a:xfrm>
        </p:spPr>
        <p:txBody>
          <a:bodyPr vert="horz" lIns="91440" tIns="45720" rIns="91440" bIns="45720" rtlCol="0" anchor="b">
            <a:normAutofit/>
          </a:bodyPr>
          <a:lstStyle/>
          <a:p>
            <a:pPr algn="ctr"/>
            <a:r>
              <a:rPr lang="en-US" sz="4000"/>
              <a:t>Core Values</a:t>
            </a:r>
          </a:p>
        </p:txBody>
      </p:sp>
      <p:pic>
        <p:nvPicPr>
          <p:cNvPr id="6" name="Content Placeholder 5">
            <a:extLst>
              <a:ext uri="{FF2B5EF4-FFF2-40B4-BE49-F238E27FC236}">
                <a16:creationId xmlns:a16="http://schemas.microsoft.com/office/drawing/2014/main" id="{6054E40D-2426-48EE-ACAD-308B12E03911}"/>
              </a:ext>
            </a:extLst>
          </p:cNvPr>
          <p:cNvPicPr>
            <a:picLocks noChangeAspect="1"/>
          </p:cNvPicPr>
          <p:nvPr/>
        </p:nvPicPr>
        <p:blipFill rotWithShape="1">
          <a:blip r:embed="rId3">
            <a:extLst>
              <a:ext uri="{28A0092B-C50C-407E-A947-70E740481C1C}">
                <a14:useLocalDpi xmlns:a14="http://schemas.microsoft.com/office/drawing/2010/main" val="0"/>
              </a:ext>
            </a:extLst>
          </a:blip>
          <a:srcRect l="8010" t="179" r="20789" b="-179"/>
          <a:stretch/>
        </p:blipFill>
        <p:spPr>
          <a:xfrm>
            <a:off x="328228" y="239526"/>
            <a:ext cx="7411516" cy="5855264"/>
          </a:xfrm>
          <a:prstGeom prst="rect">
            <a:avLst/>
          </a:prstGeom>
        </p:spPr>
      </p:pic>
      <p:cxnSp>
        <p:nvCxnSpPr>
          <p:cNvPr id="58" name="Straight Connector 49">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B1637F5D-E967-48B1-A892-EC21F0C6E99C}"/>
              </a:ext>
            </a:extLst>
          </p:cNvPr>
          <p:cNvSpPr/>
          <p:nvPr/>
        </p:nvSpPr>
        <p:spPr>
          <a:xfrm>
            <a:off x="5974813" y="3244334"/>
            <a:ext cx="242374" cy="369332"/>
          </a:xfrm>
          <a:prstGeom prst="rect">
            <a:avLst/>
          </a:prstGeom>
        </p:spPr>
        <p:txBody>
          <a:bodyPr wrap="none">
            <a:spAutoFit/>
          </a:bodyPr>
          <a:lstStyle/>
          <a:p>
            <a:pPr>
              <a:spcAft>
                <a:spcPts val="600"/>
              </a:spcAft>
            </a:pPr>
            <a:r>
              <a:rPr lang="en-US">
                <a:solidFill>
                  <a:srgbClr val="000000"/>
                </a:solidFill>
                <a:latin typeface="Times New Roman" panose="02020603050405020304" pitchFamily="18" charset="0"/>
              </a:rPr>
              <a:t> </a:t>
            </a:r>
            <a:endParaRPr lang="en-US"/>
          </a:p>
        </p:txBody>
      </p:sp>
      <p:sp>
        <p:nvSpPr>
          <p:cNvPr id="8" name="Rectangle 7">
            <a:extLst>
              <a:ext uri="{FF2B5EF4-FFF2-40B4-BE49-F238E27FC236}">
                <a16:creationId xmlns:a16="http://schemas.microsoft.com/office/drawing/2014/main" id="{57FC7DBB-707A-40FE-B47E-011A7302F749}"/>
              </a:ext>
            </a:extLst>
          </p:cNvPr>
          <p:cNvSpPr/>
          <p:nvPr/>
        </p:nvSpPr>
        <p:spPr>
          <a:xfrm>
            <a:off x="5974813" y="3244334"/>
            <a:ext cx="242374" cy="369332"/>
          </a:xfrm>
          <a:prstGeom prst="rect">
            <a:avLst/>
          </a:prstGeom>
        </p:spPr>
        <p:txBody>
          <a:bodyPr wrap="none">
            <a:spAutoFit/>
          </a:bodyPr>
          <a:lstStyle/>
          <a:p>
            <a:pPr>
              <a:spcAft>
                <a:spcPts val="600"/>
              </a:spcAft>
            </a:pPr>
            <a:r>
              <a:rPr lang="en-US">
                <a:solidFill>
                  <a:srgbClr val="000000"/>
                </a:solidFill>
                <a:latin typeface="Times New Roman" panose="02020603050405020304" pitchFamily="18" charset="0"/>
              </a:rPr>
              <a:t> </a:t>
            </a:r>
            <a:endParaRPr lang="en-US"/>
          </a:p>
        </p:txBody>
      </p:sp>
      <p:sp>
        <p:nvSpPr>
          <p:cNvPr id="9" name="Rectangle 8">
            <a:extLst>
              <a:ext uri="{FF2B5EF4-FFF2-40B4-BE49-F238E27FC236}">
                <a16:creationId xmlns:a16="http://schemas.microsoft.com/office/drawing/2014/main" id="{5382F0A8-2203-46FF-A8B9-00477E0FE43C}"/>
              </a:ext>
            </a:extLst>
          </p:cNvPr>
          <p:cNvSpPr/>
          <p:nvPr/>
        </p:nvSpPr>
        <p:spPr>
          <a:xfrm>
            <a:off x="5974813" y="3244334"/>
            <a:ext cx="242374" cy="369332"/>
          </a:xfrm>
          <a:prstGeom prst="rect">
            <a:avLst/>
          </a:prstGeom>
        </p:spPr>
        <p:txBody>
          <a:bodyPr wrap="none">
            <a:spAutoFit/>
          </a:bodyPr>
          <a:lstStyle/>
          <a:p>
            <a:pPr>
              <a:spcAft>
                <a:spcPts val="600"/>
              </a:spcAft>
            </a:pPr>
            <a:r>
              <a:rPr lang="en-US">
                <a:solidFill>
                  <a:srgbClr val="000000"/>
                </a:solidFill>
                <a:latin typeface="Times New Roman" panose="02020603050405020304" pitchFamily="18" charset="0"/>
              </a:rPr>
              <a:t> </a:t>
            </a:r>
            <a:endParaRPr lang="en-US"/>
          </a:p>
        </p:txBody>
      </p:sp>
      <p:sp>
        <p:nvSpPr>
          <p:cNvPr id="5" name="Slide Number Placeholder 4">
            <a:extLst>
              <a:ext uri="{FF2B5EF4-FFF2-40B4-BE49-F238E27FC236}">
                <a16:creationId xmlns:a16="http://schemas.microsoft.com/office/drawing/2014/main" id="{C737375A-37E2-410C-A31E-A818C2DBA48E}"/>
              </a:ext>
            </a:extLst>
          </p:cNvPr>
          <p:cNvSpPr>
            <a:spLocks noGrp="1"/>
          </p:cNvSpPr>
          <p:nvPr>
            <p:ph type="sldNum" sz="quarter" idx="12"/>
          </p:nvPr>
        </p:nvSpPr>
        <p:spPr/>
        <p:txBody>
          <a:bodyPr/>
          <a:lstStyle/>
          <a:p>
            <a:fld id="{6113E31D-E2AB-40D1-8B51-AFA5AFEF393A}" type="slidenum">
              <a:rPr lang="en-US" smtClean="0"/>
              <a:t>9</a:t>
            </a:fld>
            <a:endParaRPr lang="en-US"/>
          </a:p>
        </p:txBody>
      </p:sp>
      <p:pic>
        <p:nvPicPr>
          <p:cNvPr id="7" name="Picture 6">
            <a:extLst>
              <a:ext uri="{FF2B5EF4-FFF2-40B4-BE49-F238E27FC236}">
                <a16:creationId xmlns:a16="http://schemas.microsoft.com/office/drawing/2014/main" id="{90142749-C673-417F-B7E0-EF50A669735F}"/>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13601887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721D-C7B0-4729-9239-37AE7F031F07}"/>
              </a:ext>
            </a:extLst>
          </p:cNvPr>
          <p:cNvSpPr>
            <a:spLocks noGrp="1"/>
          </p:cNvSpPr>
          <p:nvPr>
            <p:ph type="title"/>
          </p:nvPr>
        </p:nvSpPr>
        <p:spPr/>
        <p:txBody>
          <a:bodyPr/>
          <a:lstStyle/>
          <a:p>
            <a:r>
              <a:rPr lang="en-US"/>
              <a:t>Government Operations </a:t>
            </a:r>
            <a:br>
              <a:rPr lang="en-US"/>
            </a:br>
            <a:r>
              <a:rPr lang="en-US"/>
              <a:t>Telework Initiative Example Activities</a:t>
            </a:r>
          </a:p>
        </p:txBody>
      </p:sp>
      <p:sp>
        <p:nvSpPr>
          <p:cNvPr id="3" name="Content Placeholder 2">
            <a:extLst>
              <a:ext uri="{FF2B5EF4-FFF2-40B4-BE49-F238E27FC236}">
                <a16:creationId xmlns:a16="http://schemas.microsoft.com/office/drawing/2014/main" id="{C6B445A8-3BCD-474C-8E25-EC7615CC12FC}"/>
              </a:ext>
            </a:extLst>
          </p:cNvPr>
          <p:cNvSpPr>
            <a:spLocks noGrp="1"/>
          </p:cNvSpPr>
          <p:nvPr>
            <p:ph idx="1"/>
          </p:nvPr>
        </p:nvSpPr>
        <p:spPr/>
        <p:txBody>
          <a:bodyPr>
            <a:normAutofit/>
          </a:bodyPr>
          <a:lstStyle/>
          <a:p>
            <a:pPr lvl="1">
              <a:buFont typeface="Courier New" panose="02070309020205020404" pitchFamily="49" charset="0"/>
              <a:buChar char="o"/>
            </a:pPr>
            <a:r>
              <a:rPr lang="en-US"/>
              <a:t>Develop an updated telework policy while ensuring equitability</a:t>
            </a:r>
          </a:p>
          <a:p>
            <a:pPr lvl="1">
              <a:buFont typeface="Courier New" panose="02070309020205020404" pitchFamily="49" charset="0"/>
              <a:buChar char="o"/>
            </a:pPr>
            <a:r>
              <a:rPr lang="en-US"/>
              <a:t>Understand workers’ comp. liability and confidentiality standards</a:t>
            </a:r>
          </a:p>
          <a:p>
            <a:pPr lvl="1">
              <a:buFont typeface="Courier New" panose="02070309020205020404" pitchFamily="49" charset="0"/>
              <a:buChar char="o"/>
            </a:pPr>
            <a:r>
              <a:rPr lang="en-US"/>
              <a:t>Develop trauma-informed supervision</a:t>
            </a:r>
          </a:p>
          <a:p>
            <a:pPr lvl="1">
              <a:buFont typeface="Courier New" panose="02070309020205020404" pitchFamily="49" charset="0"/>
              <a:buChar char="o"/>
            </a:pPr>
            <a:r>
              <a:rPr lang="en-US"/>
              <a:t>Define alternate work locations due to poor bandwidth</a:t>
            </a:r>
          </a:p>
          <a:p>
            <a:pPr lvl="1">
              <a:buFont typeface="Courier New" panose="02070309020205020404" pitchFamily="49" charset="0"/>
              <a:buChar char="o"/>
            </a:pPr>
            <a:r>
              <a:rPr lang="en-US"/>
              <a:t>Promote training for remote work efficiency</a:t>
            </a:r>
          </a:p>
          <a:p>
            <a:pPr lvl="1">
              <a:buFont typeface="Courier New" panose="02070309020205020404" pitchFamily="49" charset="0"/>
              <a:buChar char="o"/>
            </a:pPr>
            <a:r>
              <a:rPr lang="en-US"/>
              <a:t>Promote training for remote leadership</a:t>
            </a:r>
          </a:p>
          <a:p>
            <a:pPr lvl="1">
              <a:buFont typeface="Courier New" panose="02070309020205020404" pitchFamily="49" charset="0"/>
              <a:buChar char="o"/>
            </a:pPr>
            <a:r>
              <a:rPr lang="en-US"/>
              <a:t>Remote performance management</a:t>
            </a:r>
          </a:p>
          <a:p>
            <a:pPr lvl="1">
              <a:buFont typeface="Courier New" panose="02070309020205020404" pitchFamily="49" charset="0"/>
              <a:buChar char="o"/>
            </a:pPr>
            <a:r>
              <a:rPr lang="en-US"/>
              <a:t>Create worksheet to determine position eligibility</a:t>
            </a:r>
          </a:p>
          <a:p>
            <a:pPr lvl="1">
              <a:buFont typeface="Courier New" panose="02070309020205020404" pitchFamily="49" charset="0"/>
              <a:buChar char="o"/>
            </a:pPr>
            <a:r>
              <a:rPr lang="en-US"/>
              <a:t>Educate about flexible work hour options that aligns with bargaining agreement</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001CCCC4-A0EE-49F5-8BF0-7A8447F85E12}"/>
              </a:ext>
            </a:extLst>
          </p:cNvPr>
          <p:cNvSpPr>
            <a:spLocks noGrp="1"/>
          </p:cNvSpPr>
          <p:nvPr>
            <p:ph type="sldNum" sz="quarter" idx="12"/>
          </p:nvPr>
        </p:nvSpPr>
        <p:spPr/>
        <p:txBody>
          <a:bodyPr/>
          <a:lstStyle/>
          <a:p>
            <a:fld id="{6113E31D-E2AB-40D1-8B51-AFA5AFEF393A}" type="slidenum">
              <a:rPr lang="en-US" smtClean="0"/>
              <a:t>90</a:t>
            </a:fld>
            <a:endParaRPr lang="en-US"/>
          </a:p>
        </p:txBody>
      </p:sp>
    </p:spTree>
    <p:extLst>
      <p:ext uri="{BB962C8B-B14F-4D97-AF65-F5344CB8AC3E}">
        <p14:creationId xmlns:p14="http://schemas.microsoft.com/office/powerpoint/2010/main" val="3462150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721D-C7B0-4729-9239-37AE7F031F07}"/>
              </a:ext>
            </a:extLst>
          </p:cNvPr>
          <p:cNvSpPr>
            <a:spLocks noGrp="1"/>
          </p:cNvSpPr>
          <p:nvPr>
            <p:ph type="title"/>
          </p:nvPr>
        </p:nvSpPr>
        <p:spPr/>
        <p:txBody>
          <a:bodyPr/>
          <a:lstStyle/>
          <a:p>
            <a:r>
              <a:rPr lang="en-US"/>
              <a:t>Government Operations </a:t>
            </a:r>
            <a:br>
              <a:rPr lang="en-US"/>
            </a:br>
            <a:r>
              <a:rPr lang="en-US"/>
              <a:t>Example Initiatives to Analyze</a:t>
            </a:r>
          </a:p>
        </p:txBody>
      </p:sp>
      <p:sp>
        <p:nvSpPr>
          <p:cNvPr id="3" name="Content Placeholder 2">
            <a:extLst>
              <a:ext uri="{FF2B5EF4-FFF2-40B4-BE49-F238E27FC236}">
                <a16:creationId xmlns:a16="http://schemas.microsoft.com/office/drawing/2014/main" id="{C6B445A8-3BCD-474C-8E25-EC7615CC12FC}"/>
              </a:ext>
            </a:extLst>
          </p:cNvPr>
          <p:cNvSpPr>
            <a:spLocks noGrp="1"/>
          </p:cNvSpPr>
          <p:nvPr>
            <p:ph idx="1"/>
          </p:nvPr>
        </p:nvSpPr>
        <p:spPr/>
        <p:txBody>
          <a:bodyPr>
            <a:normAutofit/>
          </a:bodyPr>
          <a:lstStyle/>
          <a:p>
            <a:pPr lvl="1">
              <a:buFont typeface="Courier New" panose="02070309020205020404" pitchFamily="49" charset="0"/>
              <a:buChar char="o"/>
            </a:pPr>
            <a:r>
              <a:rPr lang="en-US"/>
              <a:t>Maximize career growth path</a:t>
            </a:r>
          </a:p>
          <a:p>
            <a:pPr lvl="1">
              <a:buFont typeface="Courier New" panose="02070309020205020404" pitchFamily="49" charset="0"/>
              <a:buChar char="o"/>
            </a:pPr>
            <a:r>
              <a:rPr lang="en-US"/>
              <a:t>Strengthen employee and leader engagement</a:t>
            </a:r>
          </a:p>
          <a:p>
            <a:pPr lvl="1">
              <a:buFont typeface="Courier New" panose="02070309020205020404" pitchFamily="49" charset="0"/>
              <a:buChar char="o"/>
            </a:pPr>
            <a:r>
              <a:rPr lang="en-US"/>
              <a:t>Review current job descriptions</a:t>
            </a:r>
          </a:p>
          <a:p>
            <a:pPr lvl="1">
              <a:buFont typeface="Courier New" panose="02070309020205020404" pitchFamily="49" charset="0"/>
              <a:buChar char="o"/>
            </a:pPr>
            <a:r>
              <a:rPr lang="en-US"/>
              <a:t>Evaluate health insurance deductible geared toward younger generation with student loan assistance</a:t>
            </a:r>
          </a:p>
          <a:p>
            <a:pPr lvl="1">
              <a:buFont typeface="Courier New" panose="02070309020205020404" pitchFamily="49" charset="0"/>
              <a:buChar char="o"/>
            </a:pPr>
            <a:r>
              <a:rPr lang="en-US"/>
              <a:t>Establish regular equity review practices</a:t>
            </a:r>
          </a:p>
          <a:p>
            <a:pPr lvl="1">
              <a:buFont typeface="Courier New" panose="02070309020205020404" pitchFamily="49" charset="0"/>
              <a:buChar char="o"/>
            </a:pPr>
            <a:r>
              <a:rPr lang="en-US"/>
              <a:t>Modernize interview practices, consider blind resume reviews</a:t>
            </a:r>
          </a:p>
          <a:p>
            <a:pPr lvl="1">
              <a:buFont typeface="Courier New" panose="02070309020205020404" pitchFamily="49" charset="0"/>
              <a:buChar char="o"/>
            </a:pPr>
            <a:r>
              <a:rPr lang="en-US"/>
              <a:t>Classification system revamp – will testify this legislative session</a:t>
            </a:r>
          </a:p>
          <a:p>
            <a:pPr lvl="1">
              <a:buFont typeface="Courier New" panose="02070309020205020404" pitchFamily="49" charset="0"/>
              <a:buChar char="o"/>
            </a:pPr>
            <a:r>
              <a:rPr lang="en-US"/>
              <a:t>Shared learning and development goals</a:t>
            </a:r>
          </a:p>
          <a:p>
            <a:pPr lvl="1">
              <a:buFont typeface="Courier New" panose="02070309020205020404" pitchFamily="49" charset="0"/>
              <a:buChar char="o"/>
            </a:pPr>
            <a:r>
              <a:rPr lang="en-US"/>
              <a:t>Align competencies across Agencies</a:t>
            </a:r>
          </a:p>
          <a:p>
            <a:pPr marL="0" indent="0">
              <a:buNone/>
            </a:pPr>
            <a:endParaRPr lang="en-US"/>
          </a:p>
        </p:txBody>
      </p:sp>
      <p:sp>
        <p:nvSpPr>
          <p:cNvPr id="4" name="Slide Number Placeholder 3">
            <a:extLst>
              <a:ext uri="{FF2B5EF4-FFF2-40B4-BE49-F238E27FC236}">
                <a16:creationId xmlns:a16="http://schemas.microsoft.com/office/drawing/2014/main" id="{001CCCC4-A0EE-49F5-8BF0-7A8447F85E12}"/>
              </a:ext>
            </a:extLst>
          </p:cNvPr>
          <p:cNvSpPr>
            <a:spLocks noGrp="1"/>
          </p:cNvSpPr>
          <p:nvPr>
            <p:ph type="sldNum" sz="quarter" idx="12"/>
          </p:nvPr>
        </p:nvSpPr>
        <p:spPr/>
        <p:txBody>
          <a:bodyPr/>
          <a:lstStyle/>
          <a:p>
            <a:fld id="{6113E31D-E2AB-40D1-8B51-AFA5AFEF393A}" type="slidenum">
              <a:rPr lang="en-US" smtClean="0"/>
              <a:t>91</a:t>
            </a:fld>
            <a:endParaRPr lang="en-US"/>
          </a:p>
        </p:txBody>
      </p:sp>
    </p:spTree>
    <p:extLst>
      <p:ext uri="{BB962C8B-B14F-4D97-AF65-F5344CB8AC3E}">
        <p14:creationId xmlns:p14="http://schemas.microsoft.com/office/powerpoint/2010/main" val="34671666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6">
            <a:extLst>
              <a:ext uri="{FF2B5EF4-FFF2-40B4-BE49-F238E27FC236}">
                <a16:creationId xmlns:a16="http://schemas.microsoft.com/office/drawing/2014/main" id="{540518B8-7993-4AC8-A3DC-B49F5366498B}"/>
              </a:ext>
            </a:extLst>
          </p:cNvPr>
          <p:cNvPicPr>
            <a:picLocks noChangeAspect="1"/>
          </p:cNvPicPr>
          <p:nvPr/>
        </p:nvPicPr>
        <p:blipFill rotWithShape="1">
          <a:blip r:embed="rId3">
            <a:alphaModFix amt="35000"/>
          </a:blip>
          <a:srcRect t="7787"/>
          <a:stretch/>
        </p:blipFill>
        <p:spPr>
          <a:xfrm>
            <a:off x="20" y="10"/>
            <a:ext cx="12191980" cy="6857990"/>
          </a:xfrm>
          <a:prstGeom prst="rect">
            <a:avLst/>
          </a:prstGeom>
        </p:spPr>
      </p:pic>
      <p:sp>
        <p:nvSpPr>
          <p:cNvPr id="2" name="Title 1">
            <a:extLst>
              <a:ext uri="{FF2B5EF4-FFF2-40B4-BE49-F238E27FC236}">
                <a16:creationId xmlns:a16="http://schemas.microsoft.com/office/drawing/2014/main" id="{20B8A6A3-2857-4E10-8C52-A6296A41BF1F}"/>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rgbClr val="FFFFFF"/>
                </a:solidFill>
              </a:rPr>
              <a:t>Questions?</a:t>
            </a:r>
          </a:p>
        </p:txBody>
      </p:sp>
      <p:cxnSp>
        <p:nvCxnSpPr>
          <p:cNvPr id="30" name="Straight Connector 29">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4">
            <a:extLst>
              <a:ext uri="{FF2B5EF4-FFF2-40B4-BE49-F238E27FC236}">
                <a16:creationId xmlns:a16="http://schemas.microsoft.com/office/drawing/2014/main" id="{1A122272-3DA4-4EFC-9F63-79A823AB744B}"/>
              </a:ext>
            </a:extLst>
          </p:cNvPr>
          <p:cNvSpPr txBox="1">
            <a:spLocks/>
          </p:cNvSpPr>
          <p:nvPr/>
        </p:nvSpPr>
        <p:spPr>
          <a:xfrm>
            <a:off x="4539441" y="6459784"/>
            <a:ext cx="1312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83FFC-2FA7-4ACF-B493-C3B4CED406A5}" type="slidenum">
              <a:rPr lang="en-US" sz="1050" smtClean="0"/>
              <a:pPr algn="r"/>
              <a:t>92</a:t>
            </a:fld>
            <a:endParaRPr lang="en-US" sz="1050"/>
          </a:p>
        </p:txBody>
      </p:sp>
      <p:pic>
        <p:nvPicPr>
          <p:cNvPr id="9" name="Picture 8">
            <a:extLst>
              <a:ext uri="{FF2B5EF4-FFF2-40B4-BE49-F238E27FC236}">
                <a16:creationId xmlns:a16="http://schemas.microsoft.com/office/drawing/2014/main" id="{61130B46-4A18-478E-B11E-EA7D3B561796}"/>
              </a:ext>
            </a:extLst>
          </p:cNvPr>
          <p:cNvPicPr>
            <a:picLocks noChangeAspect="1"/>
          </p:cNvPicPr>
          <p:nvPr/>
        </p:nvPicPr>
        <p:blipFill>
          <a:blip r:embed="rId4"/>
          <a:stretch>
            <a:fillRect/>
          </a:stretch>
        </p:blipFill>
        <p:spPr>
          <a:xfrm>
            <a:off x="10481481" y="6482442"/>
            <a:ext cx="1524595" cy="342467"/>
          </a:xfrm>
          <a:prstGeom prst="rect">
            <a:avLst/>
          </a:prstGeom>
        </p:spPr>
      </p:pic>
    </p:spTree>
    <p:extLst>
      <p:ext uri="{BB962C8B-B14F-4D97-AF65-F5344CB8AC3E}">
        <p14:creationId xmlns:p14="http://schemas.microsoft.com/office/powerpoint/2010/main" val="2247571829"/>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Trans">
  <a:themeElements>
    <a:clrScheme name="State of Vermont Brand Colors">
      <a:dk1>
        <a:srgbClr val="000000"/>
      </a:dk1>
      <a:lt1>
        <a:sysClr val="window" lastClr="FFFFFF"/>
      </a:lt1>
      <a:dk2>
        <a:srgbClr val="637052"/>
      </a:dk2>
      <a:lt2>
        <a:srgbClr val="CCDDEA"/>
      </a:lt2>
      <a:accent1>
        <a:srgbClr val="007934"/>
      </a:accent1>
      <a:accent2>
        <a:srgbClr val="5482AB"/>
      </a:accent2>
      <a:accent3>
        <a:srgbClr val="782327"/>
      </a:accent3>
      <a:accent4>
        <a:srgbClr val="9B8F2E"/>
      </a:accent4>
      <a:accent5>
        <a:srgbClr val="263F6A"/>
      </a:accent5>
      <a:accent6>
        <a:srgbClr val="E17000"/>
      </a:accent6>
      <a:hlink>
        <a:srgbClr val="3095B4"/>
      </a:hlink>
      <a:folHlink>
        <a:srgbClr val="D2492A"/>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2ec0dd7-095b-41f2-b8b8-a624496b8c6b">E23TXWV46JPD-937275717-1</_dlc_DocId>
    <_dlc_DocIdUrl xmlns="22ec0dd7-095b-41f2-b8b8-a624496b8c6b">
      <Url>https://outside.vermont.gov/agency/VTRANS/external/docs/_layouts/15/DocIdRedir.aspx?ID=E23TXWV46JPD-937275717-1</Url>
      <Description>E23TXWV46JPD-937275717-1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D903BCB9AFDF4884152DD334B2577A" ma:contentTypeVersion="3" ma:contentTypeDescription="Create a new document." ma:contentTypeScope="" ma:versionID="9ef8f4c52a254b5c01a3fa4b57e9582f">
  <xsd:schema xmlns:xsd="http://www.w3.org/2001/XMLSchema" xmlns:xs="http://www.w3.org/2001/XMLSchema" xmlns:p="http://schemas.microsoft.com/office/2006/metadata/properties" xmlns:ns2="22ec0dd7-095b-41f2-b8b8-a624496b8c6b" xmlns:ns3="2a208fe3-8287-4a8b-b629-d45392ca0f10" targetNamespace="http://schemas.microsoft.com/office/2006/metadata/properties" ma:root="true" ma:fieldsID="881102844beb7e77e262e3cd0100cb70" ns2:_="" ns3:_="">
    <xsd:import namespace="22ec0dd7-095b-41f2-b8b8-a624496b8c6b"/>
    <xsd:import namespace="2a208fe3-8287-4a8b-b629-d45392ca0f1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ec0dd7-095b-41f2-b8b8-a624496b8c6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a208fe3-8287-4a8b-b629-d45392ca0f1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250DA77-65C5-44DB-9BC0-DEDFD3D380A1}">
  <ds:schemaRefs>
    <ds:schemaRef ds:uri="http://purl.org/dc/elements/1.1/"/>
    <ds:schemaRef ds:uri="http://schemas.microsoft.com/office/2006/metadata/properties"/>
    <ds:schemaRef ds:uri="423ce446-589c-4758-9a5a-d29fcd48671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1311d27-48b9-490d-acb8-605fc68cabe4"/>
    <ds:schemaRef ds:uri="http://www.w3.org/XML/1998/namespace"/>
    <ds:schemaRef ds:uri="http://purl.org/dc/dcmitype/"/>
  </ds:schemaRefs>
</ds:datastoreItem>
</file>

<file path=customXml/itemProps2.xml><?xml version="1.0" encoding="utf-8"?>
<ds:datastoreItem xmlns:ds="http://schemas.openxmlformats.org/officeDocument/2006/customXml" ds:itemID="{10B8674A-3735-4114-9949-E9D8670AB8AD}"/>
</file>

<file path=customXml/itemProps3.xml><?xml version="1.0" encoding="utf-8"?>
<ds:datastoreItem xmlns:ds="http://schemas.openxmlformats.org/officeDocument/2006/customXml" ds:itemID="{244981C9-6567-4A3F-9BF4-A3E56D26A6B7}">
  <ds:schemaRefs>
    <ds:schemaRef ds:uri="http://schemas.microsoft.com/sharepoint/v3/contenttype/forms"/>
  </ds:schemaRefs>
</ds:datastoreItem>
</file>

<file path=customXml/itemProps4.xml><?xml version="1.0" encoding="utf-8"?>
<ds:datastoreItem xmlns:ds="http://schemas.openxmlformats.org/officeDocument/2006/customXml" ds:itemID="{BCBFB920-36E1-47F0-9419-1E1DBC8E7967}"/>
</file>

<file path=docProps/app.xml><?xml version="1.0" encoding="utf-8"?>
<Properties xmlns="http://schemas.openxmlformats.org/officeDocument/2006/extended-properties" xmlns:vt="http://schemas.openxmlformats.org/officeDocument/2006/docPropsVTypes">
  <TotalTime>0</TotalTime>
  <Words>6820</Words>
  <Application>Microsoft Office PowerPoint</Application>
  <PresentationFormat>Widescreen</PresentationFormat>
  <Paragraphs>930</Paragraphs>
  <Slides>92</Slides>
  <Notes>86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92</vt:i4>
      </vt:variant>
    </vt:vector>
  </HeadingPairs>
  <TitlesOfParts>
    <vt:vector size="103" baseType="lpstr">
      <vt:lpstr>Arial</vt:lpstr>
      <vt:lpstr>Calibri</vt:lpstr>
      <vt:lpstr>Calibri Light</vt:lpstr>
      <vt:lpstr>Courier New</vt:lpstr>
      <vt:lpstr>Franklin Gothic Book</vt:lpstr>
      <vt:lpstr>Palatino Linotype</vt:lpstr>
      <vt:lpstr>Symbol</vt:lpstr>
      <vt:lpstr>Times New Roman</vt:lpstr>
      <vt:lpstr>Tw Cen MT</vt:lpstr>
      <vt:lpstr>Wingdings</vt:lpstr>
      <vt:lpstr>VTrans</vt:lpstr>
      <vt:lpstr>Strategic Workforce Management Best Practices </vt:lpstr>
      <vt:lpstr>Vermont Agency of Transportation </vt:lpstr>
      <vt:lpstr>Who Are We?</vt:lpstr>
      <vt:lpstr>PowerPoint Presentation</vt:lpstr>
      <vt:lpstr>PowerPoint Presentation</vt:lpstr>
      <vt:lpstr>Districts and Regions</vt:lpstr>
      <vt:lpstr>Quick Facts</vt:lpstr>
      <vt:lpstr>Mission, Vision, &amp; Strategic Goals</vt:lpstr>
      <vt:lpstr>Core Values</vt:lpstr>
      <vt:lpstr>Shared Human Resources Activities</vt:lpstr>
      <vt:lpstr>Shared Human Resources Activities with the VTrans Training Center</vt:lpstr>
      <vt:lpstr>It Takes a Village to Embark on Strategic Workforce Management</vt:lpstr>
      <vt:lpstr>PowerPoint Presentation</vt:lpstr>
      <vt:lpstr>Peer Exchange with Alaska DOT</vt:lpstr>
      <vt:lpstr>Peer Exchange with Alaska DOT – Information Sharing Topics</vt:lpstr>
      <vt:lpstr>Peer Exchange Outcome Examples </vt:lpstr>
      <vt:lpstr>Comparing Other Strategic Workforce Reports - DOT’s</vt:lpstr>
      <vt:lpstr>Vermont, Strategic Workforce Plan</vt:lpstr>
      <vt:lpstr>PowerPoint Presentation</vt:lpstr>
      <vt:lpstr>Strategic Workforce Plan; What we Needed to Consider</vt:lpstr>
      <vt:lpstr>Critical Workforce Trends</vt:lpstr>
      <vt:lpstr>Additional Workforce Considerations</vt:lpstr>
      <vt:lpstr>Strategic Goal Objectives</vt:lpstr>
      <vt:lpstr>Cultural Priorities</vt:lpstr>
      <vt:lpstr>Civility and Respect</vt:lpstr>
      <vt:lpstr>Safety</vt:lpstr>
      <vt:lpstr>Customer Service</vt:lpstr>
      <vt:lpstr>Employee Engagement</vt:lpstr>
      <vt:lpstr>Quality of Life</vt:lpstr>
      <vt:lpstr>Focus Areas</vt:lpstr>
      <vt:lpstr>Outreach</vt:lpstr>
      <vt:lpstr>Talent Acquisition</vt:lpstr>
      <vt:lpstr>Employee Onboarding</vt:lpstr>
      <vt:lpstr>Competencies</vt:lpstr>
      <vt:lpstr>Learning &amp; Development</vt:lpstr>
      <vt:lpstr>Managers &amp; Supervisors</vt:lpstr>
      <vt:lpstr>Knowledge Management</vt:lpstr>
      <vt:lpstr>Employee Retention</vt:lpstr>
      <vt:lpstr>Employee Offboarding</vt:lpstr>
      <vt:lpstr>Strategic Workforce Committee Process, Year 1</vt:lpstr>
      <vt:lpstr>Strategic Workforce Plan &amp; Committees  Year 1</vt:lpstr>
      <vt:lpstr>Strategic Workforce Plan &amp; Committees   Year 1 Outcomes</vt:lpstr>
      <vt:lpstr>Strategic Workforce Plan &amp; Committees   Lessons Learned</vt:lpstr>
      <vt:lpstr>Strategic Workforce Committee Process, Year 2</vt:lpstr>
      <vt:lpstr>Strategic Workforce Plan &amp; Committees  Year 2</vt:lpstr>
      <vt:lpstr>Other Modern Workforce Initiatives</vt:lpstr>
      <vt:lpstr>Leadership Architecture</vt:lpstr>
      <vt:lpstr>VTrans Training Center Programs</vt:lpstr>
      <vt:lpstr>PowerPoint Presentation</vt:lpstr>
      <vt:lpstr>Learning &amp; Development: Our Team</vt:lpstr>
      <vt:lpstr>New Employee Welcome (N.E.W.)</vt:lpstr>
      <vt:lpstr>N.E.W. Road Map</vt:lpstr>
      <vt:lpstr>N.E.W. Benefits and Outcomes</vt:lpstr>
      <vt:lpstr>Transportation Leadership Institute</vt:lpstr>
      <vt:lpstr>Pathway to Supervision</vt:lpstr>
      <vt:lpstr>Supervising in State Government</vt:lpstr>
      <vt:lpstr>Change Management</vt:lpstr>
      <vt:lpstr>Biz Library</vt:lpstr>
      <vt:lpstr>Strength Based Team Retreats</vt:lpstr>
      <vt:lpstr>Strengths Grid</vt:lpstr>
      <vt:lpstr>Mentoring Program</vt:lpstr>
      <vt:lpstr>Rotational Engineer Program</vt:lpstr>
      <vt:lpstr>Decentralized Reallocation </vt:lpstr>
      <vt:lpstr>Employee Recognition</vt:lpstr>
      <vt:lpstr>Succession Planning</vt:lpstr>
      <vt:lpstr>Safety &amp; Health: Our Team</vt:lpstr>
      <vt:lpstr>Supporting Behavioral Based Safety</vt:lpstr>
      <vt:lpstr>COVID-19 Safety Initiatives</vt:lpstr>
      <vt:lpstr>Technical Development: Our Team</vt:lpstr>
      <vt:lpstr>Technical Development</vt:lpstr>
      <vt:lpstr>DMV Development</vt:lpstr>
      <vt:lpstr>Vermont Local Roads: Our Team</vt:lpstr>
      <vt:lpstr>Vermont Local Roads; Municipal Support</vt:lpstr>
      <vt:lpstr>This affiliation allows VLR access to:</vt:lpstr>
      <vt:lpstr>VTTC Tools</vt:lpstr>
      <vt:lpstr>PowerPoint Presentation</vt:lpstr>
      <vt:lpstr>PowerPoint Presentation</vt:lpstr>
      <vt:lpstr>Kirkpatrick Evaluation Level 1-4</vt:lpstr>
      <vt:lpstr>Technology Investments</vt:lpstr>
      <vt:lpstr>COVID-19  The  Change Accelerator</vt:lpstr>
      <vt:lpstr>PowerPoint Presentation</vt:lpstr>
      <vt:lpstr>AOT Online Learning Consumption</vt:lpstr>
      <vt:lpstr>AOT Positions for COVID-19</vt:lpstr>
      <vt:lpstr>Transportation Incident Command Center</vt:lpstr>
      <vt:lpstr>Pandemic Objectives</vt:lpstr>
      <vt:lpstr>Key Missions</vt:lpstr>
      <vt:lpstr>Examples of Specific Actions </vt:lpstr>
      <vt:lpstr>Peer Outreach for Best Practices</vt:lpstr>
      <vt:lpstr>Government Operations  New Workforce, New Workplace </vt:lpstr>
      <vt:lpstr>Government Operations  Telework Initiative Example Activities</vt:lpstr>
      <vt:lpstr>Government Operations  Example Initiatives to Analyze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Workforce Management Best Practices </dc:title>
  <dc:creator>Tiersch, Sari</dc:creator>
  <cp:lastModifiedBy>Hetzel, Christine</cp:lastModifiedBy>
  <cp:revision>1</cp:revision>
  <dcterms:created xsi:type="dcterms:W3CDTF">2020-10-23T15:36:07Z</dcterms:created>
  <dcterms:modified xsi:type="dcterms:W3CDTF">2020-10-23T18:27:55Z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0x010100FDD903BCB9AFDF4884152DD334B2577A</vt:lpwstr>
  </property>
  <property fmtid="{D5CDD505-2E9C-101B-9397-08002B2CF9AE}" pid="3" name="_dlc_DocIdItemGuid">
    <vt:lpwstr>4e07cf33-fcd9-4e88-84fa-0f537e74d8f2</vt:lpwstr>
  </property>
</Properties>
</file>